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74" r:id="rId3"/>
    <p:sldId id="276" r:id="rId4"/>
    <p:sldId id="420" r:id="rId5"/>
    <p:sldId id="428" r:id="rId6"/>
    <p:sldId id="429" r:id="rId7"/>
    <p:sldId id="432" r:id="rId8"/>
    <p:sldId id="433" r:id="rId9"/>
    <p:sldId id="434" r:id="rId10"/>
    <p:sldId id="430" r:id="rId11"/>
    <p:sldId id="431" r:id="rId12"/>
    <p:sldId id="471" r:id="rId13"/>
    <p:sldId id="444" r:id="rId14"/>
    <p:sldId id="448" r:id="rId15"/>
    <p:sldId id="470" r:id="rId16"/>
    <p:sldId id="427" r:id="rId17"/>
    <p:sldId id="472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E0CA4D4-E28F-4E76-B168-6BC335D55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917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4D2BC6-5518-4A41-BF0D-0C55B1ED1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16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B192243-6447-413D-986B-A17499064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F51F10-C820-4239-9108-FCA2DD3277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483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F3583E-6503-4863-954C-9D5373536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411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github.com/BG-IT-Edu/School-Programming/tree/main/Courses/Applied-Programmer/Programming-Basic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4212" y="669900"/>
            <a:ext cx="108058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конструкции за повторение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965300"/>
            <a:ext cx="8215099" cy="7017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Повторения с различни стъпки, while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73752" y="2971800"/>
            <a:ext cx="3906606" cy="32367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D87C5D4-8626-4800-80C8-A59A594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4994" y="442710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9FAABE7-DDCD-4880-98F2-DA73EB03201B}"/>
              </a:ext>
            </a:extLst>
          </p:cNvPr>
          <p:cNvSpPr txBox="1">
            <a:spLocks/>
          </p:cNvSpPr>
          <p:nvPr/>
        </p:nvSpPr>
        <p:spPr bwMode="auto">
          <a:xfrm>
            <a:off x="794994" y="5201326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 dirty="0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B5E086-934A-4A4A-82C3-61CE4EAC43D7}"/>
              </a:ext>
            </a:extLst>
          </p:cNvPr>
          <p:cNvSpPr txBox="1">
            <a:spLocks/>
          </p:cNvSpPr>
          <p:nvPr/>
        </p:nvSpPr>
        <p:spPr bwMode="auto">
          <a:xfrm>
            <a:off x="762334" y="5614479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325BA9B-EA4A-4BCC-9310-2765E3230010}"/>
              </a:ext>
            </a:extLst>
          </p:cNvPr>
          <p:cNvSpPr txBox="1">
            <a:spLocks/>
          </p:cNvSpPr>
          <p:nvPr/>
        </p:nvSpPr>
        <p:spPr bwMode="auto">
          <a:xfrm>
            <a:off x="745783" y="5919004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7"/>
              </a:rPr>
              <a:t>https://it-kariera.mon.bg/e-learning/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9008D2-061C-40B0-AA9A-AC067F7803FA}"/>
              </a:ext>
            </a:extLst>
          </p:cNvPr>
          <p:cNvSpPr txBox="1"/>
          <p:nvPr/>
        </p:nvSpPr>
        <p:spPr>
          <a:xfrm rot="897290">
            <a:off x="5280872" y="3435883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819E772-D88E-4CE2-A0AA-28130A25B7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4731" y="3940552"/>
            <a:ext cx="2253081" cy="2438400"/>
          </a:xfrm>
          <a:prstGeom prst="rect">
            <a:avLst/>
          </a:prstGeom>
        </p:spPr>
      </p:pic>
      <p:sp>
        <p:nvSpPr>
          <p:cNvPr id="13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684212" y="6322701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9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16217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въведе число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 невалидно число да се въведе отново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653872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25269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B3334E9-16E4-4D5A-B8D4-2CE0D9A8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E3A5ACB-B303-434E-8377-7A0FB702958E}"/>
              </a:ext>
            </a:extLst>
          </p:cNvPr>
          <p:cNvSpPr txBox="1"/>
          <p:nvPr/>
        </p:nvSpPr>
        <p:spPr>
          <a:xfrm>
            <a:off x="1443026" y="5916304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9105AC1-C2C1-4295-98AD-DF0C1C03A1C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6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Алгоритъм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/>
              <a:t> за намиране на НОД</a:t>
            </a:r>
            <a:r>
              <a:rPr lang="en-US" sz="3200" dirty="0"/>
              <a:t>: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Докато не достигнем остатък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Взимаме остатъка от делението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289" y="2389496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812" y="2389495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336E38-EC0C-4264-AF0A-9AE9B8C3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въведат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и да се намери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2971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B5E2EAF-E0F3-45F8-90D4-A5A6BAC4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117A972-5BE4-4DFA-B208-01734FC55012}"/>
              </a:ext>
            </a:extLst>
          </p:cNvPr>
          <p:cNvSpPr txBox="1"/>
          <p:nvPr/>
        </p:nvSpPr>
        <p:spPr>
          <a:xfrm>
            <a:off x="1443026" y="591905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Повторения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F5FFA6-5C8C-42FC-8982-5E2F2A9393D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Конструкция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 докато</a:t>
            </a:r>
            <a:br>
              <a:rPr lang="bg-BG" sz="3200" dirty="0"/>
            </a:br>
            <a:r>
              <a:rPr lang="bg-BG" sz="3200" dirty="0"/>
              <a:t>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EC3C0B-1EAB-4E88-8845-0B83B8C3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349C7-06CF-4CAF-85F4-F1FF2C1775EF}"/>
              </a:ext>
            </a:extLst>
          </p:cNvPr>
          <p:cNvGrpSpPr/>
          <p:nvPr/>
        </p:nvGrpSpPr>
        <p:grpSpPr>
          <a:xfrm>
            <a:off x="8532812" y="4342412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90774C0-0368-4CB1-875F-356C6F787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BFDC7-3DA7-46A0-BE26-DAE4FBC7C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7E35AD7-1D94-4C45-B4BB-EFC48AC6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с различни стъпки</a:t>
            </a:r>
            <a:endParaRPr lang="en-US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828402" y="6426133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109259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35FA67-3510-4BD7-9359-08CBB854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37598" cy="4599733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Сложни конструкции за повторение:</a:t>
            </a:r>
            <a:endParaRPr lang="en-US" dirty="0"/>
          </a:p>
          <a:p>
            <a:pPr lvl="1"/>
            <a:r>
              <a:rPr lang="bg-BG" dirty="0"/>
              <a:t>Повторение със стъпка</a:t>
            </a:r>
          </a:p>
          <a:p>
            <a:pPr lvl="1"/>
            <a:r>
              <a:rPr lang="bg-BG" dirty="0"/>
              <a:t>Повторение с намаляваща стъпка</a:t>
            </a:r>
          </a:p>
          <a:p>
            <a:pPr lvl="1"/>
            <a:r>
              <a:rPr lang="bg-BG" dirty="0"/>
              <a:t>Конструкция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bg-BG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По-сложни задачи с повторения</a:t>
            </a:r>
          </a:p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EDA25-5E4D-4E52-93CA-E4944F85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8134C-8BB6-4D48-8EC2-15DF6B413453}"/>
              </a:ext>
            </a:extLst>
          </p:cNvPr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0B44C4-71EF-449B-A444-691F958A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C6339C-BF8A-4025-947F-8C8FF329A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8B14365-A73A-4469-A778-5A036DCC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dirty="0"/>
              <a:t>Повторения 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154157D-13BB-4556-857E-0AB3166CFA0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79FFF1B-4685-4315-957B-F6986FCD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492BD46-0F42-4E3C-ABA4-8E48D21B9139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88000" y="34437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9626" y="2776254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79" y="4950102"/>
            <a:ext cx="2691113" cy="685872"/>
          </a:xfrm>
          <a:prstGeom prst="roundRect">
            <a:avLst>
              <a:gd name="adj" fmla="val 7278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32D2D6A-7E12-4709-AA00-E3538E44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0C922F2-7107-4BE9-BC76-2E710692B343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10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Числата от 1 до 2N с For-цикъл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23" y="2977478"/>
            <a:ext cx="2610674" cy="2598001"/>
          </a:xfrm>
          <a:prstGeom prst="roundRect">
            <a:avLst>
              <a:gd name="adj" fmla="val 1795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5BC2031-B23D-45F1-B8FE-B52BC10B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3F7468B-E36D-44C0-91E4-6212E415894D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55660" y="3247725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2</a:t>
            </a:r>
            <a:r>
              <a:rPr lang="en-US" baseline="30000" dirty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6CD2E95-3B5C-475A-A44A-C035C4E8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23A09D12-ECD3-4DD8-95C3-7FECFF496A8B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bg-BG"/>
              <a:t>Конструкция </a:t>
            </a:r>
            <a:r>
              <a:rPr lang="en-US"/>
              <a:t>While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122AAC3-5D59-4C65-9FFD-01FE9EB9E4D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7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Да се отпечатат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000" dirty="0"/>
              <a:t>Всяко следващо число = предишно число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числа 2</a:t>
            </a:r>
            <a:r>
              <a:rPr lang="en-US"/>
              <a:t>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6180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848883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4977825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E04F86E-E1D0-45CB-939A-3C26B6F6A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7F26D202-6F58-49EA-9F07-BC46F1038E70}"/>
              </a:ext>
            </a:extLst>
          </p:cNvPr>
          <p:cNvSpPr txBox="1"/>
          <p:nvPr/>
        </p:nvSpPr>
        <p:spPr>
          <a:xfrm>
            <a:off x="1443026" y="5758067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7159</TotalTime>
  <Words>1223</Words>
  <Application>Microsoft Office PowerPoint</Application>
  <PresentationFormat>По избор</PresentationFormat>
  <Paragraphs>177</Paragraphs>
  <Slides>17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Сложни конструкции за повторение</vt:lpstr>
      <vt:lpstr>Съдържание</vt:lpstr>
      <vt:lpstr>Повторения със стъпка</vt:lpstr>
      <vt:lpstr>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Конструкция While</vt:lpstr>
      <vt:lpstr>Редица числа 2K+1</vt:lpstr>
      <vt:lpstr>Число в диапазона [1…100]</vt:lpstr>
      <vt:lpstr>Най-голям общ делител (НОД)</vt:lpstr>
      <vt:lpstr>Най-голям общ делител (НОД)</vt:lpstr>
      <vt:lpstr>Алгоритъм на Евклид за НОД</vt:lpstr>
      <vt:lpstr>Презентация на PowerPoint</vt:lpstr>
      <vt:lpstr>Какво научихме днес?</vt:lpstr>
      <vt:lpstr>Повторения с различни стъпки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с различни стъпки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302</cp:revision>
  <dcterms:created xsi:type="dcterms:W3CDTF">2014-01-02T17:00:34Z</dcterms:created>
  <dcterms:modified xsi:type="dcterms:W3CDTF">2020-11-11T09:54:43Z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