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4714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извършва преобразувания на данни: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Convert.ToInt32(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bg-BG" dirty="0"/>
              <a:t> – преобразува стринг в дадена бройна система към цяло число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данни)</a:t>
            </a:r>
            <a:r>
              <a:rPr lang="bg-BG" dirty="0"/>
              <a:t> – </a:t>
            </a:r>
            <a:r>
              <a:rPr lang="bg-BG" dirty="0" err="1"/>
              <a:t>кконвертира</a:t>
            </a:r>
            <a:r>
              <a:rPr lang="bg-BG" dirty="0"/>
              <a:t> число към стринг</a:t>
            </a:r>
          </a:p>
          <a:p>
            <a:pPr lvl="1"/>
            <a:endParaRPr lang="bg-BG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основа)</a:t>
            </a:r>
            <a:r>
              <a:rPr lang="bg-BG" dirty="0"/>
              <a:t> – преобразува число към стойност в дадена бройна система (резултатът е стринг)</a:t>
            </a:r>
          </a:p>
          <a:p>
            <a:pPr lvl="1"/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851124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int nums = Convert.ToInt32(Console.ReadLine(), 16);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"Value: " +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0153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"Binary value: "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619511"/>
            <a:ext cx="3657600" cy="12847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4073845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582030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2324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582030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582027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582024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letter1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 (</a:t>
            </a:r>
            <a:r>
              <a:rPr lang="en-US" dirty="0"/>
              <a:t>escaping sequences)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01948"/>
            <a:ext cx="10668000" cy="3674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4905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2023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6491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2023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2023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1577</Words>
  <Application>Microsoft Office PowerPoint</Application>
  <PresentationFormat>Custom</PresentationFormat>
  <Paragraphs>255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 – решение</vt:lpstr>
      <vt:lpstr>Задача: Специални числа</vt:lpstr>
      <vt:lpstr>Задача: Специални числа – решение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 (escaping sequences)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2020-11-10T15:52:08Z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