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64" r:id="rId17"/>
    <p:sldId id="518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1E58F3-A21E-43FB-A976-35F6311F01CB}">
          <p14:sldIdLst>
            <p14:sldId id="402"/>
            <p14:sldId id="517"/>
          </p14:sldIdLst>
        </p14:section>
        <p14:section name="Data Types" id="{15558C00-BA75-42ED-8633-5B2D2E371762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89C3DF29-1567-4332-8F0D-F5657152321F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7ADD8500-CA4F-4F92-8870-B5F2D8D6CDF4}">
          <p14:sldIdLst>
            <p14:sldId id="464"/>
            <p14:sldId id="5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84002F-0124-4251-8EFC-593DA925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270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53364-8DC8-44E1-995C-D5C69C230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9FAA36-B2FA-4A54-840C-E560A97D6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7/&#1058;&#1080;&#1087;&#1086;&#1074;&#1077;-&#1076;&#1072;&#1085;&#1085;&#1080;-&#1094;&#1077;&#1083;&#1086;&#1095;&#1080;&#1089;&#1083;&#1077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/>
              <a:t>Числени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2" y="3624633"/>
            <a:ext cx="5562598" cy="2641143"/>
            <a:chOff x="227012" y="3624633"/>
            <a:chExt cx="5562598" cy="2641143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1094" y="416269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094" y="498732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7012" y="543483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7012" y="580731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27012" y="626167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422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Според мерната единица, можем да ползваме различен тип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4.3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Целите числа си имат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</a:t>
            </a:r>
            <a:r>
              <a:rPr lang="bg-BG" sz="3100" dirty="0"/>
              <a:t>минимална и максимална стойност</a:t>
            </a:r>
            <a:r>
              <a:rPr lang="en-US" sz="3100" dirty="0"/>
              <a:t>)</a:t>
            </a:r>
          </a:p>
          <a:p>
            <a:r>
              <a:rPr lang="bg-BG" sz="3100" dirty="0"/>
              <a:t>Целочислените типове могат да се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>
                <a:sym typeface="Wingdings" panose="05000000000000000000" pitchFamily="2" charset="2"/>
              </a:rPr>
              <a:t>това води до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Внимавайте с препълването</a:t>
            </a:r>
            <a:r>
              <a:rPr lang="en-US" dirty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8557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6482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8612" y="6326716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dirty="0">
                <a:hlinkClick r:id="rId2"/>
              </a:rPr>
              <a:t>https://judge.softuni.bg/Contests/2647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81161" y="3304661"/>
            <a:ext cx="3389308" cy="1066800"/>
          </a:xfrm>
          <a:prstGeom prst="wedgeRoundRectCallout">
            <a:avLst>
              <a:gd name="adj1" fmla="val -107558"/>
              <a:gd name="adj2" fmla="val -65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48426" y="2438400"/>
            <a:ext cx="2743200" cy="1233365"/>
          </a:xfrm>
          <a:prstGeom prst="wedgeRoundRectCallout">
            <a:avLst>
              <a:gd name="adj1" fmla="val -84560"/>
              <a:gd name="adj2" fmla="val -2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задаваме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8761412" y="848695"/>
            <a:ext cx="2895598" cy="1481285"/>
            <a:chOff x="7898874" y="318624"/>
            <a:chExt cx="2810554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4" y="318624"/>
              <a:ext cx="684957" cy="15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80754" y="1672275"/>
              <a:ext cx="745562" cy="111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DA6572D-4517-46E5-B0D1-AA79E8E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Променливи: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/>
              <a:t>Целочислени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D0D2CF-91B6-49F2-9E85-7D83CFF5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818F4F7-A61C-4410-803D-544619E822EF}"/>
              </a:ext>
            </a:extLst>
          </p:cNvPr>
          <p:cNvSpPr txBox="1">
            <a:spLocks/>
          </p:cNvSpPr>
          <p:nvPr/>
        </p:nvSpPr>
        <p:spPr>
          <a:xfrm>
            <a:off x="303212" y="228600"/>
            <a:ext cx="7910299" cy="78807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7500"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A13566-9ECD-4827-A1A3-46AB98A3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/>
              <a:t>Типове данни и променливи</a:t>
            </a:r>
            <a:endParaRPr lang="en-US" sz="5200" dirty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68A294E-0B73-415B-892C-6C3FA9A9A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37FEDC-851A-4F37-A9B2-D113701F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>
                <a:solidFill>
                  <a:srgbClr val="FFFFFF"/>
                </a:solidFill>
              </a:rPr>
              <a:t>поредица от </a:t>
            </a:r>
            <a:r>
              <a:rPr lang="en-US" sz="3200" dirty="0">
                <a:solidFill>
                  <a:srgbClr val="FFFFFF"/>
                </a:solidFill>
              </a:rPr>
              <a:t>32 </a:t>
            </a:r>
            <a:r>
              <a:rPr lang="bg-BG" sz="3200" dirty="0">
                <a:solidFill>
                  <a:srgbClr val="FFFFFF"/>
                </a:solidFill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E636DDF8-7B0B-4C50-9C35-57CF83F6BB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/>
              <a:t>със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/>
              <a:t>без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/>
              <a:t>със знак,</a:t>
            </a:r>
            <a:r>
              <a:rPr lang="en-US" sz="3000" dirty="0"/>
              <a:t> 16-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/>
              <a:t>без знак </a:t>
            </a:r>
            <a:r>
              <a:rPr lang="en-US" sz="3000" dirty="0"/>
              <a:t>16-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/>
              <a:t>със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/>
              <a:t>без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/>
              <a:t>със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/>
              <a:t>без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E2FCE027-FFFC-4484-94BA-CCFEB4B0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7156</TotalTime>
  <Words>1113</Words>
  <Application>Microsoft Office PowerPoint</Application>
  <PresentationFormat>По избор</PresentationFormat>
  <Paragraphs>177</Paragraphs>
  <Slides>17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Презентация на PowerPoint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303</cp:revision>
  <dcterms:created xsi:type="dcterms:W3CDTF">2014-01-02T17:00:34Z</dcterms:created>
  <dcterms:modified xsi:type="dcterms:W3CDTF">2020-11-19T16:42:09Z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