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79" r:id="rId3"/>
    <p:sldId id="480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C87B248-7BF8-4348-8DC0-E6601AE6D38A}">
          <p14:sldIdLst>
            <p14:sldId id="479"/>
            <p14:sldId id="480"/>
          </p14:sldIdLst>
        </p14:section>
        <p14:section name="Готови методи за работа с масиви" id="{45FD82FC-485E-4010-A27D-8FD42E872445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96A17B96-AB59-4630-9C17-23873F7DC9D6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02287C5-9297-433B-A960-486485658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832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CA6E90-BF2B-477A-9B0D-B9A6B21CA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52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02E677-AC8D-447C-88CA-C56AA157C0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17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0ED58-1904-418D-9536-7A77359CE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38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53C89-CBC3-4D2B-86BE-BCE08DFB4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831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EC655D-AF30-49D2-94B0-21B93A28E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9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ACE227C-476B-46AC-A787-D2E861FCD6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555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6D590B-69EE-4D2F-9B57-0170F5429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314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166D26-5990-4471-A29C-51762919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71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4F715A-5AF3-4FD0-88CF-6D8853D9D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35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3974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6434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rved Down Arrow 15"/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5374" y="3583505"/>
            <a:ext cx="5538865" cy="2745607"/>
            <a:chOff x="250745" y="3624633"/>
            <a:chExt cx="5538865" cy="274560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953" y="42878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10547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53951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91177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63533B8-4651-44A1-A75C-868C539565A1}"/>
              </a:ext>
            </a:extLst>
          </p:cNvPr>
          <p:cNvSpPr txBox="1">
            <a:spLocks/>
          </p:cNvSpPr>
          <p:nvPr/>
        </p:nvSpPr>
        <p:spPr bwMode="auto">
          <a:xfrm>
            <a:off x="265374" y="63561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7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394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4DBD74-876A-4BFB-BA1C-FCF64FDD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Clear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18A945-DAD6-4FFD-93D6-F40044DA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Array.Reverse</a:t>
            </a:r>
            <a:r>
              <a:rPr lang="en-US" sz="2400" b="1" dirty="0">
                <a:latin typeface="Consolas" panose="020B0609020204030204" pitchFamily="49" charset="0"/>
              </a:rPr>
              <a:t>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467937" y="847719"/>
            <a:ext cx="3505199" cy="648928"/>
          </a:xfrm>
          <a:prstGeom prst="wedgeRoundRectCallout">
            <a:avLst>
              <a:gd name="adj1" fmla="val 70135"/>
              <a:gd name="adj2" fmla="val 61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4069790"/>
            <a:ext cx="4176600" cy="65277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24C9A0-49C2-4BAC-9648-E63417A49003}"/>
              </a:ext>
            </a:extLst>
          </p:cNvPr>
          <p:cNvGrpSpPr/>
          <p:nvPr/>
        </p:nvGrpSpPr>
        <p:grpSpPr>
          <a:xfrm>
            <a:off x="8075612" y="4955577"/>
            <a:ext cx="3581400" cy="1667663"/>
            <a:chOff x="7770813" y="4955577"/>
            <a:chExt cx="3581400" cy="1667663"/>
          </a:xfrm>
        </p:grpSpPr>
        <p:sp>
          <p:nvSpPr>
            <p:cNvPr id="11" name="Rounded Rectangle 10"/>
            <p:cNvSpPr/>
            <p:nvPr/>
          </p:nvSpPr>
          <p:spPr>
            <a:xfrm>
              <a:off x="7770813" y="4955577"/>
              <a:ext cx="3581400" cy="1667663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7963293"/>
                </p:ext>
              </p:extLst>
            </p:nvPr>
          </p:nvGraphicFramePr>
          <p:xfrm>
            <a:off x="8150491" y="5752093"/>
            <a:ext cx="2941320" cy="512477"/>
          </p:xfrm>
          <a:graphic>
            <a:graphicData uri="http://schemas.openxmlformats.org/drawingml/2006/table">
              <a:tbl>
                <a:tblPr/>
                <a:tblGrid>
                  <a:gridCol w="5882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999412" y="5089575"/>
              <a:ext cx="2957400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bg-BG" sz="2800" dirty="0"/>
                <a:t>10    </a:t>
              </a:r>
              <a:r>
                <a:rPr lang="en-US" sz="2800" dirty="0"/>
                <a:t> </a:t>
              </a:r>
              <a:r>
                <a:rPr lang="bg-BG" sz="2800" dirty="0"/>
                <a:t>1   </a:t>
              </a:r>
              <a:r>
                <a:rPr lang="en-US" sz="2800" dirty="0"/>
                <a:t> -5</a:t>
              </a:r>
              <a:r>
                <a:rPr lang="bg-BG" sz="2800" dirty="0"/>
                <a:t>   </a:t>
              </a:r>
              <a:r>
                <a:rPr lang="en-US" sz="2800" dirty="0"/>
                <a:t> </a:t>
              </a:r>
              <a:r>
                <a:rPr lang="bg-BG" sz="2800" dirty="0"/>
                <a:t>4   </a:t>
              </a:r>
              <a:r>
                <a:rPr lang="en-US" sz="2800" dirty="0"/>
                <a:t> </a:t>
              </a:r>
              <a:r>
                <a:rPr lang="bg-BG" sz="2800" dirty="0"/>
                <a:t>2</a:t>
              </a:r>
              <a:endPara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468E884-8952-4184-B2F7-0ACEC5F4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50128BEB-E1AC-4DD0-A7C7-E207D50E7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4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108000" tIns="36000" rIns="108000" bIns="3600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pos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</a:t>
            </a:r>
            <a:r>
              <a:rPr lang="en-US" sz="2600" b="1" dirty="0" err="1"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latin typeface="Consolas" panose="020B0609020204030204" pitchFamily="49" charset="0"/>
              </a:rPr>
              <a:t>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2, 4, -5, 1, 10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Array.Clear(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pos, 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endParaRPr lang="bg-BG" sz="26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994623" y="3289515"/>
            <a:ext cx="4786200" cy="923987"/>
          </a:xfrm>
          <a:prstGeom prst="wedgeRoundRectCallout">
            <a:avLst>
              <a:gd name="adj1" fmla="val -53028"/>
              <a:gd name="adj2" fmla="val 118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 </a:t>
            </a:r>
            <a:r>
              <a:rPr lang="bg-BG" sz="2800" dirty="0"/>
              <a:t>   </a:t>
            </a:r>
            <a:r>
              <a:rPr lang="en-US" sz="2800" dirty="0"/>
              <a:t>0 </a:t>
            </a:r>
            <a:r>
              <a:rPr lang="bg-BG" sz="2800" dirty="0"/>
              <a:t>    </a:t>
            </a:r>
            <a:r>
              <a:rPr lang="en-US" sz="2800" dirty="0"/>
              <a:t>0</a:t>
            </a:r>
            <a:r>
              <a:rPr lang="bg-BG" sz="2800" dirty="0"/>
              <a:t>    </a:t>
            </a:r>
            <a:r>
              <a:rPr lang="en-US" sz="2800" dirty="0"/>
              <a:t>1 </a:t>
            </a:r>
            <a:r>
              <a:rPr lang="bg-BG" sz="2800" dirty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20D0F0FB-9C38-4278-AAA6-51EFD500F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 = new int[] {1,2,3};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 = new int[] { 2,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4,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-5,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10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};	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.CopyTo(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Console.WriteLine(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string.Join(" ",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destination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73949"/>
              <a:gd name="adj2" fmla="val 666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index=1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262649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41387"/>
              <a:gd name="adj2" fmla="val 103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1BA48DAD-F817-4BB1-A0BE-957F3D77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4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source = new int[]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destination = new int[]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Array.Copy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(source,4,destination,2,3);  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Console.WriteLine(string.Join("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833927" y="555251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2208212" y="5847420"/>
            <a:ext cx="3300190" cy="603440"/>
          </a:xfrm>
          <a:prstGeom prst="wedgeRoundRectCallout">
            <a:avLst>
              <a:gd name="adj1" fmla="val 67692"/>
              <a:gd name="adj2" fmla="val -26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2 4 6 8 10 12 14 16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1 3 5 7 9 11 13 15 17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1 3            11 13 15 17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10 12 14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608012" y="1829082"/>
            <a:ext cx="4038601" cy="1110781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9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69F2065-E0EE-4C6B-85ED-A7CCED8E9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Clear()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Позволяват 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Гарантират правилна и оптимална работа</a:t>
            </a:r>
            <a:r>
              <a:rPr lang="en-US" sz="32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8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406682" y="1881767"/>
            <a:ext cx="2108746" cy="22821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CA93-D762-4045-8D66-9010DB9C4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7805"/>
              </p:ext>
            </p:extLst>
          </p:nvPr>
        </p:nvGraphicFramePr>
        <p:xfrm>
          <a:off x="761841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CF361B-F7EE-4642-88E4-C220CF1F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64494"/>
              </p:ext>
            </p:extLst>
          </p:nvPr>
        </p:nvGraphicFramePr>
        <p:xfrm>
          <a:off x="761841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Down Arrow 15">
            <a:extLst>
              <a:ext uri="{FF2B5EF4-FFF2-40B4-BE49-F238E27FC236}">
                <a16:creationId xmlns:a16="http://schemas.microsoft.com/office/drawing/2014/main" id="{A3FD73FD-0340-45D9-B66C-EE02FA6CCD8C}"/>
              </a:ext>
            </a:extLst>
          </p:cNvPr>
          <p:cNvSpPr/>
          <p:nvPr/>
        </p:nvSpPr>
        <p:spPr>
          <a:xfrm rot="5400000">
            <a:off x="1056057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0479B10-E44F-4873-AB89-632AF849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07FD9C6-8865-41F6-9980-0E6008290E87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320223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7167</TotalTime>
  <Words>1065</Words>
  <Application>Microsoft Office PowerPoint</Application>
  <PresentationFormat>По избор</PresentationFormat>
  <Paragraphs>234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Масиви. Методи</vt:lpstr>
      <vt:lpstr>Съдържание</vt:lpstr>
      <vt:lpstr>Методът Reverse</vt:lpstr>
      <vt:lpstr>Методът Sort</vt:lpstr>
      <vt:lpstr>Методът Clear</vt:lpstr>
      <vt:lpstr>Методът CopyTo</vt:lpstr>
      <vt:lpstr>Методът Copy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312</cp:revision>
  <dcterms:created xsi:type="dcterms:W3CDTF">2014-01-02T17:00:34Z</dcterms:created>
  <dcterms:modified xsi:type="dcterms:W3CDTF">2020-11-19T16:51:48Z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