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0776" y="3583505"/>
            <a:ext cx="5503463" cy="2673002"/>
            <a:chOff x="286147" y="3624633"/>
            <a:chExt cx="5503463" cy="267300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6147" y="412997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49952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4395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83917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3BA81-0E3D-48C9-A806-C8B4423CF674}"/>
              </a:ext>
            </a:extLst>
          </p:cNvPr>
          <p:cNvSpPr txBox="1">
            <a:spLocks/>
          </p:cNvSpPr>
          <p:nvPr/>
        </p:nvSpPr>
        <p:spPr bwMode="auto">
          <a:xfrm>
            <a:off x="282389" y="627538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FB6DFFC-A69C-46EC-84E0-0CA08383124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Подредбата е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</a:p>
          <a:p>
            <a:pPr lvl="1"/>
            <a:r>
              <a:rPr lang="bg-BG" dirty="0"/>
              <a:t>Ако два елемента имат една и съща стойност по даден признак, се подреждат по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</a:p>
          <a:p>
            <a:pPr lvl="1"/>
            <a:r>
              <a:rPr lang="bg-BG" dirty="0"/>
              <a:t>Подредбата е по повече от един критерий, като има значение кой критерий е първи и кой втори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r>
              <a:rPr lang="bg-BG" dirty="0"/>
              <a:t>Основните особености на едно сортиране са: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1677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1596</Words>
  <Application>Microsoft Office PowerPoint</Application>
  <PresentationFormat>По избор</PresentationFormat>
  <Paragraphs>233</Paragraphs>
  <Slides>14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сортиране?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304</cp:revision>
  <dcterms:created xsi:type="dcterms:W3CDTF">2014-01-02T17:00:34Z</dcterms:created>
  <dcterms:modified xsi:type="dcterms:W3CDTF">2020-11-19T16:52:43Z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