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BEE7357-FE91-465C-B488-77D669257DFC}">
          <p14:sldIdLst>
            <p14:sldId id="265"/>
            <p14:sldId id="266"/>
          </p14:sldIdLst>
        </p14:section>
        <p14:section name="Изграждане и промяна на Символни низове" id="{A36199E2-D67A-4C2C-953B-082B9501EB0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EC82465A-C640-44A9-A3B7-EAAD5C2D02EB}">
          <p14:sldIdLst>
            <p14:sldId id="267"/>
            <p14:sldId id="26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81D7EDD-D0F7-449E-89F9-7F9F154F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2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5965FD-52C7-4347-B548-DF2668352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0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E6B802-87F7-4A26-A141-A2559F448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DBD95C-268E-4B2C-930F-CAE10A7D0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268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892B99-F41C-45EE-B430-EDE09499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76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09434B-B833-4918-9402-15D748381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3" y="693427"/>
            <a:ext cx="11216942" cy="1241998"/>
          </a:xfrm>
        </p:spPr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3" y="1981200"/>
            <a:ext cx="11216942" cy="743274"/>
          </a:xfrm>
        </p:spPr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7697">
            <a:off x="7565648" y="4012945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1" y="3583505"/>
            <a:ext cx="5501028" cy="2700637"/>
            <a:chOff x="288582" y="3624633"/>
            <a:chExt cx="5501028" cy="270063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9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8765" y="428979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2" y="50641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1710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0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11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0782664-F868-44E9-8D4F-2B1BBA684D75}"/>
              </a:ext>
            </a:extLst>
          </p:cNvPr>
          <p:cNvSpPr txBox="1">
            <a:spLocks/>
          </p:cNvSpPr>
          <p:nvPr/>
        </p:nvSpPr>
        <p:spPr bwMode="auto">
          <a:xfrm>
            <a:off x="303212" y="628414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2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792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Символни</a:t>
            </a:r>
            <a:r>
              <a:rPr lang="ru-RU"/>
              <a:t>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6BDC4AE-2AAA-46AF-BC8A-248ED538F2F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321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147EC31-0B61-42EF-A76A-07D5D170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045CA-037C-45C8-B2E5-B74B79EA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</a:t>
            </a:r>
          </a:p>
          <a:p>
            <a:pPr lvl="1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7CA6E7-DC67-465C-8A7F-DBB9D681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55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/>
              <a:t>Използване на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</a:t>
            </a:r>
            <a:r>
              <a:rPr lang="ru-RU" sz="3200" noProof="1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352794"/>
            <a:ext cx="10591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CF4A7C-8CE5-42BA-94F4-F5B0DBE3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78290"/>
              </p:ext>
            </p:extLst>
          </p:nvPr>
        </p:nvGraphicFramePr>
        <p:xfrm>
          <a:off x="4594169" y="5039806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6029465" y="4084429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8821878" y="4613119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249833" y="2059190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6726380" y="4223423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4612340" y="5901976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7789764" y="5901976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86DDF7-B960-4761-BFBD-697EAA6E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83243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FF5389-05A2-4D4F-8CA7-4974D74D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3258389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3248439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838700"/>
            <a:ext cx="4686300" cy="13335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229985C-6CEF-4DF9-935E-032032F1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2113371"/>
            <a:ext cx="10515598" cy="3982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97A7A2-2ED2-4524-971D-B1562D57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3600" noProof="1"/>
              <a:t> ефективно изгражда</a:t>
            </a:r>
            <a:r>
              <a:rPr lang="en-US" sz="3600" noProof="1"/>
              <a:t>/</a:t>
            </a:r>
            <a:r>
              <a:rPr lang="bg-BG" sz="3600" noProof="1"/>
              <a:t>променя низове</a:t>
            </a:r>
          </a:p>
          <a:p>
            <a:pPr>
              <a:lnSpc>
                <a:spcPct val="110000"/>
              </a:lnSpc>
            </a:pPr>
            <a:endParaRPr lang="en-US" sz="3600" noProof="1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959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CAD073F-CBC4-44CA-86E2-89EDFCFE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1042</Words>
  <Application>Microsoft Office PowerPoint</Application>
  <PresentationFormat>По избор</PresentationFormat>
  <Paragraphs>137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2020-11-19T17:06:11Z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