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616" r:id="rId3"/>
    <p:sldId id="611" r:id="rId4"/>
    <p:sldId id="623" r:id="rId5"/>
    <p:sldId id="621" r:id="rId6"/>
    <p:sldId id="624" r:id="rId7"/>
    <p:sldId id="625" r:id="rId8"/>
    <p:sldId id="626" r:id="rId9"/>
    <p:sldId id="628" r:id="rId10"/>
    <p:sldId id="627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14" r:id="rId21"/>
    <p:sldId id="612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B3D5137-2799-4EC6-BDDC-FA24861BACC3}">
          <p14:sldIdLst>
            <p14:sldId id="616"/>
            <p14:sldId id="611"/>
          </p14:sldIdLst>
        </p14:section>
        <p14:section name="Document Object Model" id="{DFBEF326-2BB4-4CC5-A644-6532F900A314}">
          <p14:sldIdLst>
            <p14:sldId id="623"/>
            <p14:sldId id="621"/>
            <p14:sldId id="624"/>
          </p14:sldIdLst>
        </p14:section>
        <p14:section name="Манипулиране на DOM" id="{9B4F020E-AE5E-4D5F-AA9E-7F55B809FE80}">
          <p14:sldIdLst>
            <p14:sldId id="625"/>
            <p14:sldId id="626"/>
            <p14:sldId id="628"/>
            <p14:sldId id="627"/>
            <p14:sldId id="629"/>
            <p14:sldId id="630"/>
            <p14:sldId id="631"/>
            <p14:sldId id="632"/>
          </p14:sldIdLst>
        </p14:section>
        <p14:section name="Родители и Деца Елементи" id="{35934C3E-E082-49DD-910B-CF310EBE89E3}">
          <p14:sldIdLst>
            <p14:sldId id="633"/>
            <p14:sldId id="634"/>
            <p14:sldId id="635"/>
          </p14:sldIdLst>
        </p14:section>
        <p14:section name="DOM Събития" id="{869B7886-68E4-4EDB-9510-783C5B8F90B8}">
          <p14:sldIdLst>
            <p14:sldId id="636"/>
            <p14:sldId id="637"/>
          </p14:sldIdLst>
        </p14:section>
        <p14:section name="Заключение" id="{CB748D4C-C2B7-4ED3-852E-9DE16D8B1AEA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B239145-42EE-4885-9497-B53B0AA59D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9248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6F6F80B-CEF0-4DD9-9A5F-BC1675261C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1677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F51AEF2-F900-44F3-9118-F73D2C26CE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3875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B0E922-46D7-4833-94BF-D82094F6F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459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C425D1-9091-44EE-B37A-BA9A0CA951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5753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0EC961-2394-473A-8E7E-DDB64B6C0C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75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2.jpeg"/><Relationship Id="rId4" Type="http://schemas.openxmlformats.org/officeDocument/2006/relationships/image" Target="../media/image19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Работа с </a:t>
            </a:r>
            <a:r>
              <a:rPr lang="en-US" dirty="0"/>
              <a:t>DOM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0832"/>
            <a:ext cx="6002730" cy="2688523"/>
            <a:chOff x="745783" y="3460832"/>
            <a:chExt cx="6002730" cy="26885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4608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F278CE8-43E0-45BB-BCDF-DFD7BB432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9412" y="1981200"/>
            <a:ext cx="7382341" cy="817601"/>
          </a:xfrm>
        </p:spPr>
        <p:txBody>
          <a:bodyPr/>
          <a:lstStyle/>
          <a:p>
            <a:r>
              <a:rPr lang="en-US" dirty="0"/>
              <a:t>Document Object Model</a:t>
            </a:r>
          </a:p>
          <a:p>
            <a:endParaRPr lang="en-US" dirty="0"/>
          </a:p>
        </p:txBody>
      </p:sp>
      <p:pic>
        <p:nvPicPr>
          <p:cNvPr id="20" name="Picture 2" descr="Резултат с изображение за js dom">
            <a:extLst>
              <a:ext uri="{FF2B5EF4-FFF2-40B4-BE49-F238E27FC236}">
                <a16:creationId xmlns:a16="http://schemas.microsoft.com/office/drawing/2014/main" id="{1AC21443-7E87-4422-A023-DCCDAA6E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607347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9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Можем да създаваме, добавяме и премахваме HTML елементи динамично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document.write()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манипулации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BFBB35E-C774-4322-994A-1711A470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7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Създаване на нов DOM елемент</a:t>
            </a:r>
            <a:endParaRPr lang="en-US" dirty="0"/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dirty="0"/>
          </a:p>
          <a:p>
            <a:r>
              <a:rPr lang="ru-RU" dirty="0"/>
              <a:t>Създа</a:t>
            </a:r>
            <a:r>
              <a:rPr lang="bg-BG" dirty="0"/>
              <a:t>ване на</a:t>
            </a:r>
            <a:r>
              <a:rPr lang="ru-RU" dirty="0"/>
              <a:t> копие на </a:t>
            </a:r>
            <a:r>
              <a:rPr lang="en-US" dirty="0"/>
              <a:t>DOM </a:t>
            </a:r>
            <a:r>
              <a:rPr lang="bg-BG" dirty="0"/>
              <a:t>елемент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Горният код създава нови елементи</a:t>
            </a:r>
          </a:p>
          <a:p>
            <a:r>
              <a:rPr lang="ru-RU" dirty="0"/>
              <a:t>Тези елементи не съществуват никъде, освен като стойности в променливите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D0C69-6A34-4C2E-81BA-9F5DA0EB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828800"/>
            <a:ext cx="71628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CADEB-3024-40C0-9D47-6E88424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81400"/>
            <a:ext cx="8229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("my-list");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newLi = li.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(true);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BCAB4F-060F-48CE-A25F-406C3B68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4402A-FB82-4399-AB7D-3CF406D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F6F9F-6388-4157-841A-9D36BB83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1169050"/>
            <a:ext cx="9372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 id="div1"&gt;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  &lt;p id="p1"&gt;This is a paragraph.&lt;/p&gt;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  &lt;p id="p2"&gt;This is another paragraph.&lt;/p&gt;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27264-155C-4143-BA32-190015DE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3581400"/>
            <a:ext cx="93726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parent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("div1");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firstChild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secondChild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firstChild.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(secondChild);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E7EDEF2-84AE-4CCA-AF90-F7894CD8B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5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4402A-FB82-4399-AB7D-3CF406D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269DC-CECE-4705-8A68-29798ACC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2" y="1600200"/>
            <a:ext cx="82677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list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firstLi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firstLi.textContent = 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(firstLi);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secondLi = document.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secondLi.innerHTML = "&lt;b&gt;Maria&lt;/b&gt;";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(secondLi);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document.body.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9750740-BF57-4CBB-B872-F78BDC5F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2E2C008-ECC5-46D5-B321-C4DBEA92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046800"/>
            <a:ext cx="10363200" cy="820600"/>
          </a:xfrm>
        </p:spPr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AF7B77-CE53-46A7-8DAC-9E16CA19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845" y="1465400"/>
            <a:ext cx="3038310" cy="3038310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CA41100-F0E1-4D92-A18A-A4CA12971A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1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6FA-6E27-46F6-B723-7EEB5707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Всеки DOM елемент има родител</a:t>
            </a:r>
          </a:p>
          <a:p>
            <a:r>
              <a:rPr lang="ru-RU" dirty="0"/>
              <a:t>Родителите могат да имат достъп с ключовите думи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.parent</a:t>
            </a:r>
            <a:r>
              <a:rPr lang="ru-RU" dirty="0"/>
              <a:t> или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.parentNode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585F-6E05-4C6C-8B35-69C4060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9B0B5-A3BE-4816-943F-DA42C8B1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42" y="3124200"/>
            <a:ext cx="4724400" cy="1189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ACDDD-E62A-4AD5-BC0B-3D196A0B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42" y="5759286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E2B389-25EC-487B-93E8-17B7FAAC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41" y="4590296"/>
            <a:ext cx="957759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firstP = 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('p')[0];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console.log(firstP.parent);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E704B9D-C3A8-4D06-BF2D-EC34571BB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6FA-6E27-46F6-B723-7EEB5707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Когато някой елемент съдържа други елементи, това означава, че той е родител на тези елементи</a:t>
            </a:r>
            <a:endParaRPr lang="en-US" dirty="0"/>
          </a:p>
          <a:p>
            <a:r>
              <a:rPr lang="ru-RU" dirty="0"/>
              <a:t>Също така тези елементи са деца на родителя</a:t>
            </a:r>
            <a:endParaRPr lang="en-US" dirty="0"/>
          </a:p>
          <a:p>
            <a:pPr lvl="1"/>
            <a:r>
              <a:rPr lang="ru-RU" dirty="0"/>
              <a:t>Те могат да бъдат достъпни по ключова дума </a:t>
            </a:r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</a:rPr>
              <a:t>.children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585F-6E05-4C6C-8B35-69C4060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2B389-25EC-487B-93E8-17B7FAAC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584448"/>
            <a:ext cx="9677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pElements = document.getElementsByTagName('div')[0].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313CF-62C7-43DD-BAA4-2BCBE801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908048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84217-CAED-4A14-80D0-77F03338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793215" y="3913738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08D3733-9BE7-44DF-BD3C-9777DEDB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2F936-BA21-411F-A70C-16EAEAE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79C1DB-8957-4085-B5C8-FCD8637E2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5C52F-E7A3-47C8-B8BE-AC1F04BB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82" y="1371600"/>
            <a:ext cx="3216259" cy="3216259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BB7C129-73E0-4E95-BEC7-0E031C240D9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8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7EBA-A414-4948-A2ED-CB150BC8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Събитията са действия или </a:t>
            </a:r>
            <a:r>
              <a:rPr lang="bg-BG" dirty="0"/>
              <a:t>явления</a:t>
            </a:r>
          </a:p>
          <a:p>
            <a:r>
              <a:rPr lang="ru-RU" dirty="0"/>
              <a:t>Те позволяват на JavaScript да задава обработващи събития на различни елементи</a:t>
            </a:r>
          </a:p>
          <a:p>
            <a:r>
              <a:rPr lang="ru-RU" dirty="0"/>
              <a:t>Събитията обикновено се използват в комбинация с функции</a:t>
            </a:r>
          </a:p>
          <a:p>
            <a:pPr lvl="1"/>
            <a:r>
              <a:rPr lang="ru-RU" dirty="0"/>
              <a:t>Функцията няма да се изпълни преди да се случи събитието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02FF3-3D84-49A3-8E2D-98155291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08E2B-CED5-409A-96B8-2A976FF6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5105400"/>
            <a:ext cx="8077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htmlRef.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600" b="1" dirty="0">
                <a:latin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'click</a:t>
            </a:r>
            <a:r>
              <a:rPr lang="en-US" sz="2600" b="1" dirty="0">
                <a:latin typeface="Consolas" panose="020B0609020204030204" pitchFamily="49" charset="0"/>
              </a:rPr>
              <a:t>', handler);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8820C42-500E-4E06-825D-03543354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8215313" cy="557053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sz="3600" b="1" dirty="0">
                <a:solidFill>
                  <a:schemeClr val="accent1"/>
                </a:solidFill>
              </a:rPr>
              <a:t>DOM</a:t>
            </a:r>
            <a:r>
              <a:rPr lang="ru-RU" sz="3600" dirty="0"/>
              <a:t> е програмен API за HTML и XML документи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en-US" sz="3600" b="1" dirty="0">
                <a:solidFill>
                  <a:schemeClr val="accent1"/>
                </a:solidFill>
              </a:rPr>
              <a:t>DOM</a:t>
            </a:r>
            <a:r>
              <a:rPr lang="en-US" sz="3600" dirty="0"/>
              <a:t> </a:t>
            </a:r>
            <a:r>
              <a:rPr lang="bg-BG" sz="3600" dirty="0"/>
              <a:t>манипулации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bg-BG" sz="3600" b="1" dirty="0">
                <a:solidFill>
                  <a:schemeClr val="accent1"/>
                </a:solidFill>
              </a:rPr>
              <a:t>Родители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Деца</a:t>
            </a:r>
            <a:r>
              <a:rPr lang="bg-BG" sz="3600" dirty="0"/>
              <a:t> Елементи</a:t>
            </a:r>
            <a:endParaRPr lang="en-US" sz="3600" dirty="0"/>
          </a:p>
          <a:p>
            <a:pPr lvl="1"/>
            <a:r>
              <a:rPr lang="ru-RU" sz="3600" dirty="0"/>
              <a:t>Всеки </a:t>
            </a:r>
            <a:r>
              <a:rPr lang="ru-RU" sz="3600" b="1" dirty="0">
                <a:solidFill>
                  <a:schemeClr val="accent1"/>
                </a:solidFill>
              </a:rPr>
              <a:t>DOM</a:t>
            </a:r>
            <a:r>
              <a:rPr lang="ru-RU" sz="3600" dirty="0"/>
              <a:t> елемент има </a:t>
            </a:r>
            <a:r>
              <a:rPr lang="ru-RU" sz="3600" b="1" dirty="0">
                <a:solidFill>
                  <a:schemeClr val="accent1"/>
                </a:solidFill>
              </a:rPr>
              <a:t>родител</a:t>
            </a:r>
            <a:endParaRPr lang="en-US" sz="3600" b="1" dirty="0">
              <a:solidFill>
                <a:schemeClr val="accent1"/>
              </a:solidFill>
            </a:endParaRPr>
          </a:p>
          <a:p>
            <a:r>
              <a:rPr lang="en-US" sz="4000" dirty="0"/>
              <a:t>DOM </a:t>
            </a:r>
            <a:r>
              <a:rPr lang="bg-BG" sz="3600" b="1" dirty="0">
                <a:solidFill>
                  <a:schemeClr val="accent1"/>
                </a:solidFill>
              </a:rPr>
              <a:t>Събития</a:t>
            </a:r>
            <a:endParaRPr lang="ru-RU" sz="3600" b="1" dirty="0">
              <a:solidFill>
                <a:schemeClr val="accent1"/>
              </a:solidFill>
            </a:endParaRPr>
          </a:p>
          <a:p>
            <a:pPr lvl="1"/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2563314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218612" y="3067338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9DC403-79AC-45DC-85B3-BADC3673F2A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Какво е </a:t>
            </a:r>
            <a:r>
              <a:rPr lang="en-US" sz="3200" dirty="0"/>
              <a:t>DOM?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Манипулиране на </a:t>
            </a:r>
            <a:r>
              <a:rPr lang="en-US" sz="3200" dirty="0"/>
              <a:t>DOM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200" dirty="0"/>
              <a:t>Родители и Деца Елементи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DOM </a:t>
            </a:r>
            <a:r>
              <a:rPr lang="bg-BG" sz="3200" dirty="0"/>
              <a:t>Събития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21AEE16-37EA-40A9-9B72-A996BEBA0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Работа с </a:t>
            </a:r>
            <a:r>
              <a:rPr lang="en-US" sz="4400" dirty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6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497F48A-5800-42B0-8BF1-FBE9A2AC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6" name="Picture 2" descr="Резултат с изображение за js dom">
            <a:extLst>
              <a:ext uri="{FF2B5EF4-FFF2-40B4-BE49-F238E27FC236}">
                <a16:creationId xmlns:a16="http://schemas.microsoft.com/office/drawing/2014/main" id="{880EF50E-9C76-4EBB-880F-9343A403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893903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E807268-DF21-4447-B102-1F43696A4AB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0171199" cy="557035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b="1" dirty="0">
                <a:solidFill>
                  <a:schemeClr val="accent1"/>
                </a:solidFill>
              </a:rPr>
              <a:t>DOM</a:t>
            </a:r>
            <a:r>
              <a:rPr lang="ru-RU" dirty="0"/>
              <a:t> представя</a:t>
            </a:r>
            <a:r>
              <a:rPr lang="en-US" dirty="0"/>
              <a:t> </a:t>
            </a:r>
            <a:r>
              <a:rPr lang="ru-RU" dirty="0"/>
              <a:t>документ като възли и обекти</a:t>
            </a:r>
          </a:p>
          <a:p>
            <a:pPr lvl="1"/>
            <a:r>
              <a:rPr lang="ru-RU" dirty="0"/>
              <a:t>По този начин езиците за програмиране могат да се свързват със страниците</a:t>
            </a:r>
          </a:p>
          <a:p>
            <a:r>
              <a:rPr lang="ru-RU" b="1" dirty="0">
                <a:solidFill>
                  <a:schemeClr val="accent1"/>
                </a:solidFill>
              </a:rPr>
              <a:t>DOM</a:t>
            </a:r>
            <a:r>
              <a:rPr lang="ru-RU" dirty="0"/>
              <a:t> е стандарт за: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Вземане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Промяна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Добавете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Изтриване</a:t>
            </a:r>
            <a:r>
              <a:rPr lang="ru-RU" dirty="0"/>
              <a:t> на HTML елемент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8" name="Picture 7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4858AA03-71F5-4522-AE5E-251D8542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DE2D98D-BF90-45D3-A2B6-BC93D29E9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686E-1C4B-41D3-9F13-A31A9358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HTML DOM </a:t>
            </a:r>
            <a:r>
              <a:rPr lang="ru-RU" dirty="0"/>
              <a:t>е модел от обекти за </a:t>
            </a:r>
            <a:r>
              <a:rPr lang="ru-RU" b="1" dirty="0">
                <a:solidFill>
                  <a:schemeClr val="accent1"/>
                </a:solidFill>
              </a:rPr>
              <a:t>HTML</a:t>
            </a:r>
            <a:r>
              <a:rPr lang="ru-RU" dirty="0"/>
              <a:t>. Той определя:</a:t>
            </a:r>
          </a:p>
          <a:p>
            <a:pPr lvl="1"/>
            <a:r>
              <a:rPr lang="ru-RU" dirty="0"/>
              <a:t>HTML елементи като </a:t>
            </a:r>
            <a:r>
              <a:rPr lang="ru-RU" b="1" dirty="0">
                <a:solidFill>
                  <a:schemeClr val="accent1"/>
                </a:solidFill>
              </a:rPr>
              <a:t>обекти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Свойства</a:t>
            </a:r>
            <a:r>
              <a:rPr lang="ru-RU" dirty="0"/>
              <a:t> за всички HTML елементи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Методи</a:t>
            </a:r>
            <a:r>
              <a:rPr lang="ru-RU" dirty="0"/>
              <a:t> за всички HTML елементи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Събития</a:t>
            </a:r>
            <a:r>
              <a:rPr lang="ru-RU" dirty="0"/>
              <a:t> за всички HTML елементи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D4E842-5378-47CE-A345-C9207CAA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F81187B0-C4AF-42D3-805C-779701BF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D73B159-E9F6-45D0-8DBA-BA1E84E1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EB1CF48-6AD8-44F7-8520-9FC4DE9D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Манипулиране на </a:t>
            </a:r>
            <a:r>
              <a:rPr lang="en-US" dirty="0"/>
              <a:t>DOM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5AEC3A-06DB-4E3E-AF1D-00E03516D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Промяна на </a:t>
            </a:r>
            <a:r>
              <a:rPr lang="en-US" dirty="0"/>
              <a:t>DOM </a:t>
            </a:r>
            <a:r>
              <a:rPr lang="bg-BG" dirty="0"/>
              <a:t>дървото</a:t>
            </a:r>
            <a:endParaRPr lang="en-US" dirty="0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0A530EA7-9E27-4683-8044-7CA0130A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707377"/>
            <a:ext cx="2844639" cy="284463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D77DAC-F294-442A-A7B6-B504A98999A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9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C06-06A8-4B56-A7C2-51CEC111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Има няколко начина за </a:t>
            </a:r>
            <a:r>
              <a:rPr lang="ru-RU" b="1" dirty="0">
                <a:solidFill>
                  <a:schemeClr val="accent1"/>
                </a:solidFill>
              </a:rPr>
              <a:t>намиране</a:t>
            </a:r>
            <a:r>
              <a:rPr lang="ru-RU" dirty="0"/>
              <a:t> на определен </a:t>
            </a:r>
            <a:r>
              <a:rPr lang="ru-RU" b="1" dirty="0">
                <a:solidFill>
                  <a:schemeClr val="accent1"/>
                </a:solidFill>
              </a:rPr>
              <a:t>HTML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елемент</a:t>
            </a:r>
            <a:r>
              <a:rPr lang="ru-RU" dirty="0"/>
              <a:t> в DOM:</a:t>
            </a:r>
          </a:p>
          <a:p>
            <a:pPr lvl="1"/>
            <a:r>
              <a:rPr lang="bg-BG" dirty="0"/>
              <a:t>По </a:t>
            </a:r>
            <a:r>
              <a:rPr lang="en-US" dirty="0"/>
              <a:t>id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/>
            <a:r>
              <a:rPr lang="bg-BG" dirty="0"/>
              <a:t>По име на таг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bg-BG" dirty="0"/>
              <a:t>По име на клас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bg-BG" dirty="0"/>
              <a:t>От </a:t>
            </a:r>
            <a:r>
              <a:rPr lang="en-US" dirty="0"/>
              <a:t>CSS </a:t>
            </a:r>
            <a:r>
              <a:rPr lang="bg-BG" dirty="0"/>
              <a:t>селектор -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9B2D0E-3A2E-45D9-AB1D-E346F59A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елементи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01E38E0-202D-4FD1-AEC0-79EE061E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4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D0A7-2736-4CF9-96FE-68C6A0CA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CSS селекторите са низове, които следват CSS синтаксиса за съвпадение</a:t>
            </a:r>
          </a:p>
          <a:p>
            <a:r>
              <a:rPr lang="ru-RU" dirty="0"/>
              <a:t>Те позволяват много бързо и мощно съчетаване на елементи, например: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"#main" </a:t>
            </a:r>
            <a:r>
              <a:rPr lang="en-US" dirty="0"/>
              <a:t>- </a:t>
            </a:r>
            <a:r>
              <a:rPr lang="bg-BG" dirty="0"/>
              <a:t>връща елемента с </a:t>
            </a:r>
            <a:r>
              <a:rPr lang="en-US" dirty="0"/>
              <a:t>ID</a:t>
            </a:r>
            <a:r>
              <a:rPr lang="bg-BG" dirty="0"/>
              <a:t> "</a:t>
            </a:r>
            <a:r>
              <a:rPr lang="en-US" dirty="0"/>
              <a:t>main"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"#content div"</a:t>
            </a:r>
            <a:r>
              <a:rPr lang="en-US" dirty="0"/>
              <a:t> - </a:t>
            </a:r>
            <a:r>
              <a:rPr lang="bg-BG" dirty="0"/>
              <a:t>избира всички </a:t>
            </a:r>
            <a:r>
              <a:rPr lang="bg-BG" b="1" dirty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div&gt;</a:t>
            </a:r>
            <a:r>
              <a:rPr lang="en-US" dirty="0"/>
              <a:t> </a:t>
            </a:r>
            <a:r>
              <a:rPr lang="bg-BG" dirty="0"/>
              <a:t>елементи в #</a:t>
            </a:r>
            <a:r>
              <a:rPr lang="en-US" dirty="0"/>
              <a:t>content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".note, .alert"</a:t>
            </a:r>
            <a:r>
              <a:rPr lang="en-US" dirty="0"/>
              <a:t> - </a:t>
            </a:r>
            <a:r>
              <a:rPr lang="bg-BG" dirty="0"/>
              <a:t>всички елементи с клас "</a:t>
            </a:r>
            <a:r>
              <a:rPr lang="en-US" dirty="0"/>
              <a:t>note</a:t>
            </a:r>
            <a:r>
              <a:rPr lang="bg-BG" dirty="0"/>
              <a:t>" или "</a:t>
            </a:r>
            <a:r>
              <a:rPr lang="en-US" dirty="0"/>
              <a:t>alert</a:t>
            </a:r>
            <a:r>
              <a:rPr lang="bg-BG" dirty="0"/>
              <a:t>"</a:t>
            </a:r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"</a:t>
            </a:r>
            <a:r>
              <a:rPr lang="en-US" b="1" dirty="0">
                <a:solidFill>
                  <a:schemeClr val="accent1"/>
                </a:solidFill>
              </a:rPr>
              <a:t>input [name = 'login</a:t>
            </a:r>
            <a:r>
              <a:rPr lang="bg-BG" b="1" dirty="0">
                <a:solidFill>
                  <a:schemeClr val="accent1"/>
                </a:solidFill>
              </a:rPr>
              <a:t>']"</a:t>
            </a:r>
            <a:r>
              <a:rPr lang="bg-BG" dirty="0"/>
              <a:t> - </a:t>
            </a:r>
            <a:r>
              <a:rPr lang="bg-BG" b="1" dirty="0">
                <a:solidFill>
                  <a:schemeClr val="accent1"/>
                </a:solidFill>
              </a:rPr>
              <a:t>&lt;</a:t>
            </a:r>
            <a:r>
              <a:rPr lang="en-US" b="1" dirty="0">
                <a:solidFill>
                  <a:schemeClr val="accent1"/>
                </a:solidFill>
              </a:rPr>
              <a:t>input</a:t>
            </a:r>
            <a:r>
              <a:rPr lang="bg-BG" b="1" dirty="0">
                <a:solidFill>
                  <a:schemeClr val="accent1"/>
                </a:solidFill>
              </a:rPr>
              <a:t>&gt;</a:t>
            </a:r>
            <a:r>
              <a:rPr lang="bg-BG" dirty="0"/>
              <a:t> с име "</a:t>
            </a:r>
            <a:r>
              <a:rPr lang="en-US" dirty="0"/>
              <a:t>login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D40CB-A757-4EA6-A59F-36702DD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CSS </a:t>
            </a:r>
            <a:r>
              <a:rPr lang="bg-BG" dirty="0"/>
              <a:t>С</a:t>
            </a:r>
            <a:r>
              <a:rPr lang="ru-RU" dirty="0"/>
              <a:t>електори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1432569-11CF-40C1-911C-0CE12EFCD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HTML DOM позволява на JavaScript да променя съдържанието на HTML елементи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innerHTML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attributes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манипулации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B1C5245-1863-498C-97B8-65945ADC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7168</TotalTime>
  <Words>932</Words>
  <Application>Microsoft Office PowerPoint</Application>
  <PresentationFormat>Custom</PresentationFormat>
  <Paragraphs>151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Document Object Model</vt:lpstr>
      <vt:lpstr>Document Object Model</vt:lpstr>
      <vt:lpstr>HTML DOM</vt:lpstr>
      <vt:lpstr>Манипулиране на DOM</vt:lpstr>
      <vt:lpstr>Избор на елементи</vt:lpstr>
      <vt:lpstr>CSS Селектори</vt:lpstr>
      <vt:lpstr>DOM манипулации</vt:lpstr>
      <vt:lpstr>DOM манипулации</vt:lpstr>
      <vt:lpstr>Създаване на DOM елементи</vt:lpstr>
      <vt:lpstr>Изтриване на DOM елементи</vt:lpstr>
      <vt:lpstr>Създаване на DOM елементи</vt:lpstr>
      <vt:lpstr>Родители и деца елементи</vt:lpstr>
      <vt:lpstr>Родители и Деца Елементи</vt:lpstr>
      <vt:lpstr>Родители и Деца Елементи</vt:lpstr>
      <vt:lpstr>DOM събития</vt:lpstr>
      <vt:lpstr>DOM Събития</vt:lpstr>
      <vt:lpstr>Какво научихме в този час?</vt:lpstr>
      <vt:lpstr>Работа с DOM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програмиране - Консумиране на REST API - DOM</dc:title>
  <dc:subject>Курс по разработка на софтуер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301</cp:revision>
  <dcterms:created xsi:type="dcterms:W3CDTF">2014-01-02T17:00:34Z</dcterms:created>
  <dcterms:modified xsi:type="dcterms:W3CDTF">2019-12-17T14:49:21Z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