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1" r:id="rId2"/>
    <p:sldId id="274" r:id="rId3"/>
    <p:sldId id="285" r:id="rId4"/>
    <p:sldId id="286" r:id="rId5"/>
    <p:sldId id="287" r:id="rId6"/>
    <p:sldId id="292" r:id="rId7"/>
    <p:sldId id="301" r:id="rId8"/>
    <p:sldId id="288" r:id="rId9"/>
    <p:sldId id="294" r:id="rId10"/>
    <p:sldId id="289" r:id="rId11"/>
    <p:sldId id="302" r:id="rId12"/>
    <p:sldId id="295" r:id="rId13"/>
    <p:sldId id="298" r:id="rId14"/>
    <p:sldId id="275" r:id="rId15"/>
    <p:sldId id="299"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99" autoAdjust="0"/>
    <p:restoredTop sz="89223" autoAdjust="0"/>
  </p:normalViewPr>
  <p:slideViewPr>
    <p:cSldViewPr>
      <p:cViewPr>
        <p:scale>
          <a:sx n="75" d="100"/>
          <a:sy n="75" d="100"/>
        </p:scale>
        <p:origin x="-1675"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A27A3-10F7-40EB-861E-0A2B6543188D}" type="datetimeFigureOut">
              <a:rPr lang="en-US" smtClean="0"/>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0E142-71A8-4B9C-A778-2A387CB55A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F0E142-71A8-4B9C-A778-2A387CB55A0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2/17/2019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2/17/2019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609601" y="1377701"/>
            <a:ext cx="7623300" cy="1689055"/>
          </a:xfrm>
          <a:prstGeom prst="rect">
            <a:avLst/>
          </a:prstGeom>
          <a:noFill/>
          <a:ln>
            <a:noFill/>
          </a:ln>
        </p:spPr>
        <p:txBody>
          <a:bodyPr spcFirstLastPara="1" wrap="square" lIns="91425" tIns="45700" rIns="91425" bIns="45700" anchor="t" anchorCtr="0">
            <a:noAutofit/>
          </a:bodyPr>
          <a:lstStyle/>
          <a:p>
            <a:pPr lvl="0"/>
            <a:r>
              <a:rPr lang="en-IN" sz="4400" dirty="0" smtClean="0">
                <a:latin typeface="Times New Roman" pitchFamily="18" charset="0"/>
                <a:cs typeface="Times New Roman" pitchFamily="18" charset="0"/>
              </a:rPr>
              <a:t>SOS-An Android Application</a:t>
            </a:r>
            <a:br>
              <a:rPr lang="en-IN" sz="4400" dirty="0" smtClean="0">
                <a:latin typeface="Times New Roman" pitchFamily="18" charset="0"/>
                <a:cs typeface="Times New Roman" pitchFamily="18" charset="0"/>
              </a:rPr>
            </a:br>
            <a:r>
              <a:rPr lang="en-IN" sz="4400" dirty="0" smtClean="0">
                <a:latin typeface="Times New Roman" pitchFamily="18" charset="0"/>
                <a:cs typeface="Times New Roman" pitchFamily="18" charset="0"/>
              </a:rPr>
              <a:t>             For Emergencies</a:t>
            </a:r>
            <a:endParaRPr sz="4400" dirty="0"/>
          </a:p>
        </p:txBody>
      </p:sp>
      <p:sp>
        <p:nvSpPr>
          <p:cNvPr id="111" name="Google Shape;111;p16"/>
          <p:cNvSpPr txBox="1">
            <a:spLocks noGrp="1"/>
          </p:cNvSpPr>
          <p:nvPr>
            <p:ph type="subTitle" idx="1"/>
          </p:nvPr>
        </p:nvSpPr>
        <p:spPr>
          <a:xfrm>
            <a:off x="1969478" y="3990536"/>
            <a:ext cx="6945922" cy="2057400"/>
          </a:xfrm>
          <a:prstGeom prst="rect">
            <a:avLst/>
          </a:prstGeom>
          <a:noFill/>
          <a:ln>
            <a:noFill/>
          </a:ln>
        </p:spPr>
        <p:txBody>
          <a:bodyPr spcFirstLastPara="1" wrap="square" lIns="91425" tIns="45700" rIns="91425" bIns="45700" anchor="t" anchorCtr="0">
            <a:noAutofit/>
          </a:bodyPr>
          <a:lstStyle/>
          <a:p>
            <a:r>
              <a:rPr lang="en-US" sz="1800" b="1" dirty="0" smtClean="0">
                <a:latin typeface="Times New Roman" pitchFamily="18" charset="0"/>
                <a:cs typeface="Times New Roman" pitchFamily="18" charset="0"/>
              </a:rPr>
              <a:t>Name of the students:                                Name of the guide:</a:t>
            </a:r>
          </a:p>
          <a:p>
            <a:r>
              <a:rPr lang="en-US" sz="1800" dirty="0" smtClean="0">
                <a:latin typeface="Times New Roman" pitchFamily="18" charset="0"/>
                <a:cs typeface="Times New Roman" pitchFamily="18" charset="0"/>
              </a:rPr>
              <a:t>T.Sravanisai(154G1A0586)                           K.Varun Kumar Reddy,</a:t>
            </a:r>
            <a:r>
              <a:rPr lang="en-US" sz="105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M.Ruhia(154G1A0573)                           M.tech., Assistant Professor</a:t>
            </a:r>
          </a:p>
          <a:p>
            <a:r>
              <a:rPr lang="en-US" sz="1800" dirty="0" smtClean="0">
                <a:latin typeface="Times New Roman" pitchFamily="18" charset="0"/>
                <a:cs typeface="Times New Roman" pitchFamily="18" charset="0"/>
              </a:rPr>
              <a:t>K.Vamshi (154G1A0599) </a:t>
            </a:r>
          </a:p>
          <a:p>
            <a:r>
              <a:rPr lang="en-US" sz="1800" dirty="0" smtClean="0">
                <a:latin typeface="Times New Roman" pitchFamily="18" charset="0"/>
                <a:cs typeface="Times New Roman" pitchFamily="18" charset="0"/>
              </a:rPr>
              <a:t>K.Jithin(154G1A05B3)</a:t>
            </a:r>
          </a:p>
        </p:txBody>
      </p:sp>
      <p:sp>
        <p:nvSpPr>
          <p:cNvPr id="112" name="Google Shape;112;p16"/>
          <p:cNvSpPr txBox="1"/>
          <p:nvPr/>
        </p:nvSpPr>
        <p:spPr>
          <a:xfrm>
            <a:off x="1460863" y="5842337"/>
            <a:ext cx="70866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Srinivasa Ramanujan Institute of Technology</a:t>
            </a:r>
            <a:endParaRPr dirty="0"/>
          </a:p>
          <a:p>
            <a:pPr marL="0" marR="0" lvl="0" indent="0" algn="ctr" rtl="0">
              <a:spcBef>
                <a:spcPts val="0"/>
              </a:spcBef>
              <a:spcAft>
                <a:spcPts val="0"/>
              </a:spcAft>
              <a:buNone/>
            </a:pPr>
            <a:r>
              <a:rPr lang="en-US" sz="1800" b="1" i="0" u="none" strike="noStrike" cap="none" dirty="0">
                <a:solidFill>
                  <a:schemeClr val="dk1"/>
                </a:solidFill>
                <a:latin typeface="Arial"/>
                <a:ea typeface="Arial"/>
                <a:cs typeface="Arial"/>
                <a:sym typeface="Arial"/>
              </a:rPr>
              <a:t>Department of Computer Science &amp; Engineering</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13" name="Google Shape;113;p16"/>
          <p:cNvPicPr preferRelativeResize="0"/>
          <p:nvPr/>
        </p:nvPicPr>
        <p:blipFill rotWithShape="1">
          <a:blip r:embed="rId3">
            <a:alphaModFix/>
          </a:blip>
          <a:srcRect/>
          <a:stretch/>
        </p:blipFill>
        <p:spPr>
          <a:xfrm>
            <a:off x="609600" y="5874800"/>
            <a:ext cx="958103" cy="814388"/>
          </a:xfrm>
          <a:prstGeom prst="rect">
            <a:avLst/>
          </a:prstGeom>
          <a:noFill/>
          <a:ln>
            <a:noFill/>
          </a:ln>
        </p:spPr>
      </p:pic>
      <p:sp>
        <p:nvSpPr>
          <p:cNvPr id="114" name="Google Shape;114;p16"/>
          <p:cNvSpPr txBox="1"/>
          <p:nvPr/>
        </p:nvSpPr>
        <p:spPr>
          <a:xfrm>
            <a:off x="6172200" y="3422469"/>
            <a:ext cx="2438400" cy="5225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 </a:t>
            </a:r>
            <a:r>
              <a:rPr lang="en-US" sz="2400" dirty="0" smtClean="0">
                <a:solidFill>
                  <a:schemeClr val="dk1"/>
                </a:solidFill>
                <a:latin typeface="Times New Roman" pitchFamily="18" charset="0"/>
                <a:ea typeface="Times New Roman"/>
                <a:cs typeface="Times New Roman" pitchFamily="18" charset="0"/>
                <a:sym typeface="Times New Roman"/>
              </a:rPr>
              <a:t>Batch</a:t>
            </a:r>
            <a:r>
              <a:rPr lang="en-US" sz="2400" b="1" dirty="0" smtClean="0">
                <a:solidFill>
                  <a:schemeClr val="dk1"/>
                </a:solidFill>
                <a:latin typeface="Times New Roman" pitchFamily="18" charset="0"/>
                <a:ea typeface="Times New Roman"/>
                <a:cs typeface="Times New Roman" pitchFamily="18" charset="0"/>
              </a:rPr>
              <a:t>-</a:t>
            </a:r>
            <a:r>
              <a:rPr lang="en-US" sz="2400" dirty="0" smtClean="0">
                <a:solidFill>
                  <a:schemeClr val="dk1"/>
                </a:solidFill>
                <a:latin typeface="Times New Roman" pitchFamily="18" charset="0"/>
                <a:ea typeface="Times New Roman"/>
                <a:cs typeface="Times New Roman" pitchFamily="18" charset="0"/>
              </a:rPr>
              <a:t>B</a:t>
            </a:r>
            <a:r>
              <a:rPr lang="en-US" sz="2400" dirty="0" smtClean="0">
                <a:solidFill>
                  <a:schemeClr val="dk1"/>
                </a:solidFill>
                <a:latin typeface="Times New Roman" pitchFamily="18" charset="0"/>
                <a:cs typeface="Times New Roman" pitchFamily="18" charset="0"/>
              </a:rPr>
              <a:t>7</a:t>
            </a:r>
            <a:endParaRPr sz="2400" dirty="0">
              <a:solidFill>
                <a:schemeClr val="dk1"/>
              </a:solidFill>
              <a:latin typeface="Times New Roman" pitchFamily="18" charset="0"/>
              <a:cs typeface="Times New Roman" pitchFamily="18" charset="0"/>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83125"/>
          </a:xfrm>
        </p:spPr>
        <p:txBody>
          <a:bodyPr/>
          <a:lstStyle/>
          <a:p>
            <a:pPr algn="just"/>
            <a:r>
              <a:rPr lang="en-US" sz="2400" dirty="0" smtClean="0">
                <a:latin typeface="Times New Roman" pitchFamily="18" charset="0"/>
                <a:cs typeface="Times New Roman" pitchFamily="18" charset="0"/>
              </a:rPr>
              <a:t>When the description based alert button is selected the screen shows various slot’s. In each slot the user can prefix the    required type of distress alerts. Say for example..,</a:t>
            </a:r>
          </a:p>
          <a:p>
            <a:pPr algn="just">
              <a:buNone/>
            </a:pPr>
            <a:r>
              <a:rPr lang="en-US" sz="2400" dirty="0" smtClean="0">
                <a:latin typeface="Times New Roman" pitchFamily="18" charset="0"/>
                <a:cs typeface="Times New Roman" pitchFamily="18" charset="0"/>
              </a:rPr>
              <a:t>     • 0-Women problem</a:t>
            </a:r>
          </a:p>
          <a:p>
            <a:pPr algn="just">
              <a:buNone/>
            </a:pPr>
            <a:r>
              <a:rPr lang="en-US" sz="2400" dirty="0" smtClean="0">
                <a:latin typeface="Times New Roman" pitchFamily="18" charset="0"/>
                <a:cs typeface="Times New Roman" pitchFamily="18" charset="0"/>
              </a:rPr>
              <a:t>     • 1-Accident</a:t>
            </a:r>
          </a:p>
          <a:p>
            <a:pPr algn="just">
              <a:buNone/>
            </a:pPr>
            <a:r>
              <a:rPr lang="en-US" sz="2400" dirty="0" smtClean="0">
                <a:latin typeface="Times New Roman" pitchFamily="18" charset="0"/>
                <a:cs typeface="Times New Roman" pitchFamily="18" charset="0"/>
              </a:rPr>
              <a:t>     • 2-Robbery</a:t>
            </a:r>
          </a:p>
          <a:p>
            <a:pPr algn="just">
              <a:buNone/>
            </a:pPr>
            <a:r>
              <a:rPr lang="en-US" sz="2400" dirty="0" smtClean="0">
                <a:latin typeface="Times New Roman" pitchFamily="18" charset="0"/>
                <a:cs typeface="Times New Roman" pitchFamily="18" charset="0"/>
              </a:rPr>
              <a:t>     • 3-Public Nuisance</a:t>
            </a:r>
          </a:p>
          <a:p>
            <a:pPr algn="just">
              <a:buNone/>
            </a:pPr>
            <a:r>
              <a:rPr lang="en-US" sz="2400" dirty="0" smtClean="0">
                <a:latin typeface="Times New Roman" pitchFamily="18" charset="0"/>
                <a:cs typeface="Times New Roman" pitchFamily="18" charset="0"/>
              </a:rPr>
              <a:t>     • 4-Kidnapped</a:t>
            </a:r>
          </a:p>
          <a:p>
            <a:pPr algn="just">
              <a:buNone/>
            </a:pPr>
            <a:r>
              <a:rPr lang="en-US" sz="2400" dirty="0" smtClean="0">
                <a:latin typeface="Times New Roman" pitchFamily="18" charset="0"/>
                <a:cs typeface="Times New Roman" pitchFamily="18" charset="0"/>
              </a:rPr>
              <a:t>     • 5-Location Lost</a:t>
            </a:r>
          </a:p>
          <a:p>
            <a:pPr algn="just">
              <a:buNone/>
            </a:pPr>
            <a:r>
              <a:rPr lang="en-US" sz="2400" dirty="0" smtClean="0">
                <a:latin typeface="Times New Roman" pitchFamily="18" charset="0"/>
                <a:cs typeface="Times New Roman" pitchFamily="18" charset="0"/>
              </a:rPr>
              <a:t>     • 6-Vehicle Break Down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609600" y="1447800"/>
            <a:ext cx="7848599" cy="46831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Project Planning: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IN" sz="2800" dirty="0" smtClean="0">
                <a:latin typeface="Times New Roman" pitchFamily="18" charset="0"/>
                <a:cs typeface="Times New Roman" pitchFamily="18" charset="0"/>
              </a:rPr>
              <a:t>Time Schedule:</a:t>
            </a:r>
          </a:p>
          <a:p>
            <a:pPr algn="just"/>
            <a:r>
              <a:rPr lang="en-IN" sz="2800" dirty="0" smtClean="0">
                <a:latin typeface="Times New Roman" pitchFamily="18" charset="0"/>
                <a:cs typeface="Times New Roman" pitchFamily="18" charset="0"/>
              </a:rPr>
              <a:t>Week-1:UI design</a:t>
            </a:r>
          </a:p>
          <a:p>
            <a:pPr algn="just"/>
            <a:r>
              <a:rPr lang="en-IN" sz="2800" dirty="0" smtClean="0">
                <a:latin typeface="Times New Roman" pitchFamily="18" charset="0"/>
                <a:cs typeface="Times New Roman" pitchFamily="18" charset="0"/>
              </a:rPr>
              <a:t>Week-2:Commands/code</a:t>
            </a:r>
          </a:p>
          <a:p>
            <a:pPr algn="just"/>
            <a:r>
              <a:rPr lang="en-IN" sz="2800" dirty="0" smtClean="0">
                <a:latin typeface="Times New Roman" pitchFamily="18" charset="0"/>
                <a:cs typeface="Times New Roman" pitchFamily="18" charset="0"/>
              </a:rPr>
              <a:t>Week-3:Execution</a:t>
            </a:r>
          </a:p>
          <a:p>
            <a:pPr algn="just"/>
            <a:r>
              <a:rPr lang="en-IN" sz="2800" dirty="0" smtClean="0">
                <a:latin typeface="Times New Roman" pitchFamily="18" charset="0"/>
                <a:cs typeface="Times New Roman" pitchFamily="18" charset="0"/>
              </a:rPr>
              <a:t>Week-4:Testing and Documentation</a:t>
            </a:r>
          </a:p>
          <a:p>
            <a:pPr algn="just"/>
            <a:r>
              <a:rPr lang="en-IN" sz="2800" dirty="0" smtClean="0">
                <a:latin typeface="Times New Roman" pitchFamily="18" charset="0"/>
                <a:cs typeface="Times New Roman" pitchFamily="18" charset="0"/>
              </a:rPr>
              <a:t>Week-5:Verification</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Continued…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11725"/>
          </a:xfrm>
        </p:spPr>
        <p:txBody>
          <a:bodyPr/>
          <a:lstStyle/>
          <a:p>
            <a:pPr>
              <a:buNone/>
            </a:pPr>
            <a:r>
              <a:rPr lang="en-IN" dirty="0" smtClean="0">
                <a:latin typeface="Times New Roman" pitchFamily="18" charset="0"/>
                <a:cs typeface="Times New Roman" pitchFamily="18" charset="0"/>
              </a:rPr>
              <a:t>Modules:</a:t>
            </a:r>
          </a:p>
          <a:p>
            <a:pPr algn="just">
              <a:spcBef>
                <a:spcPts val="0"/>
              </a:spcBef>
              <a:buSzPts val="1950"/>
            </a:pPr>
            <a:r>
              <a:rPr lang="en-IN" sz="2800" dirty="0" smtClean="0">
                <a:latin typeface="Times New Roman" pitchFamily="18" charset="0"/>
                <a:ea typeface="Times New Roman"/>
                <a:cs typeface="Times New Roman" pitchFamily="18" charset="0"/>
                <a:sym typeface="Times New Roman"/>
              </a:rPr>
              <a:t>User:</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Register</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Login</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Set Contacts</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Set Emails</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Set message contents</a:t>
            </a:r>
          </a:p>
          <a:p>
            <a:pPr marL="800100" lvl="1" indent="-342900" algn="just">
              <a:spcBef>
                <a:spcPts val="0"/>
              </a:spcBef>
              <a:buSzPts val="1950"/>
            </a:pPr>
            <a:r>
              <a:rPr lang="en-IN" sz="2800" dirty="0" smtClean="0">
                <a:latin typeface="Times New Roman" pitchFamily="18" charset="0"/>
                <a:cs typeface="Times New Roman" pitchFamily="18" charset="0"/>
                <a:sym typeface="Times New Roman"/>
              </a:rPr>
              <a:t>Send  </a:t>
            </a:r>
            <a:r>
              <a:rPr lang="en-IN" sz="2800" dirty="0" smtClean="0">
                <a:latin typeface="Times New Roman" pitchFamily="18" charset="0"/>
                <a:cs typeface="Times New Roman" pitchFamily="18" charset="0"/>
                <a:sym typeface="Times New Roman"/>
              </a:rPr>
              <a:t>messages</a:t>
            </a:r>
            <a:endParaRPr lang="en-IN" sz="2800" dirty="0" smtClean="0">
              <a:latin typeface="Times New Roman" pitchFamily="18" charset="0"/>
              <a:cs typeface="Times New Roman" pitchFamily="18" charset="0"/>
            </a:endParaRP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dirty="0" smtClean="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64125"/>
          </a:xfrm>
        </p:spPr>
        <p:txBody>
          <a:bodyPr/>
          <a:lstStyle/>
          <a:p>
            <a:pPr algn="just">
              <a:buNone/>
            </a:pPr>
            <a:r>
              <a:rPr lang="en-US" sz="2400" b="1" dirty="0" smtClean="0">
                <a:latin typeface="Times New Roman" pitchFamily="18" charset="0"/>
                <a:cs typeface="Times New Roman" pitchFamily="18" charset="0"/>
              </a:rPr>
              <a:t>Software Requirements:</a:t>
            </a:r>
            <a:endParaRPr lang="en-IN" sz="24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Operating System: Windows 7,Linux </a:t>
            </a:r>
          </a:p>
          <a:p>
            <a:pPr algn="just"/>
            <a:r>
              <a:rPr lang="en-IN" sz="2400" dirty="0" smtClean="0">
                <a:latin typeface="Times New Roman" pitchFamily="18" charset="0"/>
                <a:cs typeface="Times New Roman" pitchFamily="18" charset="0"/>
              </a:rPr>
              <a:t>Application Software:  Android Studio.</a:t>
            </a:r>
          </a:p>
          <a:p>
            <a:pPr algn="just"/>
            <a:r>
              <a:rPr lang="en-IN" sz="2400" dirty="0" smtClean="0">
                <a:latin typeface="Times New Roman" pitchFamily="18" charset="0"/>
                <a:cs typeface="Times New Roman" pitchFamily="18" charset="0"/>
              </a:rPr>
              <a:t>Programming Languages : Java , Javascript ,  XML, PHP.</a:t>
            </a:r>
          </a:p>
          <a:p>
            <a:pPr algn="just"/>
            <a:r>
              <a:rPr lang="en-IN" sz="2400" dirty="0" smtClean="0">
                <a:latin typeface="Times New Roman" pitchFamily="18" charset="0"/>
                <a:cs typeface="Times New Roman" pitchFamily="18" charset="0"/>
              </a:rPr>
              <a:t>Online Services : GPS , Emails.</a:t>
            </a:r>
          </a:p>
          <a:p>
            <a:pPr algn="just">
              <a:buNone/>
            </a:pPr>
            <a:r>
              <a:rPr lang="en-IN" sz="2400" b="1" dirty="0" smtClean="0">
                <a:latin typeface="Times New Roman" pitchFamily="18" charset="0"/>
                <a:cs typeface="Times New Roman" pitchFamily="18" charset="0"/>
              </a:rPr>
              <a:t>Hardware Requirements:</a:t>
            </a: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4 GB RAM.</a:t>
            </a:r>
          </a:p>
          <a:p>
            <a:pPr algn="just"/>
            <a:r>
              <a:rPr lang="en-IN" sz="2400" dirty="0" smtClean="0">
                <a:latin typeface="Times New Roman" pitchFamily="18" charset="0"/>
                <a:cs typeface="Times New Roman" pitchFamily="18" charset="0"/>
              </a:rPr>
              <a:t>1 GB Hard disk. </a:t>
            </a:r>
          </a:p>
          <a:p>
            <a:pPr algn="just"/>
            <a:r>
              <a:rPr lang="en-IN" sz="2400" dirty="0" smtClean="0">
                <a:latin typeface="Times New Roman" pitchFamily="18" charset="0"/>
                <a:cs typeface="Times New Roman" pitchFamily="18" charset="0"/>
              </a:rPr>
              <a:t>Android Phone</a:t>
            </a:r>
          </a:p>
          <a:p>
            <a:pPr algn="just">
              <a:buNone/>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Zabiullah</a:t>
            </a:r>
            <a:r>
              <a:rPr lang="en-US" sz="2400" dirty="0" smtClean="0">
                <a:latin typeface="Times New Roman" pitchFamily="18" charset="0"/>
                <a:cs typeface="Times New Roman" pitchFamily="18" charset="0"/>
              </a:rPr>
              <a:t> khan, International Journal of Advanced Research In Computer Science, 5 (3), March–April, 2014,89-94</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2]https</a:t>
            </a:r>
            <a:r>
              <a:rPr lang="en-IN"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www.researchgate.net/profile/Bharat_Sharma26/publication/305476341_00_alo_all_pages/links/5790ab4808ae64311c1199a3/00-alo-all-pages.pdf</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[3]https://play.google.com/store/apps/details?1d=com.clarity.eap.alert</a:t>
            </a: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00600"/>
          </a:xfrm>
        </p:spPr>
        <p:txBody>
          <a:bodyPr/>
          <a:lstStyle/>
          <a:p>
            <a:pPr algn="just"/>
            <a:r>
              <a:rPr lang="en-US" sz="2000" dirty="0" smtClean="0">
                <a:latin typeface="Times New Roman" pitchFamily="18" charset="0"/>
                <a:cs typeface="Times New Roman" pitchFamily="18" charset="0"/>
              </a:rPr>
              <a:t>The aim of the project is to develop an Android application that lets its users to send notifications in case of an emergency or a panic situation. </a:t>
            </a:r>
          </a:p>
          <a:p>
            <a:pPr algn="just"/>
            <a:r>
              <a:rPr lang="en-US" sz="2000" dirty="0" smtClean="0">
                <a:latin typeface="Times New Roman" pitchFamily="18" charset="0"/>
                <a:cs typeface="Times New Roman" pitchFamily="18" charset="0"/>
              </a:rPr>
              <a:t>The users can send multiple text messages and emails on the press of a single button. The phone numbers, email ids and the contents of the text and email messages can be set from within the application.</a:t>
            </a:r>
          </a:p>
          <a:p>
            <a:pPr algn="just"/>
            <a:r>
              <a:rPr lang="en-US" sz="2000" dirty="0" smtClean="0">
                <a:latin typeface="Times New Roman" pitchFamily="18" charset="0"/>
                <a:cs typeface="Times New Roman" pitchFamily="18" charset="0"/>
              </a:rPr>
              <a:t>The text messages and emails sent, along with the content, also have the last known location of the user. This is very helpful in tracking the whereabouts of the person. </a:t>
            </a:r>
          </a:p>
          <a:p>
            <a:pPr algn="just"/>
            <a:r>
              <a:rPr lang="en-US" sz="2000" dirty="0" smtClean="0">
                <a:latin typeface="Times New Roman" pitchFamily="18" charset="0"/>
                <a:cs typeface="Times New Roman" pitchFamily="18" charset="0"/>
              </a:rPr>
              <a:t>The user can also call 100 directly from within the application, if the nature of the situation demands it. This application fetches the device’s location at about every 10 minutes and stores it in a database. </a:t>
            </a:r>
          </a:p>
          <a:p>
            <a:pPr algn="just"/>
            <a:r>
              <a:rPr lang="en-US" sz="2000" dirty="0" smtClean="0">
                <a:latin typeface="Times New Roman" pitchFamily="18" charset="0"/>
                <a:cs typeface="Times New Roman" pitchFamily="18" charset="0"/>
              </a:rPr>
              <a:t>One such use of the location data is from within the Android app where the user can view a map that shows their location history over a period of time for a particular day.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dirty="0" smtClean="0">
                <a:latin typeface="Times New Roman" pitchFamily="18" charset="0"/>
                <a:cs typeface="Times New Roman" pitchFamily="18" charset="0"/>
              </a:rPr>
              <a:t>Contents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spcBef>
                <a:spcPts val="600"/>
              </a:spcBef>
              <a:buSzPts val="1950"/>
            </a:pPr>
            <a:r>
              <a:rPr lang="en-US" sz="2800" dirty="0" smtClean="0">
                <a:latin typeface="Times New Roman" pitchFamily="18" charset="0"/>
                <a:cs typeface="Times New Roman" pitchFamily="18" charset="0"/>
                <a:sym typeface="Times New Roman"/>
              </a:rPr>
              <a:t>Introduction</a:t>
            </a:r>
          </a:p>
          <a:p>
            <a:pPr lvl="0" algn="just">
              <a:spcBef>
                <a:spcPts val="600"/>
              </a:spcBef>
              <a:buSzPts val="1950"/>
            </a:pPr>
            <a:r>
              <a:rPr lang="en-US" sz="2800" dirty="0" smtClean="0">
                <a:latin typeface="Times New Roman" pitchFamily="18" charset="0"/>
                <a:cs typeface="Times New Roman" pitchFamily="18" charset="0"/>
                <a:sym typeface="Times New Roman"/>
              </a:rPr>
              <a:t>Problem Definition </a:t>
            </a:r>
          </a:p>
          <a:p>
            <a:pPr lvl="0" algn="just">
              <a:spcBef>
                <a:spcPts val="600"/>
              </a:spcBef>
              <a:buSzPts val="1950"/>
            </a:pPr>
            <a:r>
              <a:rPr lang="en-US" sz="2800" dirty="0" smtClean="0">
                <a:latin typeface="Times New Roman" pitchFamily="18" charset="0"/>
                <a:cs typeface="Times New Roman" pitchFamily="18" charset="0"/>
                <a:sym typeface="Times New Roman"/>
              </a:rPr>
              <a:t>Literature Survey</a:t>
            </a:r>
          </a:p>
          <a:p>
            <a:pPr lvl="0" algn="just">
              <a:spcBef>
                <a:spcPts val="600"/>
              </a:spcBef>
              <a:buSzPts val="1950"/>
            </a:pPr>
            <a:r>
              <a:rPr lang="en-US" sz="2800" dirty="0" smtClean="0">
                <a:latin typeface="Times New Roman" pitchFamily="18" charset="0"/>
                <a:cs typeface="Times New Roman" pitchFamily="18" charset="0"/>
                <a:sym typeface="Times New Roman"/>
              </a:rPr>
              <a:t>Proposed System</a:t>
            </a:r>
          </a:p>
          <a:p>
            <a:pPr lvl="0" algn="just">
              <a:spcBef>
                <a:spcPts val="600"/>
              </a:spcBef>
              <a:buSzPts val="1950"/>
            </a:pPr>
            <a:r>
              <a:rPr lang="en-US" sz="2800" dirty="0" smtClean="0">
                <a:latin typeface="Times New Roman" pitchFamily="18" charset="0"/>
                <a:cs typeface="Times New Roman" pitchFamily="18" charset="0"/>
                <a:sym typeface="Times New Roman"/>
              </a:rPr>
              <a:t>Project Planning</a:t>
            </a:r>
          </a:p>
          <a:p>
            <a:pPr lvl="0" algn="just">
              <a:spcBef>
                <a:spcPts val="600"/>
              </a:spcBef>
              <a:buSzPts val="1950"/>
            </a:pPr>
            <a:r>
              <a:rPr lang="en-US" sz="2800" dirty="0" smtClean="0">
                <a:latin typeface="Times New Roman" pitchFamily="18" charset="0"/>
                <a:cs typeface="Times New Roman" pitchFamily="18" charset="0"/>
                <a:sym typeface="Times New Roman"/>
              </a:rPr>
              <a:t>Modules</a:t>
            </a:r>
          </a:p>
          <a:p>
            <a:pPr lvl="0" algn="just">
              <a:spcBef>
                <a:spcPts val="600"/>
              </a:spcBef>
              <a:buSzPts val="1950"/>
            </a:pPr>
            <a:r>
              <a:rPr lang="en-US" sz="2800" dirty="0" smtClean="0">
                <a:latin typeface="Times New Roman" pitchFamily="18" charset="0"/>
                <a:cs typeface="Times New Roman" pitchFamily="18" charset="0"/>
                <a:sym typeface="Times New Roman"/>
              </a:rPr>
              <a:t>References</a:t>
            </a:r>
          </a:p>
          <a:p>
            <a:pPr lvl="0" algn="just">
              <a:spcBef>
                <a:spcPts val="600"/>
              </a:spcBef>
              <a:buSzPts val="1950"/>
            </a:pPr>
            <a:endParaRPr lang="en-US" sz="2800" dirty="0" smtClean="0">
              <a:latin typeface="Times New Roman" pitchFamily="18" charset="0"/>
              <a:cs typeface="Times New Roman" pitchFamily="18" charset="0"/>
              <a:sym typeface="Times New Roman"/>
            </a:endParaRPr>
          </a:p>
          <a:p>
            <a:pPr lvl="0" algn="just">
              <a:spcBef>
                <a:spcPts val="600"/>
              </a:spcBef>
              <a:spcAft>
                <a:spcPts val="0"/>
              </a:spcAft>
              <a:buSzPts val="1950"/>
              <a:buNone/>
            </a:pPr>
            <a:endParaRPr lang="en-US" sz="3200" dirty="0" smtClean="0">
              <a:latin typeface="Times New Roman" pitchFamily="18" charset="0"/>
              <a:cs typeface="Times New Roman" pitchFamily="18" charset="0"/>
              <a:sym typeface="Times New Roman"/>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The aim of the project is to develop an Android application that lets its users to send notifications in case of an emergency or a panic situation.</a:t>
            </a:r>
          </a:p>
          <a:p>
            <a:pPr algn="just"/>
            <a:r>
              <a:rPr lang="en-US" sz="2400" dirty="0" smtClean="0">
                <a:latin typeface="Times New Roman" pitchFamily="18" charset="0"/>
                <a:cs typeface="Times New Roman" pitchFamily="18" charset="0"/>
              </a:rPr>
              <a:t>The phone numbers, email ids and the contents of the text and email messages can be set from within the application.</a:t>
            </a:r>
          </a:p>
          <a:p>
            <a:pPr algn="just"/>
            <a:r>
              <a:rPr lang="en-US" sz="2400" dirty="0" smtClean="0">
                <a:latin typeface="Times New Roman" pitchFamily="18" charset="0"/>
                <a:cs typeface="Times New Roman" pitchFamily="18" charset="0"/>
              </a:rPr>
              <a:t>This is very helpful in tracking the whereabouts of the person</a:t>
            </a:r>
          </a:p>
          <a:p>
            <a:pPr algn="just"/>
            <a:r>
              <a:rPr lang="en-US" sz="2400" dirty="0" smtClean="0">
                <a:latin typeface="Times New Roman" pitchFamily="18" charset="0"/>
                <a:cs typeface="Times New Roman" pitchFamily="18" charset="0"/>
              </a:rPr>
              <a:t>The application fetches the device’s location at about every 10 minutes and stores it in a database.</a:t>
            </a:r>
          </a:p>
          <a:p>
            <a:pPr algn="just"/>
            <a:endParaRPr lang="en-US" sz="2400" dirty="0" smtClean="0">
              <a:latin typeface="Times New Roman" pitchFamily="18" charset="0"/>
              <a:cs typeface="Times New Roman" pitchFamily="18" charset="0"/>
            </a:endParaRPr>
          </a:p>
          <a:p>
            <a:pPr algn="just"/>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When a person is in emergency or panic situation this application</a:t>
            </a:r>
            <a:r>
              <a:rPr lang="en-IN" sz="2800" dirty="0" smtClean="0">
                <a:latin typeface="Times New Roman" pitchFamily="18" charset="0"/>
                <a:cs typeface="Times New Roman" pitchFamily="18" charset="0"/>
              </a:rPr>
              <a:t> will immediately send an SMS and an E-MAIL to all your emergency contacts and the detailed  description  means what the exact problem is....</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41387"/>
          </a:xfrm>
        </p:spPr>
        <p:txBody>
          <a:bodyPr/>
          <a:lstStyle/>
          <a:p>
            <a:pPr algn="ctr"/>
            <a:r>
              <a:rPr lang="en-IN" dirty="0" smtClean="0">
                <a:latin typeface="Times New Roman" pitchFamily="18" charset="0"/>
                <a:cs typeface="Times New Roman" pitchFamily="18" charset="0"/>
              </a:rPr>
              <a:t>Literature Survey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9325"/>
          </a:xfrm>
        </p:spPr>
        <p:txBody>
          <a:bodyPr/>
          <a:lstStyle/>
          <a:p>
            <a:pPr algn="just">
              <a:buNone/>
            </a:pPr>
            <a:r>
              <a:rPr lang="en-US" sz="2800" dirty="0" smtClean="0">
                <a:solidFill>
                  <a:schemeClr val="tx1">
                    <a:lumMod val="85000"/>
                    <a:lumOff val="15000"/>
                  </a:schemeClr>
                </a:solidFill>
                <a:latin typeface="Times New Roman" pitchFamily="18" charset="0"/>
                <a:cs typeface="Times New Roman" pitchFamily="18" charset="0"/>
              </a:rPr>
              <a:t>Emergency Alert sms and Gps tracking application:</a:t>
            </a:r>
          </a:p>
          <a:p>
            <a:pPr algn="just">
              <a:buNone/>
            </a:pPr>
            <a:endParaRPr lang="en-US" sz="2800" dirty="0" smtClean="0">
              <a:solidFill>
                <a:schemeClr val="accent6"/>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Emergency Alerts sms and Global positioning system tracking application can be used in emergency purposes to message one or more person that the sender is in trouble.</a:t>
            </a:r>
          </a:p>
          <a:p>
            <a:pPr algn="just"/>
            <a:r>
              <a:rPr lang="en-US" sz="2400" dirty="0" smtClean="0">
                <a:latin typeface="Times New Roman" pitchFamily="18" charset="0"/>
                <a:cs typeface="Times New Roman" pitchFamily="18" charset="0"/>
              </a:rPr>
              <a:t>The application additionally sends the exact location via </a:t>
            </a:r>
            <a:r>
              <a:rPr lang="en-US" sz="2400" dirty="0" err="1" smtClean="0">
                <a:latin typeface="Times New Roman" pitchFamily="18" charset="0"/>
                <a:cs typeface="Times New Roman" pitchFamily="18" charset="0"/>
              </a:rPr>
              <a:t>gps</a:t>
            </a:r>
            <a:r>
              <a:rPr lang="en-US" sz="2400" dirty="0" smtClean="0">
                <a:latin typeface="Times New Roman" pitchFamily="18" charset="0"/>
                <a:cs typeface="Times New Roman" pitchFamily="18" charset="0"/>
              </a:rPr>
              <a:t> through its latitude and longitude directions along with the message. </a:t>
            </a:r>
          </a:p>
          <a:p>
            <a:pPr>
              <a:buNone/>
            </a:pPr>
            <a:endParaRPr lang="en-IN"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dirty="0" smtClean="0">
                <a:latin typeface="+mj-lt"/>
              </a:rPr>
              <a:t> Emergency SOS Safety Alert:</a:t>
            </a:r>
          </a:p>
          <a:p>
            <a:pPr>
              <a:buNone/>
            </a:pPr>
            <a:endParaRPr lang="en-US" dirty="0" smtClean="0">
              <a:latin typeface="+mj-lt"/>
            </a:endParaRPr>
          </a:p>
          <a:p>
            <a:pPr algn="just"/>
            <a:r>
              <a:rPr lang="en-US" sz="2400" dirty="0" smtClean="0">
                <a:latin typeface="Times New Roman" pitchFamily="18" charset="0"/>
                <a:cs typeface="Times New Roman" pitchFamily="18" charset="0"/>
              </a:rPr>
              <a:t>When you are in distress or in an emergency this app helps you alert your contacts with one simple press of a button</a:t>
            </a:r>
          </a:p>
          <a:p>
            <a:pPr algn="just"/>
            <a:r>
              <a:rPr lang="en-US" sz="2400" dirty="0" smtClean="0">
                <a:latin typeface="Times New Roman" pitchFamily="18" charset="0"/>
                <a:cs typeface="Times New Roman" pitchFamily="18" charset="0"/>
              </a:rPr>
              <a:t>The default emergency SOS alert message is sent to your contacts includes a clear message and advising them that you are in an emergency and require urgent help</a:t>
            </a:r>
          </a:p>
          <a:p>
            <a:pPr>
              <a:buNone/>
            </a:pPr>
            <a:endParaRPr lang="en-US" dirty="0" smtClean="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229600" cy="4530725"/>
          </a:xfrm>
        </p:spPr>
        <p:txBody>
          <a:bodyPr/>
          <a:lstStyle/>
          <a:p>
            <a:pPr algn="just">
              <a:buNone/>
            </a:pPr>
            <a:r>
              <a:rPr lang="en-US" sz="3200" dirty="0" smtClean="0">
                <a:solidFill>
                  <a:schemeClr val="accent6">
                    <a:lumMod val="75000"/>
                  </a:schemeClr>
                </a:solidFill>
                <a:latin typeface="Times New Roman" pitchFamily="18" charset="0"/>
                <a:cs typeface="Times New Roman" pitchFamily="18" charset="0"/>
              </a:rPr>
              <a:t>Limitations</a:t>
            </a:r>
            <a:r>
              <a:rPr lang="en-US" sz="3200" dirty="0" smtClean="0">
                <a:solidFill>
                  <a:schemeClr val="accent6">
                    <a:lumMod val="75000"/>
                  </a:schemeClr>
                </a:solidFill>
                <a:latin typeface="Times New Roman" pitchFamily="18" charset="0"/>
                <a:cs typeface="Times New Roman" pitchFamily="18" charset="0"/>
              </a:rPr>
              <a:t>:</a:t>
            </a:r>
          </a:p>
          <a:p>
            <a:pPr algn="just">
              <a:buNone/>
            </a:pPr>
            <a:endParaRPr lang="en-US" sz="3200" dirty="0" smtClean="0">
              <a:solidFill>
                <a:schemeClr val="accent6">
                  <a:lumMod val="75000"/>
                </a:schemeClr>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current SOS application in use would give an emergency call in the form of an SMS. </a:t>
            </a:r>
          </a:p>
          <a:p>
            <a:pPr algn="just"/>
            <a:r>
              <a:rPr lang="en-US" sz="2800" dirty="0" smtClean="0">
                <a:latin typeface="Times New Roman" pitchFamily="18" charset="0"/>
                <a:cs typeface="Times New Roman" pitchFamily="18" charset="0"/>
              </a:rPr>
              <a:t>When one touch alert is selected the app sends the emergency call to the predefined contact</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sym typeface="Times New Roman"/>
              </a:rPr>
              <a:t>In Emergency SOS Alert we can only send </a:t>
            </a:r>
            <a:r>
              <a:rPr lang="en-US" sz="2800" dirty="0" err="1" smtClean="0">
                <a:latin typeface="Times New Roman" pitchFamily="18" charset="0"/>
                <a:cs typeface="Times New Roman" pitchFamily="18" charset="0"/>
                <a:sym typeface="Times New Roman"/>
              </a:rPr>
              <a:t>sos</a:t>
            </a:r>
            <a:r>
              <a:rPr lang="en-US" sz="2800" dirty="0" smtClean="0">
                <a:latin typeface="Times New Roman" pitchFamily="18" charset="0"/>
                <a:cs typeface="Times New Roman" pitchFamily="18" charset="0"/>
                <a:sym typeface="Times New Roman"/>
              </a:rPr>
              <a:t> alerts when the app is opened</a:t>
            </a:r>
            <a:endParaRPr lang="en-IN" sz="2800" dirty="0" smtClean="0">
              <a:latin typeface="Times New Roman" pitchFamily="18" charset="0"/>
              <a:cs typeface="Times New Roman" pitchFamily="18" charset="0"/>
            </a:endParaRPr>
          </a:p>
          <a:p>
            <a:pPr algn="just">
              <a:buNone/>
            </a:pP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Continued…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endParaRPr lang="en-IN" sz="3200" dirty="0" smtClean="0">
              <a:solidFill>
                <a:schemeClr val="accent6">
                  <a:lumMod val="75000"/>
                </a:schemeClr>
              </a:solidFill>
              <a:latin typeface="Times New Roman" pitchFamily="18" charset="0"/>
              <a:cs typeface="Times New Roman" pitchFamily="18" charset="0"/>
            </a:endParaRPr>
          </a:p>
          <a:p>
            <a:pPr algn="just"/>
            <a:r>
              <a:rPr lang="en-US" sz="3200" dirty="0" smtClean="0">
                <a:latin typeface="Times New Roman" pitchFamily="18" charset="0"/>
                <a:ea typeface="Times New Roman"/>
                <a:cs typeface="Times New Roman" pitchFamily="18" charset="0"/>
                <a:sym typeface="Times New Roman"/>
              </a:rPr>
              <a:t> </a:t>
            </a:r>
            <a:r>
              <a:rPr lang="en-US" sz="2800" dirty="0" smtClean="0">
                <a:latin typeface="Times New Roman" pitchFamily="18" charset="0"/>
                <a:ea typeface="Times New Roman"/>
                <a:cs typeface="Times New Roman" pitchFamily="18" charset="0"/>
                <a:sym typeface="Times New Roman"/>
              </a:rPr>
              <a:t>By pressing the power button 3 times it automatically sends messages to friends and family along with the location.</a:t>
            </a:r>
          </a:p>
          <a:p>
            <a:pPr algn="just"/>
            <a:r>
              <a:rPr lang="en-US" sz="2800" dirty="0" smtClean="0">
                <a:latin typeface="Times New Roman" pitchFamily="18" charset="0"/>
                <a:ea typeface="Times New Roman"/>
                <a:cs typeface="Times New Roman" pitchFamily="18" charset="0"/>
                <a:sym typeface="Times New Roman"/>
              </a:rPr>
              <a:t>This messages sent does not provide detailed information about the emergency </a:t>
            </a:r>
            <a:r>
              <a:rPr lang="en-US" sz="2800" dirty="0" smtClean="0">
                <a:latin typeface="Times New Roman" pitchFamily="18" charset="0"/>
                <a:ea typeface="Times New Roman"/>
                <a:cs typeface="Times New Roman" pitchFamily="18" charset="0"/>
                <a:sym typeface="Times New Roman"/>
              </a:rPr>
              <a:t>situation</a:t>
            </a:r>
          </a:p>
          <a:p>
            <a:pPr lvl="0" algn="just">
              <a:spcBef>
                <a:spcPts val="0"/>
              </a:spcBef>
              <a:spcAft>
                <a:spcPts val="0"/>
              </a:spcAft>
              <a:buSzPts val="1950"/>
              <a:buNone/>
            </a:pPr>
            <a:endParaRPr lang="en-US" sz="3200" dirty="0" smtClean="0">
              <a:latin typeface="Times New Roman" pitchFamily="18" charset="0"/>
              <a:ea typeface="Times New Roman"/>
              <a:cs typeface="Times New Roman" pitchFamily="18" charset="0"/>
              <a:sym typeface="Times New Roman"/>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1037</TotalTime>
  <Words>735</Words>
  <Application>Microsoft Office PowerPoint</Application>
  <PresentationFormat>On-screen Show (4:3)</PresentationFormat>
  <Paragraphs>95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SRIT_PPT_Theme</vt:lpstr>
      <vt:lpstr>SOS-An Android Application              For Emergencies</vt:lpstr>
      <vt:lpstr>Abstract</vt:lpstr>
      <vt:lpstr>Contents</vt:lpstr>
      <vt:lpstr>Introduction</vt:lpstr>
      <vt:lpstr>Problem Definition</vt:lpstr>
      <vt:lpstr>Literature Survey</vt:lpstr>
      <vt:lpstr>Continued…</vt:lpstr>
      <vt:lpstr>Continued…</vt:lpstr>
      <vt:lpstr>Continued…</vt:lpstr>
      <vt:lpstr>Proposed System</vt:lpstr>
      <vt:lpstr>Planning</vt:lpstr>
      <vt:lpstr>Project Planning:</vt:lpstr>
      <vt:lpstr>Continued…</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287</cp:revision>
  <dcterms:created xsi:type="dcterms:W3CDTF">2006-08-16T00:00:00Z</dcterms:created>
  <dcterms:modified xsi:type="dcterms:W3CDTF">2019-02-17T22:29:23Z</dcterms:modified>
</cp:coreProperties>
</file>