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90" r:id="rId2"/>
    <p:sldId id="274" r:id="rId3"/>
    <p:sldId id="285" r:id="rId4"/>
    <p:sldId id="286" r:id="rId5"/>
    <p:sldId id="287" r:id="rId6"/>
    <p:sldId id="283" r:id="rId7"/>
    <p:sldId id="288" r:id="rId8"/>
    <p:sldId id="289" r:id="rId9"/>
    <p:sldId id="275" r:id="rId10"/>
    <p:sldId id="280"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99" autoAdjust="0"/>
    <p:restoredTop sz="89223" autoAdjust="0"/>
  </p:normalViewPr>
  <p:slideViewPr>
    <p:cSldViewPr>
      <p:cViewPr>
        <p:scale>
          <a:sx n="75" d="100"/>
          <a:sy n="75" d="100"/>
        </p:scale>
        <p:origin x="-1675"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A27A3-10F7-40EB-861E-0A2B6543188D}" type="datetimeFigureOut">
              <a:rPr lang="en-US" smtClean="0"/>
              <a:pPr/>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0E142-71A8-4B9C-A778-2A387CB55A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2/17/2019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2/17/2019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pPr algn="just"/>
            <a:r>
              <a:rPr lang="en-IN" sz="3200" dirty="0" smtClean="0">
                <a:latin typeface="Times New Roman" pitchFamily="18" charset="0"/>
                <a:cs typeface="Times New Roman" pitchFamily="18" charset="0"/>
              </a:rPr>
              <a:t>SOS-An Android Application For Emergencies</a:t>
            </a:r>
            <a:br>
              <a:rPr lang="en-IN"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3124200"/>
          </a:xfrm>
        </p:spPr>
        <p:txBody>
          <a:bodyPr/>
          <a:lstStyle/>
          <a:p>
            <a:pPr algn="just">
              <a:buNone/>
            </a:pPr>
            <a:r>
              <a:rPr lang="en-US" sz="2400" dirty="0" smtClean="0"/>
              <a:t> </a:t>
            </a:r>
            <a:r>
              <a:rPr lang="en-US" sz="2400" b="1" dirty="0" smtClean="0"/>
              <a:t>Guide</a:t>
            </a:r>
            <a:r>
              <a:rPr lang="en-US" sz="2400" dirty="0" smtClean="0"/>
              <a:t>                          - </a:t>
            </a:r>
            <a:r>
              <a:rPr lang="en-US" sz="2400" b="1" dirty="0" smtClean="0"/>
              <a:t>K.Varun Kumar Reddy   </a:t>
            </a:r>
            <a:r>
              <a:rPr lang="en-US" sz="2400" b="1" dirty="0" err="1" smtClean="0"/>
              <a:t>M.Tech</a:t>
            </a:r>
            <a:r>
              <a:rPr lang="en-US" sz="2400" b="1" dirty="0" smtClean="0"/>
              <a:t>.,</a:t>
            </a:r>
          </a:p>
          <a:p>
            <a:pPr algn="just">
              <a:buNone/>
            </a:pPr>
            <a:r>
              <a:rPr lang="en-US" sz="2400" b="1" dirty="0" smtClean="0"/>
              <a:t>                                           Assistant Professor</a:t>
            </a:r>
          </a:p>
          <a:p>
            <a:pPr algn="just">
              <a:buNone/>
            </a:pPr>
            <a:r>
              <a:rPr lang="en-US" sz="2400" dirty="0" smtClean="0"/>
              <a:t>Batch                              -       B7</a:t>
            </a:r>
          </a:p>
          <a:p>
            <a:pPr algn="just">
              <a:buNone/>
            </a:pPr>
            <a:r>
              <a:rPr lang="en-US" sz="2400" dirty="0" smtClean="0"/>
              <a:t>T.Sravanisai                   -    154G1A0586</a:t>
            </a:r>
          </a:p>
          <a:p>
            <a:pPr algn="just">
              <a:buNone/>
            </a:pPr>
            <a:r>
              <a:rPr lang="en-US" sz="2400" dirty="0" smtClean="0"/>
              <a:t>M.Ruhia                          -    154G1A0573</a:t>
            </a:r>
          </a:p>
          <a:p>
            <a:pPr algn="just">
              <a:buNone/>
            </a:pPr>
            <a:r>
              <a:rPr lang="en-US" sz="2400" dirty="0" smtClean="0"/>
              <a:t>K.Vamshi                        -    154G1A0599 </a:t>
            </a:r>
          </a:p>
          <a:p>
            <a:pPr algn="just">
              <a:buNone/>
            </a:pPr>
            <a:r>
              <a:rPr lang="en-US" sz="2400" dirty="0" smtClean="0"/>
              <a:t>K.Jithin                            -    154G1A05B3</a:t>
            </a:r>
            <a:endParaRPr lang="en-US" sz="2400" dirty="0" smtClean="0">
              <a:latin typeface="Times New Roman" pitchFamily="18" charset="0"/>
              <a:cs typeface="Times New Roman" pitchFamily="18" charset="0"/>
            </a:endParaRPr>
          </a:p>
          <a:p>
            <a:pPr>
              <a:buNone/>
            </a:pPr>
            <a:endParaRPr lang="en-US" sz="2400" dirty="0" smtClean="0"/>
          </a:p>
          <a:p>
            <a:pPr algn="ctr">
              <a:buNone/>
            </a:pPr>
            <a:r>
              <a:rPr lang="en-US" sz="2400" b="1" dirty="0" err="1" smtClean="0">
                <a:latin typeface="Times New Roman" pitchFamily="18" charset="0"/>
                <a:cs typeface="Times New Roman" pitchFamily="18" charset="0"/>
              </a:rPr>
              <a:t>Srinivasa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Ramanujan</a:t>
            </a:r>
            <a:r>
              <a:rPr lang="en-US" sz="2400" b="1" dirty="0" smtClean="0">
                <a:latin typeface="Times New Roman" pitchFamily="18" charset="0"/>
                <a:cs typeface="Times New Roman" pitchFamily="18" charset="0"/>
              </a:rPr>
              <a:t> Institute of Technology</a:t>
            </a:r>
          </a:p>
          <a:p>
            <a:pPr algn="ctr">
              <a:buNone/>
            </a:pPr>
            <a:r>
              <a:rPr lang="en-US" sz="2400" b="1" dirty="0" smtClean="0">
                <a:latin typeface="Times New Roman" pitchFamily="18" charset="0"/>
                <a:cs typeface="Times New Roman" pitchFamily="18" charset="0"/>
              </a:rPr>
              <a:t>Department of Computer Science &amp; Engineering</a:t>
            </a:r>
          </a:p>
          <a:p>
            <a:endParaRPr lang="en-US" sz="2400" dirty="0" smtClean="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017587"/>
          </a:xfrm>
        </p:spPr>
        <p:txBody>
          <a:bodyPr/>
          <a:lstStyle/>
          <a:p>
            <a:r>
              <a:rPr lang="en-IN" dirty="0" smtClean="0"/>
              <a:t>Conclusion</a:t>
            </a:r>
            <a:endParaRPr lang="en-IN" dirty="0"/>
          </a:p>
        </p:txBody>
      </p:sp>
      <p:sp>
        <p:nvSpPr>
          <p:cNvPr id="3" name="Content Placeholder 2"/>
          <p:cNvSpPr>
            <a:spLocks noGrp="1"/>
          </p:cNvSpPr>
          <p:nvPr>
            <p:ph idx="1"/>
          </p:nvPr>
        </p:nvSpPr>
        <p:spPr>
          <a:xfrm>
            <a:off x="457200" y="1600200"/>
            <a:ext cx="8229600" cy="4419600"/>
          </a:xfrm>
        </p:spPr>
        <p:txBody>
          <a:bodyPr/>
          <a:lstStyle/>
          <a:p>
            <a:pPr algn="just">
              <a:buNone/>
            </a:pPr>
            <a:r>
              <a:rPr lang="en-US" sz="2400" dirty="0" smtClean="0">
                <a:latin typeface="Times New Roman" pitchFamily="18" charset="0"/>
                <a:cs typeface="Times New Roman" pitchFamily="18" charset="0"/>
              </a:rPr>
              <a:t>    Thus the advanced SOS application differs from the previously available SOS applications with variety of exclusive features and options with quick response of perfect help.</a:t>
            </a:r>
            <a:endParaRPr lang="en-IN" sz="24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4800600"/>
          </a:xfrm>
        </p:spPr>
        <p:txBody>
          <a:bodyPr/>
          <a:lstStyle/>
          <a:p>
            <a:pPr algn="just"/>
            <a:r>
              <a:rPr lang="en-US" sz="2000" dirty="0" smtClean="0">
                <a:latin typeface="Times New Roman" pitchFamily="18" charset="0"/>
                <a:cs typeface="Times New Roman" pitchFamily="18" charset="0"/>
              </a:rPr>
              <a:t>The aim of the project is to develop an Android application that lets its users to send notifications in case of an emergency or a panic situation. The users can send multiple text messages and emails on the press of a single button. The phone numbers, email ids and the contents of the text and email messages can be set from within the application. The text messages and emails sent, along with the content, also have the last known location of the user. This is very helpful in tracking the whereabouts of the person. The user can also call 100 directly from within the application, if the nature of the situation demands it. If this option is selected, the application fetches the device’s location at about every 10 minutes and stores it in a database. This information is very useful and can be used in a variety of ways. One such use of the location data is from within the Android app where the user can view a map that shows their location history over a period of time for a particular day.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Contents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Problem Statement</a:t>
            </a:r>
          </a:p>
          <a:p>
            <a:r>
              <a:rPr lang="en-US" dirty="0" smtClean="0">
                <a:latin typeface="Times New Roman" pitchFamily="18" charset="0"/>
                <a:cs typeface="Times New Roman" pitchFamily="18" charset="0"/>
              </a:rPr>
              <a:t>Objective</a:t>
            </a:r>
          </a:p>
          <a:p>
            <a:r>
              <a:rPr lang="en-US" dirty="0" smtClean="0">
                <a:latin typeface="Times New Roman" pitchFamily="18" charset="0"/>
                <a:cs typeface="Times New Roman" pitchFamily="18" charset="0"/>
              </a:rPr>
              <a:t>Existing System</a:t>
            </a:r>
          </a:p>
          <a:p>
            <a:r>
              <a:rPr lang="en-US" dirty="0" smtClean="0">
                <a:latin typeface="Times New Roman" pitchFamily="18" charset="0"/>
                <a:cs typeface="Times New Roman" pitchFamily="18" charset="0"/>
              </a:rPr>
              <a:t>Proposed System</a:t>
            </a:r>
          </a:p>
          <a:p>
            <a:r>
              <a:rPr lang="en-US" dirty="0" smtClean="0">
                <a:latin typeface="Times New Roman" pitchFamily="18" charset="0"/>
                <a:cs typeface="Times New Roman" pitchFamily="18" charset="0"/>
              </a:rPr>
              <a:t>Requirements</a:t>
            </a:r>
          </a:p>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The aim of the project is to develop an Android application that lets its users to send notifications in case of an emergency or a panic situation.</a:t>
            </a:r>
          </a:p>
          <a:p>
            <a:pPr algn="just"/>
            <a:r>
              <a:rPr lang="en-US" sz="2400" dirty="0" smtClean="0">
                <a:latin typeface="Times New Roman" pitchFamily="18" charset="0"/>
                <a:cs typeface="Times New Roman" pitchFamily="18" charset="0"/>
              </a:rPr>
              <a:t>The phone numbers, email ids and the contents of the text and email messages can be set from within the application.</a:t>
            </a:r>
          </a:p>
          <a:p>
            <a:pPr algn="just"/>
            <a:r>
              <a:rPr lang="en-US" sz="2400" dirty="0" smtClean="0">
                <a:latin typeface="Times New Roman" pitchFamily="18" charset="0"/>
                <a:cs typeface="Times New Roman" pitchFamily="18" charset="0"/>
              </a:rPr>
              <a:t>This is very helpful in tracking the whereabouts of the person</a:t>
            </a:r>
          </a:p>
          <a:p>
            <a:pPr algn="just"/>
            <a:r>
              <a:rPr lang="en-US" sz="2400" dirty="0" smtClean="0">
                <a:latin typeface="Times New Roman" pitchFamily="18" charset="0"/>
                <a:cs typeface="Times New Roman" pitchFamily="18" charset="0"/>
              </a:rPr>
              <a:t>The application fetches the device’s location at about every 10 minutes and stores it in a database</a:t>
            </a:r>
          </a:p>
          <a:p>
            <a:pPr algn="just"/>
            <a:endParaRPr lang="en-US" sz="2400" dirty="0" smtClean="0">
              <a:latin typeface="Times New Roman" pitchFamily="18" charset="0"/>
              <a:cs typeface="Times New Roman" pitchFamily="18" charset="0"/>
            </a:endParaRPr>
          </a:p>
          <a:p>
            <a:pPr algn="just"/>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When a person is in emergency or panic situation this application will allow the user to send messages and the detailed description.</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main objective</a:t>
            </a:r>
            <a:r>
              <a:rPr lang="en-US" sz="2800" dirty="0" smtClean="0">
                <a:latin typeface="Times New Roman" pitchFamily="18" charset="0"/>
                <a:cs typeface="Times New Roman" pitchFamily="18" charset="0"/>
              </a:rPr>
              <a:t> of the project is to develop an Android </a:t>
            </a:r>
            <a:r>
              <a:rPr lang="en-US" sz="2800" b="1" dirty="0" smtClean="0">
                <a:latin typeface="Times New Roman" pitchFamily="18" charset="0"/>
                <a:cs typeface="Times New Roman" pitchFamily="18" charset="0"/>
              </a:rPr>
              <a:t>application</a:t>
            </a:r>
            <a:r>
              <a:rPr lang="en-US" sz="2800" dirty="0" smtClean="0">
                <a:latin typeface="Times New Roman" pitchFamily="18" charset="0"/>
                <a:cs typeface="Times New Roman" pitchFamily="18" charset="0"/>
              </a:rPr>
              <a:t> that lets its users to send notifications in case of an </a:t>
            </a:r>
            <a:r>
              <a:rPr lang="en-US" sz="2800" b="1" dirty="0" smtClean="0">
                <a:latin typeface="Times New Roman" pitchFamily="18" charset="0"/>
                <a:cs typeface="Times New Roman" pitchFamily="18" charset="0"/>
              </a:rPr>
              <a:t>emergency</a:t>
            </a:r>
            <a:r>
              <a:rPr lang="en-US" sz="2800" dirty="0" smtClean="0">
                <a:latin typeface="Times New Roman" pitchFamily="18" charset="0"/>
                <a:cs typeface="Times New Roman" pitchFamily="18" charset="0"/>
              </a:rPr>
              <a:t> or a panic situation. </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current SOS application in use would give an emergency call in the form of an SMS. </a:t>
            </a:r>
          </a:p>
          <a:p>
            <a:pPr algn="just"/>
            <a:r>
              <a:rPr lang="en-US" sz="2800" dirty="0" smtClean="0">
                <a:latin typeface="Times New Roman" pitchFamily="18" charset="0"/>
                <a:cs typeface="Times New Roman" pitchFamily="18" charset="0"/>
              </a:rPr>
              <a:t>When one touch alert is selected the app sends the emergency call to the predefined contact.</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When the description based alert button is selected the screen shows various slot’s. In each slot the user can prefix the required type of distress alerts. Say for example..,</a:t>
            </a:r>
          </a:p>
          <a:p>
            <a:pPr>
              <a:buNone/>
            </a:pPr>
            <a:r>
              <a:rPr lang="en-US" sz="2400" dirty="0" smtClean="0">
                <a:latin typeface="Times New Roman" pitchFamily="18" charset="0"/>
                <a:cs typeface="Times New Roman" pitchFamily="18" charset="0"/>
              </a:rPr>
              <a:t>     • 0-Women problem</a:t>
            </a:r>
          </a:p>
          <a:p>
            <a:pPr>
              <a:buNone/>
            </a:pPr>
            <a:r>
              <a:rPr lang="en-US" sz="2400" dirty="0" smtClean="0">
                <a:latin typeface="Times New Roman" pitchFamily="18" charset="0"/>
                <a:cs typeface="Times New Roman" pitchFamily="18" charset="0"/>
              </a:rPr>
              <a:t>     • 1-Accident</a:t>
            </a:r>
          </a:p>
          <a:p>
            <a:pPr>
              <a:buNone/>
            </a:pPr>
            <a:r>
              <a:rPr lang="en-US" sz="2400" dirty="0" smtClean="0">
                <a:latin typeface="Times New Roman" pitchFamily="18" charset="0"/>
                <a:cs typeface="Times New Roman" pitchFamily="18" charset="0"/>
              </a:rPr>
              <a:t>     • 2-Robbery</a:t>
            </a:r>
          </a:p>
          <a:p>
            <a:pPr>
              <a:buNone/>
            </a:pPr>
            <a:r>
              <a:rPr lang="en-US" sz="2400" dirty="0" smtClean="0">
                <a:latin typeface="Times New Roman" pitchFamily="18" charset="0"/>
                <a:cs typeface="Times New Roman" pitchFamily="18" charset="0"/>
              </a:rPr>
              <a:t>     • 3-Public Nuisance</a:t>
            </a:r>
          </a:p>
          <a:p>
            <a:pPr>
              <a:buNone/>
            </a:pPr>
            <a:r>
              <a:rPr lang="en-US" sz="2400" dirty="0" smtClean="0">
                <a:latin typeface="Times New Roman" pitchFamily="18" charset="0"/>
                <a:cs typeface="Times New Roman" pitchFamily="18" charset="0"/>
              </a:rPr>
              <a:t>     • 4-Kidnapped</a:t>
            </a:r>
          </a:p>
          <a:p>
            <a:pPr>
              <a:buNone/>
            </a:pPr>
            <a:r>
              <a:rPr lang="en-US" sz="2400" dirty="0" smtClean="0">
                <a:latin typeface="Times New Roman" pitchFamily="18" charset="0"/>
                <a:cs typeface="Times New Roman" pitchFamily="18" charset="0"/>
              </a:rPr>
              <a:t>     • 5-Location Lost</a:t>
            </a:r>
          </a:p>
          <a:p>
            <a:pPr>
              <a:buNone/>
            </a:pPr>
            <a:r>
              <a:rPr lang="en-US" sz="2400" dirty="0" smtClean="0">
                <a:latin typeface="Times New Roman" pitchFamily="18" charset="0"/>
                <a:cs typeface="Times New Roman" pitchFamily="18" charset="0"/>
              </a:rPr>
              <a:t>     • 6-Vehicle Break Down</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t>Requirements:</a:t>
            </a:r>
            <a:endParaRPr lang="en-US" dirty="0"/>
          </a:p>
        </p:txBody>
      </p:sp>
      <p:sp>
        <p:nvSpPr>
          <p:cNvPr id="3" name="Content Placeholder 2"/>
          <p:cNvSpPr>
            <a:spLocks noGrp="1"/>
          </p:cNvSpPr>
          <p:nvPr>
            <p:ph idx="1"/>
          </p:nvPr>
        </p:nvSpPr>
        <p:spPr>
          <a:xfrm>
            <a:off x="457200" y="1066800"/>
            <a:ext cx="8229600" cy="5064125"/>
          </a:xfrm>
        </p:spPr>
        <p:txBody>
          <a:bodyPr/>
          <a:lstStyle/>
          <a:p>
            <a:pPr algn="just">
              <a:buNone/>
            </a:pPr>
            <a:r>
              <a:rPr lang="en-US" sz="2400" b="1" dirty="0" smtClean="0">
                <a:latin typeface="Times New Roman" pitchFamily="18" charset="0"/>
                <a:cs typeface="Times New Roman" pitchFamily="18" charset="0"/>
              </a:rPr>
              <a:t>Software Requirements:</a:t>
            </a:r>
            <a:endParaRPr lang="en-IN" sz="24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Operating System: Windows 7,Linux , Etc.,</a:t>
            </a:r>
          </a:p>
          <a:p>
            <a:pPr algn="just"/>
            <a:r>
              <a:rPr lang="en-IN" sz="2400" dirty="0" smtClean="0">
                <a:latin typeface="Times New Roman" pitchFamily="18" charset="0"/>
                <a:cs typeface="Times New Roman" pitchFamily="18" charset="0"/>
              </a:rPr>
              <a:t>Application </a:t>
            </a:r>
            <a:r>
              <a:rPr lang="en-IN" sz="2400" dirty="0" smtClean="0">
                <a:latin typeface="Times New Roman" pitchFamily="18" charset="0"/>
                <a:cs typeface="Times New Roman" pitchFamily="18" charset="0"/>
              </a:rPr>
              <a:t>Software: </a:t>
            </a:r>
            <a:r>
              <a:rPr lang="en-IN" sz="2400" dirty="0" smtClean="0">
                <a:latin typeface="Times New Roman" pitchFamily="18" charset="0"/>
                <a:cs typeface="Times New Roman" pitchFamily="18" charset="0"/>
              </a:rPr>
              <a:t>Android Studio.</a:t>
            </a:r>
          </a:p>
          <a:p>
            <a:pPr algn="just"/>
            <a:r>
              <a:rPr lang="en-IN" sz="2400" dirty="0" smtClean="0">
                <a:latin typeface="Times New Roman" pitchFamily="18" charset="0"/>
                <a:cs typeface="Times New Roman" pitchFamily="18" charset="0"/>
              </a:rPr>
              <a:t>Programming Languages : Java , </a:t>
            </a:r>
            <a:r>
              <a:rPr lang="en-IN" sz="2400" dirty="0" err="1" smtClean="0">
                <a:latin typeface="Times New Roman" pitchFamily="18" charset="0"/>
                <a:cs typeface="Times New Roman" pitchFamily="18" charset="0"/>
              </a:rPr>
              <a:t>Javascript</a:t>
            </a:r>
            <a:r>
              <a:rPr lang="en-IN" sz="2400" dirty="0" smtClean="0">
                <a:latin typeface="Times New Roman" pitchFamily="18" charset="0"/>
                <a:cs typeface="Times New Roman" pitchFamily="18" charset="0"/>
              </a:rPr>
              <a:t>, XML, PHP.</a:t>
            </a:r>
          </a:p>
          <a:p>
            <a:pPr algn="just"/>
            <a:r>
              <a:rPr lang="en-IN" sz="2400" dirty="0" smtClean="0">
                <a:latin typeface="Times New Roman" pitchFamily="18" charset="0"/>
                <a:cs typeface="Times New Roman" pitchFamily="18" charset="0"/>
              </a:rPr>
              <a:t>Online Services : GPS , Emails.</a:t>
            </a:r>
          </a:p>
          <a:p>
            <a:pPr algn="just">
              <a:buNone/>
            </a:pPr>
            <a:r>
              <a:rPr lang="en-IN" sz="2400" b="1" dirty="0" smtClean="0">
                <a:latin typeface="Times New Roman" pitchFamily="18" charset="0"/>
                <a:cs typeface="Times New Roman" pitchFamily="18" charset="0"/>
              </a:rPr>
              <a:t>Hardware Requirements:</a:t>
            </a: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4 GB RAM.</a:t>
            </a:r>
          </a:p>
          <a:p>
            <a:pPr algn="just"/>
            <a:r>
              <a:rPr lang="en-IN" sz="2400" dirty="0" smtClean="0">
                <a:latin typeface="Times New Roman" pitchFamily="18" charset="0"/>
                <a:cs typeface="Times New Roman" pitchFamily="18" charset="0"/>
              </a:rPr>
              <a:t>100 GB Hard disk. </a:t>
            </a:r>
          </a:p>
          <a:p>
            <a:pPr algn="just"/>
            <a:r>
              <a:rPr lang="en-IN" sz="2400" dirty="0" smtClean="0">
                <a:latin typeface="Times New Roman" pitchFamily="18" charset="0"/>
                <a:cs typeface="Times New Roman" pitchFamily="18" charset="0"/>
              </a:rPr>
              <a:t>Android Phone</a:t>
            </a:r>
          </a:p>
          <a:p>
            <a:pPr algn="just">
              <a:buNone/>
            </a:pPr>
            <a:endParaRPr lang="en-IN" sz="24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750</TotalTime>
  <Words>538</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SRIT_PPT_Theme</vt:lpstr>
      <vt:lpstr>SOS-An Android Application For Emergencies </vt:lpstr>
      <vt:lpstr>Abstract</vt:lpstr>
      <vt:lpstr>Contents</vt:lpstr>
      <vt:lpstr>Introduction</vt:lpstr>
      <vt:lpstr>Problem Statement</vt:lpstr>
      <vt:lpstr>Objective</vt:lpstr>
      <vt:lpstr>Existing System</vt:lpstr>
      <vt:lpstr>Proposed System</vt:lpstr>
      <vt:lpstr>Requirements:</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 </dc:title>
  <dc:creator>Hitendra</dc:creator>
  <cp:lastModifiedBy>hp</cp:lastModifiedBy>
  <cp:revision>243</cp:revision>
  <dcterms:created xsi:type="dcterms:W3CDTF">2006-08-16T00:00:00Z</dcterms:created>
  <dcterms:modified xsi:type="dcterms:W3CDTF">2019-02-17T20:06:41Z</dcterms:modified>
</cp:coreProperties>
</file>