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THAMI D" userId="981c3142cb52ae27" providerId="LiveId" clId="{CEF8E466-2F6D-4F29-BD95-7E6566C0B428}"/>
    <pc:docChg chg="addSld delSld modSld">
      <pc:chgData name="GOWTHAMI D" userId="981c3142cb52ae27" providerId="LiveId" clId="{CEF8E466-2F6D-4F29-BD95-7E6566C0B428}" dt="2022-01-03T13:47:04.347" v="544" actId="20577"/>
      <pc:docMkLst>
        <pc:docMk/>
      </pc:docMkLst>
      <pc:sldChg chg="modSp mod">
        <pc:chgData name="GOWTHAMI D" userId="981c3142cb52ae27" providerId="LiveId" clId="{CEF8E466-2F6D-4F29-BD95-7E6566C0B428}" dt="2022-01-03T13:46:13.626" v="541" actId="255"/>
        <pc:sldMkLst>
          <pc:docMk/>
          <pc:sldMk cId="822365852" sldId="256"/>
        </pc:sldMkLst>
        <pc:spChg chg="mod">
          <ac:chgData name="GOWTHAMI D" userId="981c3142cb52ae27" providerId="LiveId" clId="{CEF8E466-2F6D-4F29-BD95-7E6566C0B428}" dt="2022-01-03T13:46:13.626" v="541" actId="255"/>
          <ac:spMkLst>
            <pc:docMk/>
            <pc:sldMk cId="822365852" sldId="256"/>
            <ac:spMk id="3" creationId="{B5E27572-3C27-4795-BD9A-ED572DC84BEC}"/>
          </ac:spMkLst>
        </pc:spChg>
      </pc:sldChg>
      <pc:sldChg chg="del">
        <pc:chgData name="GOWTHAMI D" userId="981c3142cb52ae27" providerId="LiveId" clId="{CEF8E466-2F6D-4F29-BD95-7E6566C0B428}" dt="2022-01-03T13:22:18.487" v="1" actId="2696"/>
        <pc:sldMkLst>
          <pc:docMk/>
          <pc:sldMk cId="18432047" sldId="257"/>
        </pc:sldMkLst>
      </pc:sldChg>
      <pc:sldChg chg="modSp mod">
        <pc:chgData name="GOWTHAMI D" userId="981c3142cb52ae27" providerId="LiveId" clId="{CEF8E466-2F6D-4F29-BD95-7E6566C0B428}" dt="2022-01-03T13:47:04.347" v="544" actId="20577"/>
        <pc:sldMkLst>
          <pc:docMk/>
          <pc:sldMk cId="2172456028" sldId="259"/>
        </pc:sldMkLst>
        <pc:spChg chg="mod">
          <ac:chgData name="GOWTHAMI D" userId="981c3142cb52ae27" providerId="LiveId" clId="{CEF8E466-2F6D-4F29-BD95-7E6566C0B428}" dt="2022-01-03T13:47:04.347" v="544" actId="20577"/>
          <ac:spMkLst>
            <pc:docMk/>
            <pc:sldMk cId="2172456028" sldId="259"/>
            <ac:spMk id="3" creationId="{421559AF-2DEE-410B-9213-2583F146FB5B}"/>
          </ac:spMkLst>
        </pc:spChg>
      </pc:sldChg>
      <pc:sldChg chg="modSp new mod">
        <pc:chgData name="GOWTHAMI D" userId="981c3142cb52ae27" providerId="LiveId" clId="{CEF8E466-2F6D-4F29-BD95-7E6566C0B428}" dt="2022-01-03T13:43:41.792" v="519" actId="255"/>
        <pc:sldMkLst>
          <pc:docMk/>
          <pc:sldMk cId="3291756282" sldId="260"/>
        </pc:sldMkLst>
        <pc:spChg chg="mod">
          <ac:chgData name="GOWTHAMI D" userId="981c3142cb52ae27" providerId="LiveId" clId="{CEF8E466-2F6D-4F29-BD95-7E6566C0B428}" dt="2022-01-03T13:25:10.228" v="57" actId="20577"/>
          <ac:spMkLst>
            <pc:docMk/>
            <pc:sldMk cId="3291756282" sldId="260"/>
            <ac:spMk id="2" creationId="{AE31D0F3-8A57-4DFA-914B-ADD58FBD3164}"/>
          </ac:spMkLst>
        </pc:spChg>
        <pc:spChg chg="mod">
          <ac:chgData name="GOWTHAMI D" userId="981c3142cb52ae27" providerId="LiveId" clId="{CEF8E466-2F6D-4F29-BD95-7E6566C0B428}" dt="2022-01-03T13:43:41.792" v="519" actId="255"/>
          <ac:spMkLst>
            <pc:docMk/>
            <pc:sldMk cId="3291756282" sldId="260"/>
            <ac:spMk id="3" creationId="{2349DA2F-8188-4910-AB0D-5329950F6FEE}"/>
          </ac:spMkLst>
        </pc:spChg>
      </pc:sldChg>
      <pc:sldChg chg="modSp new mod">
        <pc:chgData name="GOWTHAMI D" userId="981c3142cb52ae27" providerId="LiveId" clId="{CEF8E466-2F6D-4F29-BD95-7E6566C0B428}" dt="2022-01-03T13:43:55.728" v="522" actId="20577"/>
        <pc:sldMkLst>
          <pc:docMk/>
          <pc:sldMk cId="1407775229" sldId="261"/>
        </pc:sldMkLst>
        <pc:spChg chg="mod">
          <ac:chgData name="GOWTHAMI D" userId="981c3142cb52ae27" providerId="LiveId" clId="{CEF8E466-2F6D-4F29-BD95-7E6566C0B428}" dt="2022-01-03T13:26:45.397" v="188" actId="20577"/>
          <ac:spMkLst>
            <pc:docMk/>
            <pc:sldMk cId="1407775229" sldId="261"/>
            <ac:spMk id="2" creationId="{7F89C24E-EA44-431D-A35D-D45C77C10D1B}"/>
          </ac:spMkLst>
        </pc:spChg>
        <pc:spChg chg="mod">
          <ac:chgData name="GOWTHAMI D" userId="981c3142cb52ae27" providerId="LiveId" clId="{CEF8E466-2F6D-4F29-BD95-7E6566C0B428}" dt="2022-01-03T13:43:55.728" v="522" actId="20577"/>
          <ac:spMkLst>
            <pc:docMk/>
            <pc:sldMk cId="1407775229" sldId="261"/>
            <ac:spMk id="3" creationId="{0B35F2C1-4A05-46BB-B348-80AB05ED7EE9}"/>
          </ac:spMkLst>
        </pc:spChg>
      </pc:sldChg>
      <pc:sldChg chg="modSp new mod">
        <pc:chgData name="GOWTHAMI D" userId="981c3142cb52ae27" providerId="LiveId" clId="{CEF8E466-2F6D-4F29-BD95-7E6566C0B428}" dt="2022-01-03T13:39:03.861" v="472" actId="255"/>
        <pc:sldMkLst>
          <pc:docMk/>
          <pc:sldMk cId="262275958" sldId="262"/>
        </pc:sldMkLst>
        <pc:spChg chg="mod">
          <ac:chgData name="GOWTHAMI D" userId="981c3142cb52ae27" providerId="LiveId" clId="{CEF8E466-2F6D-4F29-BD95-7E6566C0B428}" dt="2022-01-03T13:36:45.637" v="377" actId="20577"/>
          <ac:spMkLst>
            <pc:docMk/>
            <pc:sldMk cId="262275958" sldId="262"/>
            <ac:spMk id="2" creationId="{F1D89DEF-A5D8-4317-8FBB-A709B1C44829}"/>
          </ac:spMkLst>
        </pc:spChg>
        <pc:spChg chg="mod">
          <ac:chgData name="GOWTHAMI D" userId="981c3142cb52ae27" providerId="LiveId" clId="{CEF8E466-2F6D-4F29-BD95-7E6566C0B428}" dt="2022-01-03T13:39:03.861" v="472" actId="255"/>
          <ac:spMkLst>
            <pc:docMk/>
            <pc:sldMk cId="262275958" sldId="262"/>
            <ac:spMk id="3" creationId="{DA81FBE2-5131-4C1A-8CF4-B014EDD7F244}"/>
          </ac:spMkLst>
        </pc:spChg>
      </pc:sldChg>
      <pc:sldChg chg="addSp modSp new mod">
        <pc:chgData name="GOWTHAMI D" userId="981c3142cb52ae27" providerId="LiveId" clId="{CEF8E466-2F6D-4F29-BD95-7E6566C0B428}" dt="2022-01-03T13:43:18.969" v="517" actId="20577"/>
        <pc:sldMkLst>
          <pc:docMk/>
          <pc:sldMk cId="501616427" sldId="263"/>
        </pc:sldMkLst>
        <pc:spChg chg="mod">
          <ac:chgData name="GOWTHAMI D" userId="981c3142cb52ae27" providerId="LiveId" clId="{CEF8E466-2F6D-4F29-BD95-7E6566C0B428}" dt="2022-01-03T13:43:18.969" v="517" actId="20577"/>
          <ac:spMkLst>
            <pc:docMk/>
            <pc:sldMk cId="501616427" sldId="263"/>
            <ac:spMk id="2" creationId="{692E6F86-3703-4DF6-918F-1ED8D6AFFA93}"/>
          </ac:spMkLst>
        </pc:spChg>
        <pc:picChg chg="add mod">
          <ac:chgData name="GOWTHAMI D" userId="981c3142cb52ae27" providerId="LiveId" clId="{CEF8E466-2F6D-4F29-BD95-7E6566C0B428}" dt="2022-01-03T13:43:02.288" v="511" actId="1076"/>
          <ac:picMkLst>
            <pc:docMk/>
            <pc:sldMk cId="501616427" sldId="263"/>
            <ac:picMk id="1026" creationId="{F098C2DF-D021-4F39-9B09-AC7FB14961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46A227-4491-4C1F-9954-3888511D7009}"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76061-C9DA-4988-BD62-54E6716C3C19}" type="slidenum">
              <a:rPr lang="en-US" smtClean="0"/>
              <a:t>‹#›</a:t>
            </a:fld>
            <a:endParaRPr lang="en-US"/>
          </a:p>
        </p:txBody>
      </p:sp>
    </p:spTree>
    <p:extLst>
      <p:ext uri="{BB962C8B-B14F-4D97-AF65-F5344CB8AC3E}">
        <p14:creationId xmlns:p14="http://schemas.microsoft.com/office/powerpoint/2010/main" val="3095673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46A227-4491-4C1F-9954-3888511D7009}"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76061-C9DA-4988-BD62-54E6716C3C19}" type="slidenum">
              <a:rPr lang="en-US" smtClean="0"/>
              <a:t>‹#›</a:t>
            </a:fld>
            <a:endParaRPr lang="en-US"/>
          </a:p>
        </p:txBody>
      </p:sp>
    </p:spTree>
    <p:extLst>
      <p:ext uri="{BB962C8B-B14F-4D97-AF65-F5344CB8AC3E}">
        <p14:creationId xmlns:p14="http://schemas.microsoft.com/office/powerpoint/2010/main" val="2594410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46A227-4491-4C1F-9954-3888511D7009}"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76061-C9DA-4988-BD62-54E6716C3C1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7547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46A227-4491-4C1F-9954-3888511D7009}"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76061-C9DA-4988-BD62-54E6716C3C19}" type="slidenum">
              <a:rPr lang="en-US" smtClean="0"/>
              <a:t>‹#›</a:t>
            </a:fld>
            <a:endParaRPr lang="en-US"/>
          </a:p>
        </p:txBody>
      </p:sp>
    </p:spTree>
    <p:extLst>
      <p:ext uri="{BB962C8B-B14F-4D97-AF65-F5344CB8AC3E}">
        <p14:creationId xmlns:p14="http://schemas.microsoft.com/office/powerpoint/2010/main" val="2321793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46A227-4491-4C1F-9954-3888511D7009}"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76061-C9DA-4988-BD62-54E6716C3C1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9164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46A227-4491-4C1F-9954-3888511D7009}"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76061-C9DA-4988-BD62-54E6716C3C19}" type="slidenum">
              <a:rPr lang="en-US" smtClean="0"/>
              <a:t>‹#›</a:t>
            </a:fld>
            <a:endParaRPr lang="en-US"/>
          </a:p>
        </p:txBody>
      </p:sp>
    </p:spTree>
    <p:extLst>
      <p:ext uri="{BB962C8B-B14F-4D97-AF65-F5344CB8AC3E}">
        <p14:creationId xmlns:p14="http://schemas.microsoft.com/office/powerpoint/2010/main" val="1501220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6A227-4491-4C1F-9954-3888511D7009}"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76061-C9DA-4988-BD62-54E6716C3C19}" type="slidenum">
              <a:rPr lang="en-US" smtClean="0"/>
              <a:t>‹#›</a:t>
            </a:fld>
            <a:endParaRPr lang="en-US"/>
          </a:p>
        </p:txBody>
      </p:sp>
    </p:spTree>
    <p:extLst>
      <p:ext uri="{BB962C8B-B14F-4D97-AF65-F5344CB8AC3E}">
        <p14:creationId xmlns:p14="http://schemas.microsoft.com/office/powerpoint/2010/main" val="3448352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6A227-4491-4C1F-9954-3888511D7009}"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76061-C9DA-4988-BD62-54E6716C3C19}" type="slidenum">
              <a:rPr lang="en-US" smtClean="0"/>
              <a:t>‹#›</a:t>
            </a:fld>
            <a:endParaRPr lang="en-US"/>
          </a:p>
        </p:txBody>
      </p:sp>
    </p:spTree>
    <p:extLst>
      <p:ext uri="{BB962C8B-B14F-4D97-AF65-F5344CB8AC3E}">
        <p14:creationId xmlns:p14="http://schemas.microsoft.com/office/powerpoint/2010/main" val="3613849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6A227-4491-4C1F-9954-3888511D7009}"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76061-C9DA-4988-BD62-54E6716C3C19}" type="slidenum">
              <a:rPr lang="en-US" smtClean="0"/>
              <a:t>‹#›</a:t>
            </a:fld>
            <a:endParaRPr lang="en-US"/>
          </a:p>
        </p:txBody>
      </p:sp>
    </p:spTree>
    <p:extLst>
      <p:ext uri="{BB962C8B-B14F-4D97-AF65-F5344CB8AC3E}">
        <p14:creationId xmlns:p14="http://schemas.microsoft.com/office/powerpoint/2010/main" val="90222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46A227-4491-4C1F-9954-3888511D7009}" type="datetimeFigureOut">
              <a:rPr lang="en-US" smtClean="0"/>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76061-C9DA-4988-BD62-54E6716C3C19}" type="slidenum">
              <a:rPr lang="en-US" smtClean="0"/>
              <a:t>‹#›</a:t>
            </a:fld>
            <a:endParaRPr lang="en-US"/>
          </a:p>
        </p:txBody>
      </p:sp>
    </p:spTree>
    <p:extLst>
      <p:ext uri="{BB962C8B-B14F-4D97-AF65-F5344CB8AC3E}">
        <p14:creationId xmlns:p14="http://schemas.microsoft.com/office/powerpoint/2010/main" val="419115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46A227-4491-4C1F-9954-3888511D7009}"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76061-C9DA-4988-BD62-54E6716C3C19}" type="slidenum">
              <a:rPr lang="en-US" smtClean="0"/>
              <a:t>‹#›</a:t>
            </a:fld>
            <a:endParaRPr lang="en-US"/>
          </a:p>
        </p:txBody>
      </p:sp>
    </p:spTree>
    <p:extLst>
      <p:ext uri="{BB962C8B-B14F-4D97-AF65-F5344CB8AC3E}">
        <p14:creationId xmlns:p14="http://schemas.microsoft.com/office/powerpoint/2010/main" val="99408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46A227-4491-4C1F-9954-3888511D7009}" type="datetimeFigureOut">
              <a:rPr lang="en-US" smtClean="0"/>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676061-C9DA-4988-BD62-54E6716C3C19}" type="slidenum">
              <a:rPr lang="en-US" smtClean="0"/>
              <a:t>‹#›</a:t>
            </a:fld>
            <a:endParaRPr lang="en-US"/>
          </a:p>
        </p:txBody>
      </p:sp>
    </p:spTree>
    <p:extLst>
      <p:ext uri="{BB962C8B-B14F-4D97-AF65-F5344CB8AC3E}">
        <p14:creationId xmlns:p14="http://schemas.microsoft.com/office/powerpoint/2010/main" val="1180946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46A227-4491-4C1F-9954-3888511D7009}" type="datetimeFigureOut">
              <a:rPr lang="en-US" smtClean="0"/>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676061-C9DA-4988-BD62-54E6716C3C19}" type="slidenum">
              <a:rPr lang="en-US" smtClean="0"/>
              <a:t>‹#›</a:t>
            </a:fld>
            <a:endParaRPr lang="en-US"/>
          </a:p>
        </p:txBody>
      </p:sp>
    </p:spTree>
    <p:extLst>
      <p:ext uri="{BB962C8B-B14F-4D97-AF65-F5344CB8AC3E}">
        <p14:creationId xmlns:p14="http://schemas.microsoft.com/office/powerpoint/2010/main" val="24362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46A227-4491-4C1F-9954-3888511D7009}" type="datetimeFigureOut">
              <a:rPr lang="en-US" smtClean="0"/>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676061-C9DA-4988-BD62-54E6716C3C19}" type="slidenum">
              <a:rPr lang="en-US" smtClean="0"/>
              <a:t>‹#›</a:t>
            </a:fld>
            <a:endParaRPr lang="en-US"/>
          </a:p>
        </p:txBody>
      </p:sp>
    </p:spTree>
    <p:extLst>
      <p:ext uri="{BB962C8B-B14F-4D97-AF65-F5344CB8AC3E}">
        <p14:creationId xmlns:p14="http://schemas.microsoft.com/office/powerpoint/2010/main" val="343402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46A227-4491-4C1F-9954-3888511D7009}" type="datetimeFigureOut">
              <a:rPr lang="en-US" smtClean="0"/>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76061-C9DA-4988-BD62-54E6716C3C19}" type="slidenum">
              <a:rPr lang="en-US" smtClean="0"/>
              <a:t>‹#›</a:t>
            </a:fld>
            <a:endParaRPr lang="en-US"/>
          </a:p>
        </p:txBody>
      </p:sp>
    </p:spTree>
    <p:extLst>
      <p:ext uri="{BB962C8B-B14F-4D97-AF65-F5344CB8AC3E}">
        <p14:creationId xmlns:p14="http://schemas.microsoft.com/office/powerpoint/2010/main" val="85741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76061-C9DA-4988-BD62-54E6716C3C19}" type="slidenum">
              <a:rPr lang="en-US" smtClean="0"/>
              <a:t>‹#›</a:t>
            </a:fld>
            <a:endParaRPr lang="en-US"/>
          </a:p>
        </p:txBody>
      </p:sp>
      <p:sp>
        <p:nvSpPr>
          <p:cNvPr id="5" name="Date Placeholder 4"/>
          <p:cNvSpPr>
            <a:spLocks noGrp="1"/>
          </p:cNvSpPr>
          <p:nvPr>
            <p:ph type="dt" sz="half" idx="10"/>
          </p:nvPr>
        </p:nvSpPr>
        <p:spPr/>
        <p:txBody>
          <a:bodyPr/>
          <a:lstStyle/>
          <a:p>
            <a:fld id="{A746A227-4491-4C1F-9954-3888511D7009}" type="datetimeFigureOut">
              <a:rPr lang="en-US" smtClean="0"/>
              <a:t>1/3/2022</a:t>
            </a:fld>
            <a:endParaRPr lang="en-US"/>
          </a:p>
        </p:txBody>
      </p:sp>
    </p:spTree>
    <p:extLst>
      <p:ext uri="{BB962C8B-B14F-4D97-AF65-F5344CB8AC3E}">
        <p14:creationId xmlns:p14="http://schemas.microsoft.com/office/powerpoint/2010/main" val="293067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46A227-4491-4C1F-9954-3888511D7009}" type="datetimeFigureOut">
              <a:rPr lang="en-US" smtClean="0"/>
              <a:t>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676061-C9DA-4988-BD62-54E6716C3C19}" type="slidenum">
              <a:rPr lang="en-US" smtClean="0"/>
              <a:t>‹#›</a:t>
            </a:fld>
            <a:endParaRPr lang="en-US"/>
          </a:p>
        </p:txBody>
      </p:sp>
    </p:spTree>
    <p:extLst>
      <p:ext uri="{BB962C8B-B14F-4D97-AF65-F5344CB8AC3E}">
        <p14:creationId xmlns:p14="http://schemas.microsoft.com/office/powerpoint/2010/main" val="8794398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7D4A-DA16-417E-BA56-7C7E12CE90BF}"/>
              </a:ext>
            </a:extLst>
          </p:cNvPr>
          <p:cNvSpPr>
            <a:spLocks noGrp="1"/>
          </p:cNvSpPr>
          <p:nvPr>
            <p:ph type="ctrTitle"/>
          </p:nvPr>
        </p:nvSpPr>
        <p:spPr/>
        <p:txBody>
          <a:bodyPr/>
          <a:lstStyle/>
          <a:p>
            <a:pPr algn="ctr"/>
            <a:r>
              <a:rPr lang="en-US" dirty="0">
                <a:solidFill>
                  <a:schemeClr val="tx1">
                    <a:lumMod val="95000"/>
                    <a:lumOff val="5000"/>
                  </a:schemeClr>
                </a:solidFill>
              </a:rPr>
              <a:t>Evaluating and Classifying Water Quality using Machine Learning Technique</a:t>
            </a:r>
          </a:p>
        </p:txBody>
      </p:sp>
      <p:sp>
        <p:nvSpPr>
          <p:cNvPr id="3" name="Subtitle 2">
            <a:extLst>
              <a:ext uri="{FF2B5EF4-FFF2-40B4-BE49-F238E27FC236}">
                <a16:creationId xmlns:a16="http://schemas.microsoft.com/office/drawing/2014/main" id="{B5E27572-3C27-4795-BD9A-ED572DC84BEC}"/>
              </a:ext>
            </a:extLst>
          </p:cNvPr>
          <p:cNvSpPr>
            <a:spLocks noGrp="1"/>
          </p:cNvSpPr>
          <p:nvPr>
            <p:ph type="subTitle" idx="1"/>
          </p:nvPr>
        </p:nvSpPr>
        <p:spPr/>
        <p:txBody>
          <a:bodyPr>
            <a:normAutofit/>
          </a:bodyPr>
          <a:lstStyle/>
          <a:p>
            <a:r>
              <a:rPr lang="en-US" sz="100" dirty="0"/>
              <a:t>.</a:t>
            </a:r>
          </a:p>
        </p:txBody>
      </p:sp>
    </p:spTree>
    <p:extLst>
      <p:ext uri="{BB962C8B-B14F-4D97-AF65-F5344CB8AC3E}">
        <p14:creationId xmlns:p14="http://schemas.microsoft.com/office/powerpoint/2010/main" val="82236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1EE3-A55D-46DA-854B-63E2A4AC701C}"/>
              </a:ext>
            </a:extLst>
          </p:cNvPr>
          <p:cNvSpPr>
            <a:spLocks noGrp="1"/>
          </p:cNvSpPr>
          <p:nvPr>
            <p:ph type="title"/>
          </p:nvPr>
        </p:nvSpPr>
        <p:spPr>
          <a:xfrm>
            <a:off x="677334" y="609600"/>
            <a:ext cx="8596668" cy="4992210"/>
          </a:xfrm>
        </p:spPr>
        <p:txBody>
          <a:bodyPr>
            <a:normAutofit fontScale="90000"/>
          </a:bodyPr>
          <a:lstStyle/>
          <a:p>
            <a:r>
              <a:rPr lang="en-US" dirty="0">
                <a:solidFill>
                  <a:schemeClr val="tx1">
                    <a:lumMod val="95000"/>
                    <a:lumOff val="5000"/>
                  </a:schemeClr>
                </a:solidFill>
              </a:rPr>
              <a:t>BATCH NO :A8</a:t>
            </a:r>
            <a:br>
              <a:rPr lang="en-US" dirty="0">
                <a:solidFill>
                  <a:schemeClr val="tx1">
                    <a:lumMod val="95000"/>
                    <a:lumOff val="5000"/>
                  </a:schemeClr>
                </a:solidFill>
              </a:rPr>
            </a:br>
            <a:br>
              <a:rPr lang="en-US" dirty="0">
                <a:solidFill>
                  <a:schemeClr val="tx1">
                    <a:lumMod val="95000"/>
                    <a:lumOff val="5000"/>
                  </a:schemeClr>
                </a:solidFill>
              </a:rPr>
            </a:br>
            <a:r>
              <a:rPr lang="en-US" dirty="0">
                <a:solidFill>
                  <a:schemeClr val="tx1">
                    <a:lumMod val="95000"/>
                    <a:lumOff val="5000"/>
                  </a:schemeClr>
                </a:solidFill>
              </a:rPr>
              <a:t>TEAM MEMBERS : ANANDHA LAKSHMI  P</a:t>
            </a:r>
            <a:br>
              <a:rPr lang="en-US" dirty="0">
                <a:solidFill>
                  <a:schemeClr val="tx1">
                    <a:lumMod val="95000"/>
                    <a:lumOff val="5000"/>
                  </a:schemeClr>
                </a:solidFill>
              </a:rPr>
            </a:br>
            <a:r>
              <a:rPr lang="en-US" dirty="0">
                <a:solidFill>
                  <a:schemeClr val="tx1">
                    <a:lumMod val="95000"/>
                    <a:lumOff val="5000"/>
                  </a:schemeClr>
                </a:solidFill>
              </a:rPr>
              <a:t>                          GOWTHAMI  D</a:t>
            </a:r>
            <a:br>
              <a:rPr lang="en-US" dirty="0">
                <a:solidFill>
                  <a:schemeClr val="tx1">
                    <a:lumMod val="95000"/>
                    <a:lumOff val="5000"/>
                  </a:schemeClr>
                </a:solidFill>
              </a:rPr>
            </a:br>
            <a:r>
              <a:rPr lang="en-US" dirty="0">
                <a:solidFill>
                  <a:schemeClr val="tx1">
                    <a:lumMod val="95000"/>
                    <a:lumOff val="5000"/>
                  </a:schemeClr>
                </a:solidFill>
              </a:rPr>
              <a:t>                          HARITHA  R</a:t>
            </a:r>
            <a:br>
              <a:rPr lang="en-US" dirty="0">
                <a:solidFill>
                  <a:schemeClr val="tx1">
                    <a:lumMod val="95000"/>
                    <a:lumOff val="5000"/>
                  </a:schemeClr>
                </a:solidFill>
              </a:rPr>
            </a:br>
            <a:br>
              <a:rPr lang="en-US" dirty="0">
                <a:solidFill>
                  <a:schemeClr val="tx1">
                    <a:lumMod val="95000"/>
                    <a:lumOff val="5000"/>
                  </a:schemeClr>
                </a:solidFill>
              </a:rPr>
            </a:br>
            <a:r>
              <a:rPr lang="en-US" dirty="0">
                <a:solidFill>
                  <a:schemeClr val="tx1">
                    <a:lumMod val="95000"/>
                    <a:lumOff val="5000"/>
                  </a:schemeClr>
                </a:solidFill>
              </a:rPr>
              <a:t>DOMAIN :  MACHINE  LEARNING</a:t>
            </a:r>
            <a:br>
              <a:rPr lang="en-US" dirty="0">
                <a:solidFill>
                  <a:schemeClr val="tx1">
                    <a:lumMod val="95000"/>
                    <a:lumOff val="5000"/>
                  </a:schemeClr>
                </a:solidFill>
              </a:rPr>
            </a:br>
            <a:br>
              <a:rPr lang="en-US" dirty="0"/>
            </a:br>
            <a:endParaRPr lang="en-US" dirty="0"/>
          </a:p>
        </p:txBody>
      </p:sp>
    </p:spTree>
    <p:extLst>
      <p:ext uri="{BB962C8B-B14F-4D97-AF65-F5344CB8AC3E}">
        <p14:creationId xmlns:p14="http://schemas.microsoft.com/office/powerpoint/2010/main" val="398246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585DE-9699-4939-97FD-52EC170C6E4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421559AF-2DEE-410B-9213-2583F146FB5B}"/>
              </a:ext>
            </a:extLst>
          </p:cNvPr>
          <p:cNvSpPr>
            <a:spLocks noGrp="1"/>
          </p:cNvSpPr>
          <p:nvPr>
            <p:ph idx="1"/>
          </p:nvPr>
        </p:nvSpPr>
        <p:spPr>
          <a:xfrm>
            <a:off x="677334" y="1518082"/>
            <a:ext cx="8596668" cy="4971495"/>
          </a:xfrm>
        </p:spPr>
        <p:txBody>
          <a:bodyPr>
            <a:normAutofit/>
          </a:bodyPr>
          <a:lstStyle/>
          <a:p>
            <a:pPr marL="0" indent="0" algn="just">
              <a:buNone/>
            </a:pPr>
            <a:r>
              <a:rPr lang="en-IN" sz="2400" dirty="0">
                <a:solidFill>
                  <a:schemeClr val="tx1">
                    <a:lumMod val="95000"/>
                    <a:lumOff val="5000"/>
                  </a:schemeClr>
                </a:solidFill>
                <a:effectLst/>
                <a:latin typeface="Times New Roman" panose="02020603050405020304" pitchFamily="18" charset="0"/>
                <a:ea typeface="Times New Roman" panose="02020603050405020304" pitchFamily="18" charset="0"/>
              </a:rPr>
              <a:t>                            Generally, Water pollution refers to the release of pollutants into the water that are detrimental to human health and the planet as a whole. It can be described as one of the most dangerous threats that the humanity ever faced. It causes damage to animals, crops, forests etc. </a:t>
            </a:r>
            <a:r>
              <a:rPr lang="en-IN" sz="2400" dirty="0">
                <a:solidFill>
                  <a:schemeClr val="tx1">
                    <a:lumMod val="95000"/>
                    <a:lumOff val="5000"/>
                  </a:schemeClr>
                </a:solidFill>
                <a:effectLst/>
                <a:latin typeface="Times New Roman" panose="02020603050405020304" pitchFamily="18" charset="0"/>
                <a:ea typeface="Calibri" panose="020F0502020204030204" pitchFamily="34" charset="0"/>
              </a:rPr>
              <a:t>To prevent this problem </a:t>
            </a:r>
            <a:r>
              <a:rPr lang="en-IN" sz="2400" dirty="0">
                <a:solidFill>
                  <a:schemeClr val="tx1">
                    <a:lumMod val="95000"/>
                    <a:lumOff val="5000"/>
                  </a:schemeClr>
                </a:solidFill>
                <a:latin typeface="Times New Roman" panose="02020603050405020304" pitchFamily="18" charset="0"/>
                <a:ea typeface="Calibri" panose="020F0502020204030204" pitchFamily="34" charset="0"/>
              </a:rPr>
              <a:t>we </a:t>
            </a:r>
            <a:r>
              <a:rPr lang="en-IN" sz="2400" dirty="0">
                <a:solidFill>
                  <a:schemeClr val="tx1">
                    <a:lumMod val="95000"/>
                    <a:lumOff val="5000"/>
                  </a:schemeClr>
                </a:solidFill>
                <a:effectLst/>
                <a:latin typeface="Times New Roman" panose="02020603050405020304" pitchFamily="18" charset="0"/>
                <a:ea typeface="Calibri" panose="020F0502020204030204" pitchFamily="34" charset="0"/>
              </a:rPr>
              <a:t> have to predict water quality from pollutants using machine learning techniques. Hence, water quality evaluation and prediction has become an important research area. The aim is to investigate machine learning based techniques for water quality forecasting by prediction results in best accuracy. Based on certain features like aluminium, ammonia, arsenic, barium, cadmium, </a:t>
            </a:r>
            <a:r>
              <a:rPr lang="en-IN" sz="2400" dirty="0" err="1">
                <a:solidFill>
                  <a:schemeClr val="tx1">
                    <a:lumMod val="95000"/>
                    <a:lumOff val="5000"/>
                  </a:schemeClr>
                </a:solidFill>
                <a:effectLst/>
                <a:latin typeface="Times New Roman" panose="02020603050405020304" pitchFamily="18" charset="0"/>
                <a:ea typeface="Calibri" panose="020F0502020204030204" pitchFamily="34" charset="0"/>
              </a:rPr>
              <a:t>chloromine</a:t>
            </a:r>
            <a:r>
              <a:rPr lang="en-IN" sz="2400" dirty="0">
                <a:solidFill>
                  <a:schemeClr val="tx1">
                    <a:lumMod val="95000"/>
                    <a:lumOff val="5000"/>
                  </a:schemeClr>
                </a:solidFill>
                <a:effectLst/>
                <a:latin typeface="Times New Roman" panose="02020603050405020304" pitchFamily="18" charset="0"/>
                <a:ea typeface="Calibri" panose="020F0502020204030204" pitchFamily="34" charset="0"/>
              </a:rPr>
              <a:t>, chromium, copper, chloride, bacteria, virus, lead, nitrate, nitrite, mercury, perchlorate, radium, selenium, silver, uranium.</a:t>
            </a:r>
            <a:endParaRPr lang="en-US" sz="2400" dirty="0">
              <a:solidFill>
                <a:schemeClr val="tx1">
                  <a:lumMod val="95000"/>
                  <a:lumOff val="5000"/>
                </a:schemeClr>
              </a:solidFill>
            </a:endParaRPr>
          </a:p>
        </p:txBody>
      </p:sp>
    </p:spTree>
    <p:extLst>
      <p:ext uri="{BB962C8B-B14F-4D97-AF65-F5344CB8AC3E}">
        <p14:creationId xmlns:p14="http://schemas.microsoft.com/office/powerpoint/2010/main" val="217245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D0F3-8A57-4DFA-914B-ADD58FBD3164}"/>
              </a:ext>
            </a:extLst>
          </p:cNvPr>
          <p:cNvSpPr>
            <a:spLocks noGrp="1"/>
          </p:cNvSpPr>
          <p:nvPr>
            <p:ph type="title"/>
          </p:nvPr>
        </p:nvSpPr>
        <p:spPr/>
        <p:txBody>
          <a:bodyPr/>
          <a:lstStyle/>
          <a:p>
            <a:r>
              <a:rPr lang="en-US" dirty="0"/>
              <a:t>EXISTING SYSTEM DRAWBACKS</a:t>
            </a:r>
          </a:p>
        </p:txBody>
      </p:sp>
      <p:sp>
        <p:nvSpPr>
          <p:cNvPr id="3" name="Content Placeholder 2">
            <a:extLst>
              <a:ext uri="{FF2B5EF4-FFF2-40B4-BE49-F238E27FC236}">
                <a16:creationId xmlns:a16="http://schemas.microsoft.com/office/drawing/2014/main" id="{2349DA2F-8188-4910-AB0D-5329950F6FEE}"/>
              </a:ext>
            </a:extLst>
          </p:cNvPr>
          <p:cNvSpPr>
            <a:spLocks noGrp="1"/>
          </p:cNvSpPr>
          <p:nvPr>
            <p:ph idx="1"/>
          </p:nvPr>
        </p:nvSpPr>
        <p:spPr/>
        <p:txBody>
          <a:bodyPr>
            <a:normAutofit/>
          </a:bodyPr>
          <a:lstStyle/>
          <a:p>
            <a:r>
              <a:rPr lang="en-US" sz="2400" dirty="0">
                <a:solidFill>
                  <a:schemeClr val="tx1">
                    <a:lumMod val="95000"/>
                    <a:lumOff val="5000"/>
                  </a:schemeClr>
                </a:solidFill>
              </a:rPr>
              <a:t>Sensor technology is being used</a:t>
            </a:r>
          </a:p>
          <a:p>
            <a:r>
              <a:rPr lang="en-US" sz="2400" dirty="0">
                <a:solidFill>
                  <a:schemeClr val="tx1">
                    <a:lumMod val="95000"/>
                    <a:lumOff val="5000"/>
                  </a:schemeClr>
                </a:solidFill>
              </a:rPr>
              <a:t>It is expensive to deploy</a:t>
            </a:r>
          </a:p>
          <a:p>
            <a:r>
              <a:rPr lang="en-US" sz="2400" dirty="0">
                <a:solidFill>
                  <a:schemeClr val="tx1">
                    <a:lumMod val="95000"/>
                    <a:lumOff val="5000"/>
                  </a:schemeClr>
                </a:solidFill>
              </a:rPr>
              <a:t>Sensors are not efficient</a:t>
            </a:r>
          </a:p>
          <a:p>
            <a:r>
              <a:rPr lang="en-US" sz="2400" dirty="0">
                <a:solidFill>
                  <a:schemeClr val="tx1">
                    <a:lumMod val="95000"/>
                    <a:lumOff val="5000"/>
                  </a:schemeClr>
                </a:solidFill>
              </a:rPr>
              <a:t>No machine learning concept is used</a:t>
            </a:r>
          </a:p>
          <a:p>
            <a:r>
              <a:rPr lang="en-US" sz="2400" dirty="0">
                <a:solidFill>
                  <a:schemeClr val="tx1">
                    <a:lumMod val="95000"/>
                    <a:lumOff val="5000"/>
                  </a:schemeClr>
                </a:solidFill>
              </a:rPr>
              <a:t>No accuracy is found</a:t>
            </a:r>
          </a:p>
        </p:txBody>
      </p:sp>
    </p:spTree>
    <p:extLst>
      <p:ext uri="{BB962C8B-B14F-4D97-AF65-F5344CB8AC3E}">
        <p14:creationId xmlns:p14="http://schemas.microsoft.com/office/powerpoint/2010/main" val="329175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C24E-EA44-431D-A35D-D45C77C10D1B}"/>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0B35F2C1-4A05-46BB-B348-80AB05ED7EE9}"/>
              </a:ext>
            </a:extLst>
          </p:cNvPr>
          <p:cNvSpPr>
            <a:spLocks noGrp="1"/>
          </p:cNvSpPr>
          <p:nvPr>
            <p:ph idx="1"/>
          </p:nvPr>
        </p:nvSpPr>
        <p:spPr/>
        <p:txBody>
          <a:bodyPr/>
          <a:lstStyle/>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Machine learning concept is used.</a:t>
            </a:r>
          </a:p>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Various algorithms are used. </a:t>
            </a:r>
          </a:p>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Highest accuracy is attained.</a:t>
            </a:r>
          </a:p>
          <a:p>
            <a:r>
              <a:rPr lang="en-IN" sz="2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Multiple datasets from different sources would be combined to form a generalized dataset, and then different machine learning algorithms would be applied to extract patterns and to obtain results with maximum accuracy.</a:t>
            </a:r>
            <a:endParaRPr lang="en-US" sz="2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0777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9DEF-A5D8-4317-8FBB-A709B1C44829}"/>
              </a:ext>
            </a:extLst>
          </p:cNvPr>
          <p:cNvSpPr>
            <a:spLocks noGrp="1"/>
          </p:cNvSpPr>
          <p:nvPr>
            <p:ph type="title"/>
          </p:nvPr>
        </p:nvSpPr>
        <p:spPr/>
        <p:txBody>
          <a:bodyPr/>
          <a:lstStyle/>
          <a:p>
            <a:r>
              <a:rPr lang="en-US" dirty="0"/>
              <a:t>LIST OF MODULES</a:t>
            </a:r>
          </a:p>
        </p:txBody>
      </p:sp>
      <p:sp>
        <p:nvSpPr>
          <p:cNvPr id="3" name="Content Placeholder 2">
            <a:extLst>
              <a:ext uri="{FF2B5EF4-FFF2-40B4-BE49-F238E27FC236}">
                <a16:creationId xmlns:a16="http://schemas.microsoft.com/office/drawing/2014/main" id="{DA81FBE2-5131-4C1A-8CF4-B014EDD7F244}"/>
              </a:ext>
            </a:extLst>
          </p:cNvPr>
          <p:cNvSpPr>
            <a:spLocks noGrp="1"/>
          </p:cNvSpPr>
          <p:nvPr>
            <p:ph idx="1"/>
          </p:nvPr>
        </p:nvSpPr>
        <p:spPr/>
        <p:txBody>
          <a:bodyPr>
            <a:normAutofit/>
          </a:bodyPr>
          <a:lstStyle/>
          <a:p>
            <a:pPr>
              <a:buFont typeface="+mj-lt"/>
              <a:buAutoNum type="arabicPeriod"/>
            </a:pPr>
            <a:r>
              <a:rPr lang="en-US" sz="2400" dirty="0">
                <a:solidFill>
                  <a:schemeClr val="tx1">
                    <a:lumMod val="95000"/>
                    <a:lumOff val="5000"/>
                  </a:schemeClr>
                </a:solidFill>
              </a:rPr>
              <a:t>Data preprocessing</a:t>
            </a:r>
          </a:p>
          <a:p>
            <a:pPr>
              <a:buFont typeface="+mj-lt"/>
              <a:buAutoNum type="arabicPeriod"/>
            </a:pPr>
            <a:r>
              <a:rPr lang="en-US" sz="2400" dirty="0">
                <a:solidFill>
                  <a:schemeClr val="tx1">
                    <a:lumMod val="95000"/>
                    <a:lumOff val="5000"/>
                  </a:schemeClr>
                </a:solidFill>
              </a:rPr>
              <a:t>Exploratory data analysis</a:t>
            </a:r>
          </a:p>
          <a:p>
            <a:pPr>
              <a:buFont typeface="+mj-lt"/>
              <a:buAutoNum type="arabicPeriod"/>
            </a:pPr>
            <a:r>
              <a:rPr lang="en-US" sz="2400" dirty="0">
                <a:solidFill>
                  <a:schemeClr val="tx1">
                    <a:lumMod val="95000"/>
                    <a:lumOff val="5000"/>
                  </a:schemeClr>
                </a:solidFill>
              </a:rPr>
              <a:t>Implementation of Algorithms</a:t>
            </a:r>
          </a:p>
          <a:p>
            <a:pPr>
              <a:buFont typeface="+mj-lt"/>
              <a:buAutoNum type="arabicPeriod"/>
            </a:pPr>
            <a:r>
              <a:rPr lang="en-US" sz="2400" dirty="0">
                <a:solidFill>
                  <a:schemeClr val="tx1">
                    <a:lumMod val="95000"/>
                    <a:lumOff val="5000"/>
                  </a:schemeClr>
                </a:solidFill>
              </a:rPr>
              <a:t>Deployment</a:t>
            </a:r>
          </a:p>
        </p:txBody>
      </p:sp>
    </p:spTree>
    <p:extLst>
      <p:ext uri="{BB962C8B-B14F-4D97-AF65-F5344CB8AC3E}">
        <p14:creationId xmlns:p14="http://schemas.microsoft.com/office/powerpoint/2010/main" val="26227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6F86-3703-4DF6-918F-1ED8D6AFFA93}"/>
              </a:ext>
            </a:extLst>
          </p:cNvPr>
          <p:cNvSpPr>
            <a:spLocks noGrp="1"/>
          </p:cNvSpPr>
          <p:nvPr>
            <p:ph type="title"/>
          </p:nvPr>
        </p:nvSpPr>
        <p:spPr/>
        <p:txBody>
          <a:bodyPr/>
          <a:lstStyle/>
          <a:p>
            <a:r>
              <a:rPr lang="en-US" dirty="0"/>
              <a:t>                          SDLC   </a:t>
            </a:r>
          </a:p>
        </p:txBody>
      </p:sp>
      <p:pic>
        <p:nvPicPr>
          <p:cNvPr id="1026" name="Picture 2" descr="Software Development Life Cycle Methodologies – NIX Approach">
            <a:extLst>
              <a:ext uri="{FF2B5EF4-FFF2-40B4-BE49-F238E27FC236}">
                <a16:creationId xmlns:a16="http://schemas.microsoft.com/office/drawing/2014/main" id="{F098C2DF-D021-4F39-9B09-AC7FB1496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540" y="1473694"/>
            <a:ext cx="5939162" cy="495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6164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49</TotalTime>
  <Words>283</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Evaluating and Classifying Water Quality using Machine Learning Technique</vt:lpstr>
      <vt:lpstr>BATCH NO :A8  TEAM MEMBERS : ANANDHA LAKSHMI  P                           GOWTHAMI  D                           HARITHA  R  DOMAIN :  MACHINE  LEARNING  </vt:lpstr>
      <vt:lpstr>ABSTRACT</vt:lpstr>
      <vt:lpstr>EXISTING SYSTEM DRAWBACKS</vt:lpstr>
      <vt:lpstr>PROPOSED SYSTEM</vt:lpstr>
      <vt:lpstr>LIST OF MODULES</vt:lpstr>
      <vt:lpstr>                          SDLC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and Classifying Water Quality using Machine Learning Technique</dc:title>
  <dc:creator>GOWTHAMI D</dc:creator>
  <cp:lastModifiedBy>GOWTHAMI D</cp:lastModifiedBy>
  <cp:revision>3</cp:revision>
  <dcterms:created xsi:type="dcterms:W3CDTF">2022-01-03T12:58:04Z</dcterms:created>
  <dcterms:modified xsi:type="dcterms:W3CDTF">2022-01-03T13:47:37Z</dcterms:modified>
</cp:coreProperties>
</file>