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6262" y="6167437"/>
            <a:ext cx="11040110" cy="0"/>
          </a:xfrm>
          <a:custGeom>
            <a:avLst/>
            <a:gdLst/>
            <a:ahLst/>
            <a:cxnLst/>
            <a:rect l="l" t="t" r="r" b="b"/>
            <a:pathLst>
              <a:path w="11040110">
                <a:moveTo>
                  <a:pt x="0" y="0"/>
                </a:moveTo>
                <a:lnTo>
                  <a:pt x="11039538" y="0"/>
                </a:lnTo>
              </a:path>
            </a:pathLst>
          </a:custGeom>
          <a:ln w="28575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90283" y="6439724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59" h="45085">
                <a:moveTo>
                  <a:pt x="0" y="44700"/>
                </a:moveTo>
                <a:lnTo>
                  <a:pt x="22351" y="44700"/>
                </a:lnTo>
                <a:lnTo>
                  <a:pt x="22351" y="0"/>
                </a:lnTo>
                <a:lnTo>
                  <a:pt x="0" y="0"/>
                </a:lnTo>
                <a:lnTo>
                  <a:pt x="0" y="4470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90283" y="6422810"/>
            <a:ext cx="76835" cy="17145"/>
          </a:xfrm>
          <a:custGeom>
            <a:avLst/>
            <a:gdLst/>
            <a:ahLst/>
            <a:cxnLst/>
            <a:rect l="l" t="t" r="r" b="b"/>
            <a:pathLst>
              <a:path w="76834" h="17145">
                <a:moveTo>
                  <a:pt x="0" y="16913"/>
                </a:moveTo>
                <a:lnTo>
                  <a:pt x="76536" y="16913"/>
                </a:lnTo>
                <a:lnTo>
                  <a:pt x="76536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0283" y="6382942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0" y="39868"/>
                </a:moveTo>
                <a:lnTo>
                  <a:pt x="22351" y="39868"/>
                </a:lnTo>
                <a:lnTo>
                  <a:pt x="22351" y="0"/>
                </a:lnTo>
                <a:lnTo>
                  <a:pt x="0" y="0"/>
                </a:lnTo>
                <a:lnTo>
                  <a:pt x="0" y="39868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044468" y="6439381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59" h="45085">
                <a:moveTo>
                  <a:pt x="22351" y="0"/>
                </a:moveTo>
                <a:lnTo>
                  <a:pt x="0" y="0"/>
                </a:lnTo>
                <a:lnTo>
                  <a:pt x="0" y="44964"/>
                </a:lnTo>
                <a:lnTo>
                  <a:pt x="22352" y="44964"/>
                </a:lnTo>
                <a:lnTo>
                  <a:pt x="22351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044468" y="6383340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22351" y="0"/>
                </a:moveTo>
                <a:lnTo>
                  <a:pt x="0" y="0"/>
                </a:lnTo>
                <a:lnTo>
                  <a:pt x="0" y="39411"/>
                </a:lnTo>
                <a:lnTo>
                  <a:pt x="22352" y="39411"/>
                </a:lnTo>
                <a:lnTo>
                  <a:pt x="22351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091203" y="6467511"/>
            <a:ext cx="64769" cy="17145"/>
          </a:xfrm>
          <a:custGeom>
            <a:avLst/>
            <a:gdLst/>
            <a:ahLst/>
            <a:cxnLst/>
            <a:rect l="l" t="t" r="r" b="b"/>
            <a:pathLst>
              <a:path w="64770" h="17145">
                <a:moveTo>
                  <a:pt x="0" y="16913"/>
                </a:moveTo>
                <a:lnTo>
                  <a:pt x="64344" y="16913"/>
                </a:lnTo>
                <a:lnTo>
                  <a:pt x="64344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91203" y="6439724"/>
            <a:ext cx="22860" cy="27940"/>
          </a:xfrm>
          <a:custGeom>
            <a:avLst/>
            <a:gdLst/>
            <a:ahLst/>
            <a:cxnLst/>
            <a:rect l="l" t="t" r="r" b="b"/>
            <a:pathLst>
              <a:path w="22859" h="27939">
                <a:moveTo>
                  <a:pt x="0" y="27786"/>
                </a:moveTo>
                <a:lnTo>
                  <a:pt x="22349" y="27786"/>
                </a:lnTo>
                <a:lnTo>
                  <a:pt x="22349" y="0"/>
                </a:lnTo>
                <a:lnTo>
                  <a:pt x="0" y="0"/>
                </a:lnTo>
                <a:lnTo>
                  <a:pt x="0" y="27786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91203" y="6422810"/>
            <a:ext cx="54610" cy="17145"/>
          </a:xfrm>
          <a:custGeom>
            <a:avLst/>
            <a:gdLst/>
            <a:ahLst/>
            <a:cxnLst/>
            <a:rect l="l" t="t" r="r" b="b"/>
            <a:pathLst>
              <a:path w="54609" h="17145">
                <a:moveTo>
                  <a:pt x="0" y="16913"/>
                </a:moveTo>
                <a:lnTo>
                  <a:pt x="54185" y="16913"/>
                </a:lnTo>
                <a:lnTo>
                  <a:pt x="54185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91203" y="6399856"/>
            <a:ext cx="22860" cy="23495"/>
          </a:xfrm>
          <a:custGeom>
            <a:avLst/>
            <a:gdLst/>
            <a:ahLst/>
            <a:cxnLst/>
            <a:rect l="l" t="t" r="r" b="b"/>
            <a:pathLst>
              <a:path w="22859" h="23495">
                <a:moveTo>
                  <a:pt x="0" y="22954"/>
                </a:moveTo>
                <a:lnTo>
                  <a:pt x="22349" y="22954"/>
                </a:lnTo>
                <a:lnTo>
                  <a:pt x="22349" y="0"/>
                </a:lnTo>
                <a:lnTo>
                  <a:pt x="0" y="0"/>
                </a:lnTo>
                <a:lnTo>
                  <a:pt x="0" y="22954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91203" y="6382942"/>
            <a:ext cx="62230" cy="17145"/>
          </a:xfrm>
          <a:custGeom>
            <a:avLst/>
            <a:gdLst/>
            <a:ahLst/>
            <a:cxnLst/>
            <a:rect l="l" t="t" r="r" b="b"/>
            <a:pathLst>
              <a:path w="62229" h="17145">
                <a:moveTo>
                  <a:pt x="0" y="16913"/>
                </a:moveTo>
                <a:lnTo>
                  <a:pt x="61675" y="16913"/>
                </a:lnTo>
                <a:lnTo>
                  <a:pt x="61675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183316" y="638333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013"/>
                </a:lnTo>
              </a:path>
            </a:pathLst>
          </a:custGeom>
          <a:ln w="23028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19214" y="6383340"/>
            <a:ext cx="169339" cy="101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442050" y="6383340"/>
            <a:ext cx="77207" cy="1010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54820" y="638333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013"/>
                </a:lnTo>
              </a:path>
            </a:pathLst>
          </a:custGeom>
          <a:ln w="23706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576831" y="6383340"/>
            <a:ext cx="47625" cy="101600"/>
          </a:xfrm>
          <a:custGeom>
            <a:avLst/>
            <a:gdLst/>
            <a:ahLst/>
            <a:cxnLst/>
            <a:rect l="l" t="t" r="r" b="b"/>
            <a:pathLst>
              <a:path w="47625" h="101600">
                <a:moveTo>
                  <a:pt x="32513" y="0"/>
                </a:moveTo>
                <a:lnTo>
                  <a:pt x="4752" y="0"/>
                </a:lnTo>
                <a:lnTo>
                  <a:pt x="32513" y="46801"/>
                </a:lnTo>
                <a:lnTo>
                  <a:pt x="0" y="101005"/>
                </a:lnTo>
                <a:lnTo>
                  <a:pt x="27760" y="101005"/>
                </a:lnTo>
                <a:lnTo>
                  <a:pt x="47420" y="65281"/>
                </a:lnTo>
                <a:lnTo>
                  <a:pt x="47420" y="27092"/>
                </a:lnTo>
                <a:lnTo>
                  <a:pt x="32513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4405" y="6383340"/>
            <a:ext cx="47625" cy="101600"/>
          </a:xfrm>
          <a:custGeom>
            <a:avLst/>
            <a:gdLst/>
            <a:ahLst/>
            <a:cxnLst/>
            <a:rect l="l" t="t" r="r" b="b"/>
            <a:pathLst>
              <a:path w="47625" h="101600">
                <a:moveTo>
                  <a:pt x="41992" y="0"/>
                </a:moveTo>
                <a:lnTo>
                  <a:pt x="15581" y="0"/>
                </a:lnTo>
                <a:lnTo>
                  <a:pt x="0" y="27709"/>
                </a:lnTo>
                <a:lnTo>
                  <a:pt x="0" y="65895"/>
                </a:lnTo>
                <a:lnTo>
                  <a:pt x="20982" y="101005"/>
                </a:lnTo>
                <a:lnTo>
                  <a:pt x="47420" y="101005"/>
                </a:lnTo>
                <a:lnTo>
                  <a:pt x="15581" y="45571"/>
                </a:lnTo>
                <a:lnTo>
                  <a:pt x="41992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692655" y="6383340"/>
            <a:ext cx="81280" cy="101600"/>
          </a:xfrm>
          <a:custGeom>
            <a:avLst/>
            <a:gdLst/>
            <a:ahLst/>
            <a:cxnLst/>
            <a:rect l="l" t="t" r="r" b="b"/>
            <a:pathLst>
              <a:path w="81279" h="101600">
                <a:moveTo>
                  <a:pt x="22360" y="0"/>
                </a:moveTo>
                <a:lnTo>
                  <a:pt x="0" y="0"/>
                </a:lnTo>
                <a:lnTo>
                  <a:pt x="0" y="101005"/>
                </a:lnTo>
                <a:lnTo>
                  <a:pt x="27086" y="101005"/>
                </a:lnTo>
                <a:lnTo>
                  <a:pt x="42667" y="100388"/>
                </a:lnTo>
                <a:lnTo>
                  <a:pt x="67053" y="88686"/>
                </a:lnTo>
                <a:lnTo>
                  <a:pt x="69753" y="86222"/>
                </a:lnTo>
                <a:lnTo>
                  <a:pt x="71116" y="84375"/>
                </a:lnTo>
                <a:lnTo>
                  <a:pt x="22360" y="84375"/>
                </a:lnTo>
                <a:lnTo>
                  <a:pt x="22360" y="16005"/>
                </a:lnTo>
                <a:lnTo>
                  <a:pt x="70536" y="16005"/>
                </a:lnTo>
                <a:lnTo>
                  <a:pt x="69078" y="14158"/>
                </a:lnTo>
                <a:lnTo>
                  <a:pt x="41317" y="612"/>
                </a:lnTo>
                <a:lnTo>
                  <a:pt x="22360" y="0"/>
                </a:lnTo>
                <a:close/>
              </a:path>
              <a:path w="81279" h="101600">
                <a:moveTo>
                  <a:pt x="70536" y="16005"/>
                </a:moveTo>
                <a:lnTo>
                  <a:pt x="32513" y="16005"/>
                </a:lnTo>
                <a:lnTo>
                  <a:pt x="38589" y="16622"/>
                </a:lnTo>
                <a:lnTo>
                  <a:pt x="43342" y="18469"/>
                </a:lnTo>
                <a:lnTo>
                  <a:pt x="56224" y="52962"/>
                </a:lnTo>
                <a:lnTo>
                  <a:pt x="55549" y="60352"/>
                </a:lnTo>
                <a:lnTo>
                  <a:pt x="34539" y="84375"/>
                </a:lnTo>
                <a:lnTo>
                  <a:pt x="71116" y="84375"/>
                </a:lnTo>
                <a:lnTo>
                  <a:pt x="81284" y="51115"/>
                </a:lnTo>
                <a:lnTo>
                  <a:pt x="80609" y="44339"/>
                </a:lnTo>
                <a:lnTo>
                  <a:pt x="72481" y="18469"/>
                </a:lnTo>
                <a:lnTo>
                  <a:pt x="70536" y="16005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88144" y="6382091"/>
            <a:ext cx="95885" cy="104139"/>
          </a:xfrm>
          <a:custGeom>
            <a:avLst/>
            <a:gdLst/>
            <a:ahLst/>
            <a:cxnLst/>
            <a:rect l="l" t="t" r="r" b="b"/>
            <a:pathLst>
              <a:path w="95884" h="104139">
                <a:moveTo>
                  <a:pt x="53523" y="0"/>
                </a:moveTo>
                <a:lnTo>
                  <a:pt x="48095" y="0"/>
                </a:lnTo>
                <a:lnTo>
                  <a:pt x="35916" y="1249"/>
                </a:lnTo>
                <a:lnTo>
                  <a:pt x="3402" y="29573"/>
                </a:lnTo>
                <a:lnTo>
                  <a:pt x="0" y="57907"/>
                </a:lnTo>
                <a:lnTo>
                  <a:pt x="1350" y="67762"/>
                </a:lnTo>
                <a:lnTo>
                  <a:pt x="27788" y="100407"/>
                </a:lnTo>
                <a:lnTo>
                  <a:pt x="31838" y="102254"/>
                </a:lnTo>
                <a:lnTo>
                  <a:pt x="42667" y="103487"/>
                </a:lnTo>
                <a:lnTo>
                  <a:pt x="48770" y="104101"/>
                </a:lnTo>
                <a:lnTo>
                  <a:pt x="60977" y="102869"/>
                </a:lnTo>
                <a:lnTo>
                  <a:pt x="84848" y="88089"/>
                </a:lnTo>
                <a:lnTo>
                  <a:pt x="44044" y="88089"/>
                </a:lnTo>
                <a:lnTo>
                  <a:pt x="40642" y="87471"/>
                </a:lnTo>
                <a:lnTo>
                  <a:pt x="26410" y="68994"/>
                </a:lnTo>
                <a:lnTo>
                  <a:pt x="25060" y="64066"/>
                </a:lnTo>
                <a:lnTo>
                  <a:pt x="30488" y="24645"/>
                </a:lnTo>
                <a:lnTo>
                  <a:pt x="47420" y="16022"/>
                </a:lnTo>
                <a:lnTo>
                  <a:pt x="84903" y="16022"/>
                </a:lnTo>
                <a:lnTo>
                  <a:pt x="82634" y="13558"/>
                </a:lnTo>
                <a:lnTo>
                  <a:pt x="58249" y="1249"/>
                </a:lnTo>
                <a:lnTo>
                  <a:pt x="53523" y="0"/>
                </a:lnTo>
                <a:close/>
              </a:path>
              <a:path w="95884" h="104139">
                <a:moveTo>
                  <a:pt x="84903" y="16022"/>
                </a:moveTo>
                <a:lnTo>
                  <a:pt x="51471" y="16022"/>
                </a:lnTo>
                <a:lnTo>
                  <a:pt x="55548" y="17254"/>
                </a:lnTo>
                <a:lnTo>
                  <a:pt x="58249" y="18486"/>
                </a:lnTo>
                <a:lnTo>
                  <a:pt x="69780" y="60987"/>
                </a:lnTo>
                <a:lnTo>
                  <a:pt x="68403" y="68377"/>
                </a:lnTo>
                <a:lnTo>
                  <a:pt x="53523" y="88089"/>
                </a:lnTo>
                <a:lnTo>
                  <a:pt x="84848" y="88089"/>
                </a:lnTo>
                <a:lnTo>
                  <a:pt x="95516" y="59754"/>
                </a:lnTo>
                <a:lnTo>
                  <a:pt x="95440" y="44971"/>
                </a:lnTo>
                <a:lnTo>
                  <a:pt x="94840" y="40045"/>
                </a:lnTo>
                <a:lnTo>
                  <a:pt x="93463" y="35117"/>
                </a:lnTo>
                <a:lnTo>
                  <a:pt x="90763" y="25262"/>
                </a:lnTo>
                <a:lnTo>
                  <a:pt x="88062" y="20951"/>
                </a:lnTo>
                <a:lnTo>
                  <a:pt x="86037" y="17254"/>
                </a:lnTo>
                <a:lnTo>
                  <a:pt x="84903" y="16022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902617" y="6383340"/>
            <a:ext cx="80645" cy="101600"/>
          </a:xfrm>
          <a:custGeom>
            <a:avLst/>
            <a:gdLst/>
            <a:ahLst/>
            <a:cxnLst/>
            <a:rect l="l" t="t" r="r" b="b"/>
            <a:pathLst>
              <a:path w="80645" h="101600">
                <a:moveTo>
                  <a:pt x="41992" y="0"/>
                </a:moveTo>
                <a:lnTo>
                  <a:pt x="0" y="0"/>
                </a:lnTo>
                <a:lnTo>
                  <a:pt x="0" y="101005"/>
                </a:lnTo>
                <a:lnTo>
                  <a:pt x="22360" y="101005"/>
                </a:lnTo>
                <a:lnTo>
                  <a:pt x="22360" y="59120"/>
                </a:lnTo>
                <a:lnTo>
                  <a:pt x="51243" y="59120"/>
                </a:lnTo>
                <a:lnTo>
                  <a:pt x="49446" y="57890"/>
                </a:lnTo>
                <a:lnTo>
                  <a:pt x="58924" y="55426"/>
                </a:lnTo>
                <a:lnTo>
                  <a:pt x="63677" y="52962"/>
                </a:lnTo>
                <a:lnTo>
                  <a:pt x="67053" y="49265"/>
                </a:lnTo>
                <a:lnTo>
                  <a:pt x="70542" y="43722"/>
                </a:lnTo>
                <a:lnTo>
                  <a:pt x="22360" y="43722"/>
                </a:lnTo>
                <a:lnTo>
                  <a:pt x="22360" y="16622"/>
                </a:lnTo>
                <a:lnTo>
                  <a:pt x="71200" y="16622"/>
                </a:lnTo>
                <a:lnTo>
                  <a:pt x="69078" y="12309"/>
                </a:lnTo>
                <a:lnTo>
                  <a:pt x="65027" y="7997"/>
                </a:lnTo>
                <a:lnTo>
                  <a:pt x="60274" y="4918"/>
                </a:lnTo>
                <a:lnTo>
                  <a:pt x="54873" y="2454"/>
                </a:lnTo>
                <a:lnTo>
                  <a:pt x="48770" y="612"/>
                </a:lnTo>
                <a:lnTo>
                  <a:pt x="41992" y="0"/>
                </a:lnTo>
                <a:close/>
              </a:path>
              <a:path w="80645" h="101600">
                <a:moveTo>
                  <a:pt x="51243" y="59120"/>
                </a:moveTo>
                <a:lnTo>
                  <a:pt x="22360" y="59120"/>
                </a:lnTo>
                <a:lnTo>
                  <a:pt x="25735" y="59737"/>
                </a:lnTo>
                <a:lnTo>
                  <a:pt x="28436" y="61584"/>
                </a:lnTo>
                <a:lnTo>
                  <a:pt x="32514" y="65895"/>
                </a:lnTo>
                <a:lnTo>
                  <a:pt x="37239" y="73288"/>
                </a:lnTo>
                <a:lnTo>
                  <a:pt x="54172" y="101005"/>
                </a:lnTo>
                <a:lnTo>
                  <a:pt x="80609" y="101005"/>
                </a:lnTo>
                <a:lnTo>
                  <a:pt x="60950" y="70824"/>
                </a:lnTo>
                <a:lnTo>
                  <a:pt x="54171" y="61584"/>
                </a:lnTo>
                <a:lnTo>
                  <a:pt x="52146" y="59737"/>
                </a:lnTo>
                <a:lnTo>
                  <a:pt x="51243" y="59120"/>
                </a:lnTo>
                <a:close/>
              </a:path>
              <a:path w="80645" h="101600">
                <a:moveTo>
                  <a:pt x="71200" y="16622"/>
                </a:moveTo>
                <a:lnTo>
                  <a:pt x="37239" y="16622"/>
                </a:lnTo>
                <a:lnTo>
                  <a:pt x="42667" y="17852"/>
                </a:lnTo>
                <a:lnTo>
                  <a:pt x="46043" y="19701"/>
                </a:lnTo>
                <a:lnTo>
                  <a:pt x="48770" y="22166"/>
                </a:lnTo>
                <a:lnTo>
                  <a:pt x="50121" y="25860"/>
                </a:lnTo>
                <a:lnTo>
                  <a:pt x="50796" y="30171"/>
                </a:lnTo>
                <a:lnTo>
                  <a:pt x="50121" y="33252"/>
                </a:lnTo>
                <a:lnTo>
                  <a:pt x="35889" y="43722"/>
                </a:lnTo>
                <a:lnTo>
                  <a:pt x="70542" y="43722"/>
                </a:lnTo>
                <a:lnTo>
                  <a:pt x="72481" y="40643"/>
                </a:lnTo>
                <a:lnTo>
                  <a:pt x="73831" y="35099"/>
                </a:lnTo>
                <a:lnTo>
                  <a:pt x="74506" y="29556"/>
                </a:lnTo>
                <a:lnTo>
                  <a:pt x="73831" y="23395"/>
                </a:lnTo>
                <a:lnTo>
                  <a:pt x="71805" y="17852"/>
                </a:lnTo>
                <a:lnTo>
                  <a:pt x="71200" y="16622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997432" y="6439724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59" h="45085">
                <a:moveTo>
                  <a:pt x="0" y="44700"/>
                </a:moveTo>
                <a:lnTo>
                  <a:pt x="22360" y="44700"/>
                </a:lnTo>
                <a:lnTo>
                  <a:pt x="22360" y="0"/>
                </a:lnTo>
                <a:lnTo>
                  <a:pt x="0" y="0"/>
                </a:lnTo>
                <a:lnTo>
                  <a:pt x="0" y="4470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997432" y="6422810"/>
            <a:ext cx="50800" cy="17145"/>
          </a:xfrm>
          <a:custGeom>
            <a:avLst/>
            <a:gdLst/>
            <a:ahLst/>
            <a:cxnLst/>
            <a:rect l="l" t="t" r="r" b="b"/>
            <a:pathLst>
              <a:path w="50800" h="17145">
                <a:moveTo>
                  <a:pt x="0" y="16913"/>
                </a:moveTo>
                <a:lnTo>
                  <a:pt x="50796" y="16913"/>
                </a:lnTo>
                <a:lnTo>
                  <a:pt x="50796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997432" y="6399856"/>
            <a:ext cx="22860" cy="23495"/>
          </a:xfrm>
          <a:custGeom>
            <a:avLst/>
            <a:gdLst/>
            <a:ahLst/>
            <a:cxnLst/>
            <a:rect l="l" t="t" r="r" b="b"/>
            <a:pathLst>
              <a:path w="22859" h="23495">
                <a:moveTo>
                  <a:pt x="0" y="22954"/>
                </a:moveTo>
                <a:lnTo>
                  <a:pt x="22360" y="22954"/>
                </a:lnTo>
                <a:lnTo>
                  <a:pt x="22360" y="0"/>
                </a:lnTo>
                <a:lnTo>
                  <a:pt x="0" y="0"/>
                </a:lnTo>
                <a:lnTo>
                  <a:pt x="0" y="22954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997432" y="6382942"/>
            <a:ext cx="59690" cy="17145"/>
          </a:xfrm>
          <a:custGeom>
            <a:avLst/>
            <a:gdLst/>
            <a:ahLst/>
            <a:cxnLst/>
            <a:rect l="l" t="t" r="r" b="b"/>
            <a:pathLst>
              <a:path w="59690" h="17145">
                <a:moveTo>
                  <a:pt x="0" y="16913"/>
                </a:moveTo>
                <a:lnTo>
                  <a:pt x="59306" y="16913"/>
                </a:lnTo>
                <a:lnTo>
                  <a:pt x="59306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116305" y="638271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30"/>
                </a:lnTo>
              </a:path>
            </a:pathLst>
          </a:custGeom>
          <a:ln w="23706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9152547" y="6382728"/>
            <a:ext cx="78105" cy="102235"/>
          </a:xfrm>
          <a:custGeom>
            <a:avLst/>
            <a:gdLst/>
            <a:ahLst/>
            <a:cxnLst/>
            <a:rect l="l" t="t" r="r" b="b"/>
            <a:pathLst>
              <a:path w="78104" h="102235">
                <a:moveTo>
                  <a:pt x="24385" y="0"/>
                </a:moveTo>
                <a:lnTo>
                  <a:pt x="0" y="0"/>
                </a:lnTo>
                <a:lnTo>
                  <a:pt x="0" y="101618"/>
                </a:lnTo>
                <a:lnTo>
                  <a:pt x="21658" y="101618"/>
                </a:lnTo>
                <a:lnTo>
                  <a:pt x="20982" y="57885"/>
                </a:lnTo>
                <a:lnTo>
                  <a:pt x="19632" y="29554"/>
                </a:lnTo>
                <a:lnTo>
                  <a:pt x="40135" y="29554"/>
                </a:lnTo>
                <a:lnTo>
                  <a:pt x="24385" y="0"/>
                </a:lnTo>
                <a:close/>
              </a:path>
              <a:path w="78104" h="102235">
                <a:moveTo>
                  <a:pt x="40135" y="29554"/>
                </a:moveTo>
                <a:lnTo>
                  <a:pt x="19632" y="29554"/>
                </a:lnTo>
                <a:lnTo>
                  <a:pt x="25735" y="43719"/>
                </a:lnTo>
                <a:lnTo>
                  <a:pt x="34539" y="62814"/>
                </a:lnTo>
                <a:lnTo>
                  <a:pt x="54172" y="101618"/>
                </a:lnTo>
                <a:lnTo>
                  <a:pt x="77882" y="101618"/>
                </a:lnTo>
                <a:lnTo>
                  <a:pt x="77882" y="69589"/>
                </a:lnTo>
                <a:lnTo>
                  <a:pt x="58249" y="69589"/>
                </a:lnTo>
                <a:lnTo>
                  <a:pt x="53496" y="56038"/>
                </a:lnTo>
                <a:lnTo>
                  <a:pt x="46043" y="40640"/>
                </a:lnTo>
                <a:lnTo>
                  <a:pt x="40135" y="29554"/>
                </a:lnTo>
                <a:close/>
              </a:path>
              <a:path w="78104" h="102235">
                <a:moveTo>
                  <a:pt x="77881" y="0"/>
                </a:moveTo>
                <a:lnTo>
                  <a:pt x="56224" y="0"/>
                </a:lnTo>
                <a:lnTo>
                  <a:pt x="56899" y="41255"/>
                </a:lnTo>
                <a:lnTo>
                  <a:pt x="57715" y="57885"/>
                </a:lnTo>
                <a:lnTo>
                  <a:pt x="58249" y="69589"/>
                </a:lnTo>
                <a:lnTo>
                  <a:pt x="77882" y="69589"/>
                </a:lnTo>
                <a:lnTo>
                  <a:pt x="77881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9245336" y="6382091"/>
            <a:ext cx="84455" cy="104139"/>
          </a:xfrm>
          <a:custGeom>
            <a:avLst/>
            <a:gdLst/>
            <a:ahLst/>
            <a:cxnLst/>
            <a:rect l="l" t="t" r="r" b="b"/>
            <a:pathLst>
              <a:path w="84454" h="104139">
                <a:moveTo>
                  <a:pt x="8128" y="79464"/>
                </a:moveTo>
                <a:lnTo>
                  <a:pt x="37914" y="104101"/>
                </a:lnTo>
                <a:lnTo>
                  <a:pt x="48095" y="103487"/>
                </a:lnTo>
                <a:lnTo>
                  <a:pt x="79232" y="87471"/>
                </a:lnTo>
                <a:lnTo>
                  <a:pt x="39292" y="87471"/>
                </a:lnTo>
                <a:lnTo>
                  <a:pt x="31163" y="86856"/>
                </a:lnTo>
                <a:lnTo>
                  <a:pt x="23035" y="85007"/>
                </a:lnTo>
                <a:lnTo>
                  <a:pt x="15581" y="82545"/>
                </a:lnTo>
                <a:lnTo>
                  <a:pt x="8128" y="79464"/>
                </a:lnTo>
                <a:close/>
              </a:path>
              <a:path w="84454" h="104139">
                <a:moveTo>
                  <a:pt x="44692" y="0"/>
                </a:moveTo>
                <a:lnTo>
                  <a:pt x="7453" y="18486"/>
                </a:lnTo>
                <a:lnTo>
                  <a:pt x="4752" y="30805"/>
                </a:lnTo>
                <a:lnTo>
                  <a:pt x="5427" y="34502"/>
                </a:lnTo>
                <a:lnTo>
                  <a:pt x="6102" y="38813"/>
                </a:lnTo>
                <a:lnTo>
                  <a:pt x="31838" y="57907"/>
                </a:lnTo>
                <a:lnTo>
                  <a:pt x="44017" y="60987"/>
                </a:lnTo>
                <a:lnTo>
                  <a:pt x="58924" y="73920"/>
                </a:lnTo>
                <a:lnTo>
                  <a:pt x="58249" y="76999"/>
                </a:lnTo>
                <a:lnTo>
                  <a:pt x="47420" y="86239"/>
                </a:lnTo>
                <a:lnTo>
                  <a:pt x="43342" y="87471"/>
                </a:lnTo>
                <a:lnTo>
                  <a:pt x="79232" y="87471"/>
                </a:lnTo>
                <a:lnTo>
                  <a:pt x="81284" y="84392"/>
                </a:lnTo>
                <a:lnTo>
                  <a:pt x="82634" y="81313"/>
                </a:lnTo>
                <a:lnTo>
                  <a:pt x="83309" y="77617"/>
                </a:lnTo>
                <a:lnTo>
                  <a:pt x="83985" y="74538"/>
                </a:lnTo>
                <a:lnTo>
                  <a:pt x="62300" y="43124"/>
                </a:lnTo>
                <a:lnTo>
                  <a:pt x="42667" y="38196"/>
                </a:lnTo>
                <a:lnTo>
                  <a:pt x="36564" y="36349"/>
                </a:lnTo>
                <a:lnTo>
                  <a:pt x="32513" y="33884"/>
                </a:lnTo>
                <a:lnTo>
                  <a:pt x="31163" y="32652"/>
                </a:lnTo>
                <a:lnTo>
                  <a:pt x="30488" y="31420"/>
                </a:lnTo>
                <a:lnTo>
                  <a:pt x="29813" y="27726"/>
                </a:lnTo>
                <a:lnTo>
                  <a:pt x="30488" y="25877"/>
                </a:lnTo>
                <a:lnTo>
                  <a:pt x="31163" y="23415"/>
                </a:lnTo>
                <a:lnTo>
                  <a:pt x="41992" y="16639"/>
                </a:lnTo>
                <a:lnTo>
                  <a:pt x="77455" y="16639"/>
                </a:lnTo>
                <a:lnTo>
                  <a:pt x="82634" y="9864"/>
                </a:lnTo>
                <a:lnTo>
                  <a:pt x="78556" y="8015"/>
                </a:lnTo>
                <a:lnTo>
                  <a:pt x="74506" y="5553"/>
                </a:lnTo>
                <a:lnTo>
                  <a:pt x="65027" y="2471"/>
                </a:lnTo>
                <a:lnTo>
                  <a:pt x="54873" y="636"/>
                </a:lnTo>
                <a:lnTo>
                  <a:pt x="44692" y="0"/>
                </a:lnTo>
                <a:close/>
              </a:path>
              <a:path w="84454" h="104139">
                <a:moveTo>
                  <a:pt x="77455" y="16639"/>
                </a:moveTo>
                <a:lnTo>
                  <a:pt x="45367" y="16639"/>
                </a:lnTo>
                <a:lnTo>
                  <a:pt x="51471" y="17254"/>
                </a:lnTo>
                <a:lnTo>
                  <a:pt x="58249" y="18486"/>
                </a:lnTo>
                <a:lnTo>
                  <a:pt x="71805" y="24030"/>
                </a:lnTo>
                <a:lnTo>
                  <a:pt x="77455" y="16639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365886" y="6399345"/>
            <a:ext cx="23495" cy="85090"/>
          </a:xfrm>
          <a:custGeom>
            <a:avLst/>
            <a:gdLst/>
            <a:ahLst/>
            <a:cxnLst/>
            <a:rect l="l" t="t" r="r" b="b"/>
            <a:pathLst>
              <a:path w="23495" h="85089">
                <a:moveTo>
                  <a:pt x="23035" y="0"/>
                </a:moveTo>
                <a:lnTo>
                  <a:pt x="0" y="0"/>
                </a:lnTo>
                <a:lnTo>
                  <a:pt x="0" y="85000"/>
                </a:lnTo>
                <a:lnTo>
                  <a:pt x="23035" y="85000"/>
                </a:lnTo>
                <a:lnTo>
                  <a:pt x="23035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338800" y="6382728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5">
                <a:moveTo>
                  <a:pt x="80609" y="0"/>
                </a:moveTo>
                <a:lnTo>
                  <a:pt x="0" y="0"/>
                </a:lnTo>
                <a:lnTo>
                  <a:pt x="0" y="16617"/>
                </a:lnTo>
                <a:lnTo>
                  <a:pt x="77206" y="16617"/>
                </a:lnTo>
                <a:lnTo>
                  <a:pt x="80609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9440741" y="638271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30"/>
                </a:lnTo>
              </a:path>
            </a:pathLst>
          </a:custGeom>
          <a:ln w="23705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494591" y="6399345"/>
            <a:ext cx="23495" cy="85090"/>
          </a:xfrm>
          <a:custGeom>
            <a:avLst/>
            <a:gdLst/>
            <a:ahLst/>
            <a:cxnLst/>
            <a:rect l="l" t="t" r="r" b="b"/>
            <a:pathLst>
              <a:path w="23495" h="85089">
                <a:moveTo>
                  <a:pt x="23008" y="0"/>
                </a:moveTo>
                <a:lnTo>
                  <a:pt x="0" y="0"/>
                </a:lnTo>
                <a:lnTo>
                  <a:pt x="0" y="85000"/>
                </a:lnTo>
                <a:lnTo>
                  <a:pt x="23008" y="85000"/>
                </a:lnTo>
                <a:lnTo>
                  <a:pt x="23008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9467505" y="6382728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5">
                <a:moveTo>
                  <a:pt x="80582" y="0"/>
                </a:moveTo>
                <a:lnTo>
                  <a:pt x="0" y="0"/>
                </a:lnTo>
                <a:lnTo>
                  <a:pt x="0" y="16617"/>
                </a:lnTo>
                <a:lnTo>
                  <a:pt x="76531" y="16617"/>
                </a:lnTo>
                <a:lnTo>
                  <a:pt x="80582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9557567" y="6382728"/>
            <a:ext cx="80645" cy="103505"/>
          </a:xfrm>
          <a:custGeom>
            <a:avLst/>
            <a:gdLst/>
            <a:ahLst/>
            <a:cxnLst/>
            <a:rect l="l" t="t" r="r" b="b"/>
            <a:pathLst>
              <a:path w="80645" h="103504">
                <a:moveTo>
                  <a:pt x="23035" y="0"/>
                </a:moveTo>
                <a:lnTo>
                  <a:pt x="0" y="0"/>
                </a:lnTo>
                <a:lnTo>
                  <a:pt x="0" y="76980"/>
                </a:lnTo>
                <a:lnTo>
                  <a:pt x="14231" y="97921"/>
                </a:lnTo>
                <a:lnTo>
                  <a:pt x="18282" y="100385"/>
                </a:lnTo>
                <a:lnTo>
                  <a:pt x="23035" y="101618"/>
                </a:lnTo>
                <a:lnTo>
                  <a:pt x="28463" y="102850"/>
                </a:lnTo>
                <a:lnTo>
                  <a:pt x="34539" y="103465"/>
                </a:lnTo>
                <a:lnTo>
                  <a:pt x="40642" y="103465"/>
                </a:lnTo>
                <a:lnTo>
                  <a:pt x="77234" y="87452"/>
                </a:lnTo>
                <a:lnTo>
                  <a:pt x="77773" y="86220"/>
                </a:lnTo>
                <a:lnTo>
                  <a:pt x="39967" y="86220"/>
                </a:lnTo>
                <a:lnTo>
                  <a:pt x="35214" y="85602"/>
                </a:lnTo>
                <a:lnTo>
                  <a:pt x="30488" y="84370"/>
                </a:lnTo>
                <a:lnTo>
                  <a:pt x="27113" y="81908"/>
                </a:lnTo>
                <a:lnTo>
                  <a:pt x="25060" y="78827"/>
                </a:lnTo>
                <a:lnTo>
                  <a:pt x="23710" y="76980"/>
                </a:lnTo>
                <a:lnTo>
                  <a:pt x="23035" y="74515"/>
                </a:lnTo>
                <a:lnTo>
                  <a:pt x="23035" y="0"/>
                </a:lnTo>
                <a:close/>
              </a:path>
              <a:path w="80645" h="103504">
                <a:moveTo>
                  <a:pt x="80609" y="0"/>
                </a:moveTo>
                <a:lnTo>
                  <a:pt x="57574" y="0"/>
                </a:lnTo>
                <a:lnTo>
                  <a:pt x="57574" y="65276"/>
                </a:lnTo>
                <a:lnTo>
                  <a:pt x="56899" y="73901"/>
                </a:lnTo>
                <a:lnTo>
                  <a:pt x="56899" y="76980"/>
                </a:lnTo>
                <a:lnTo>
                  <a:pt x="55549" y="78827"/>
                </a:lnTo>
                <a:lnTo>
                  <a:pt x="54198" y="81291"/>
                </a:lnTo>
                <a:lnTo>
                  <a:pt x="52173" y="83138"/>
                </a:lnTo>
                <a:lnTo>
                  <a:pt x="49446" y="84370"/>
                </a:lnTo>
                <a:lnTo>
                  <a:pt x="46745" y="84987"/>
                </a:lnTo>
                <a:lnTo>
                  <a:pt x="39967" y="86220"/>
                </a:lnTo>
                <a:lnTo>
                  <a:pt x="77773" y="86220"/>
                </a:lnTo>
                <a:lnTo>
                  <a:pt x="79934" y="81291"/>
                </a:lnTo>
                <a:lnTo>
                  <a:pt x="80018" y="76980"/>
                </a:lnTo>
                <a:lnTo>
                  <a:pt x="80609" y="68357"/>
                </a:lnTo>
                <a:lnTo>
                  <a:pt x="80609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9679493" y="6399345"/>
            <a:ext cx="23495" cy="85090"/>
          </a:xfrm>
          <a:custGeom>
            <a:avLst/>
            <a:gdLst/>
            <a:ahLst/>
            <a:cxnLst/>
            <a:rect l="l" t="t" r="r" b="b"/>
            <a:pathLst>
              <a:path w="23495" h="85089">
                <a:moveTo>
                  <a:pt x="23035" y="0"/>
                </a:moveTo>
                <a:lnTo>
                  <a:pt x="0" y="0"/>
                </a:lnTo>
                <a:lnTo>
                  <a:pt x="0" y="85000"/>
                </a:lnTo>
                <a:lnTo>
                  <a:pt x="23035" y="85000"/>
                </a:lnTo>
                <a:lnTo>
                  <a:pt x="23035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9652407" y="6382728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5">
                <a:moveTo>
                  <a:pt x="80582" y="0"/>
                </a:moveTo>
                <a:lnTo>
                  <a:pt x="0" y="0"/>
                </a:lnTo>
                <a:lnTo>
                  <a:pt x="0" y="16617"/>
                </a:lnTo>
                <a:lnTo>
                  <a:pt x="76531" y="16617"/>
                </a:lnTo>
                <a:lnTo>
                  <a:pt x="80582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990284" y="6528692"/>
            <a:ext cx="72472" cy="1010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092556" y="6528692"/>
            <a:ext cx="73151" cy="991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195507" y="6528692"/>
            <a:ext cx="197097" cy="994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414289" y="6526846"/>
            <a:ext cx="157114" cy="1034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95789" y="6507134"/>
            <a:ext cx="255357" cy="120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913447" y="6528692"/>
            <a:ext cx="249930" cy="99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9189112" y="6618527"/>
            <a:ext cx="62230" cy="10160"/>
          </a:xfrm>
          <a:custGeom>
            <a:avLst/>
            <a:gdLst/>
            <a:ahLst/>
            <a:cxnLst/>
            <a:rect l="l" t="t" r="r" b="b"/>
            <a:pathLst>
              <a:path w="62229" h="10159">
                <a:moveTo>
                  <a:pt x="0" y="9665"/>
                </a:moveTo>
                <a:lnTo>
                  <a:pt x="61652" y="9665"/>
                </a:lnTo>
                <a:lnTo>
                  <a:pt x="61652" y="0"/>
                </a:lnTo>
                <a:lnTo>
                  <a:pt x="0" y="0"/>
                </a:lnTo>
                <a:lnTo>
                  <a:pt x="0" y="966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9189112" y="6581075"/>
            <a:ext cx="13970" cy="37465"/>
          </a:xfrm>
          <a:custGeom>
            <a:avLst/>
            <a:gdLst/>
            <a:ahLst/>
            <a:cxnLst/>
            <a:rect l="l" t="t" r="r" b="b"/>
            <a:pathLst>
              <a:path w="13970" h="37465">
                <a:moveTo>
                  <a:pt x="0" y="37451"/>
                </a:moveTo>
                <a:lnTo>
                  <a:pt x="13556" y="37451"/>
                </a:lnTo>
                <a:lnTo>
                  <a:pt x="13556" y="0"/>
                </a:lnTo>
                <a:lnTo>
                  <a:pt x="0" y="0"/>
                </a:lnTo>
                <a:lnTo>
                  <a:pt x="0" y="37451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189112" y="6571409"/>
            <a:ext cx="50800" cy="10160"/>
          </a:xfrm>
          <a:custGeom>
            <a:avLst/>
            <a:gdLst/>
            <a:ahLst/>
            <a:cxnLst/>
            <a:rect l="l" t="t" r="r" b="b"/>
            <a:pathLst>
              <a:path w="50800" h="10159">
                <a:moveTo>
                  <a:pt x="0" y="9665"/>
                </a:moveTo>
                <a:lnTo>
                  <a:pt x="50796" y="9665"/>
                </a:lnTo>
                <a:lnTo>
                  <a:pt x="50796" y="0"/>
                </a:lnTo>
                <a:lnTo>
                  <a:pt x="0" y="0"/>
                </a:lnTo>
                <a:lnTo>
                  <a:pt x="0" y="966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9189112" y="6538790"/>
            <a:ext cx="13970" cy="33020"/>
          </a:xfrm>
          <a:custGeom>
            <a:avLst/>
            <a:gdLst/>
            <a:ahLst/>
            <a:cxnLst/>
            <a:rect l="l" t="t" r="r" b="b"/>
            <a:pathLst>
              <a:path w="13970" h="33020">
                <a:moveTo>
                  <a:pt x="0" y="32619"/>
                </a:moveTo>
                <a:lnTo>
                  <a:pt x="13556" y="32619"/>
                </a:lnTo>
                <a:lnTo>
                  <a:pt x="13556" y="0"/>
                </a:lnTo>
                <a:lnTo>
                  <a:pt x="0" y="0"/>
                </a:lnTo>
                <a:lnTo>
                  <a:pt x="0" y="32619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189112" y="6529125"/>
            <a:ext cx="59055" cy="10160"/>
          </a:xfrm>
          <a:custGeom>
            <a:avLst/>
            <a:gdLst/>
            <a:ahLst/>
            <a:cxnLst/>
            <a:rect l="l" t="t" r="r" b="b"/>
            <a:pathLst>
              <a:path w="59054" h="10159">
                <a:moveTo>
                  <a:pt x="0" y="9665"/>
                </a:moveTo>
                <a:lnTo>
                  <a:pt x="58878" y="9665"/>
                </a:lnTo>
                <a:lnTo>
                  <a:pt x="58878" y="0"/>
                </a:lnTo>
                <a:lnTo>
                  <a:pt x="0" y="0"/>
                </a:lnTo>
                <a:lnTo>
                  <a:pt x="0" y="966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9272423" y="6528692"/>
            <a:ext cx="69078" cy="99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361161" y="6528692"/>
            <a:ext cx="71779" cy="99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9453274" y="6526846"/>
            <a:ext cx="88035" cy="1034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567045" y="6528692"/>
            <a:ext cx="161894" cy="991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0058239" y="6296188"/>
            <a:ext cx="250129" cy="2559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0392549" y="6365588"/>
            <a:ext cx="1208405" cy="189865"/>
          </a:xfrm>
          <a:custGeom>
            <a:avLst/>
            <a:gdLst/>
            <a:ahLst/>
            <a:cxnLst/>
            <a:rect l="l" t="t" r="r" b="b"/>
            <a:pathLst>
              <a:path w="1208404" h="189865">
                <a:moveTo>
                  <a:pt x="1164234" y="60442"/>
                </a:moveTo>
                <a:lnTo>
                  <a:pt x="1135587" y="60442"/>
                </a:lnTo>
                <a:lnTo>
                  <a:pt x="1135587" y="186376"/>
                </a:lnTo>
                <a:lnTo>
                  <a:pt x="1167756" y="186376"/>
                </a:lnTo>
                <a:lnTo>
                  <a:pt x="1167756" y="140107"/>
                </a:lnTo>
                <a:lnTo>
                  <a:pt x="1168166" y="124459"/>
                </a:lnTo>
                <a:lnTo>
                  <a:pt x="1171037" y="107665"/>
                </a:lnTo>
                <a:lnTo>
                  <a:pt x="1178828" y="94262"/>
                </a:lnTo>
                <a:lnTo>
                  <a:pt x="1193543" y="88951"/>
                </a:lnTo>
                <a:lnTo>
                  <a:pt x="1164235" y="88951"/>
                </a:lnTo>
                <a:lnTo>
                  <a:pt x="1164234" y="60442"/>
                </a:lnTo>
                <a:close/>
              </a:path>
              <a:path w="1208404" h="189865">
                <a:moveTo>
                  <a:pt x="1208405" y="88786"/>
                </a:moveTo>
                <a:lnTo>
                  <a:pt x="1199763" y="88786"/>
                </a:lnTo>
                <a:lnTo>
                  <a:pt x="1205526" y="89765"/>
                </a:lnTo>
                <a:lnTo>
                  <a:pt x="1208405" y="91557"/>
                </a:lnTo>
                <a:lnTo>
                  <a:pt x="1208405" y="88786"/>
                </a:lnTo>
                <a:close/>
              </a:path>
              <a:path w="1208404" h="189865">
                <a:moveTo>
                  <a:pt x="1205045" y="57512"/>
                </a:moveTo>
                <a:lnTo>
                  <a:pt x="1198483" y="57512"/>
                </a:lnTo>
                <a:lnTo>
                  <a:pt x="1185307" y="60797"/>
                </a:lnTo>
                <a:lnTo>
                  <a:pt x="1174937" y="68893"/>
                </a:lnTo>
                <a:lnTo>
                  <a:pt x="1167899" y="79158"/>
                </a:lnTo>
                <a:lnTo>
                  <a:pt x="1164715" y="88951"/>
                </a:lnTo>
                <a:lnTo>
                  <a:pt x="1193543" y="88951"/>
                </a:lnTo>
                <a:lnTo>
                  <a:pt x="1194000" y="88786"/>
                </a:lnTo>
                <a:lnTo>
                  <a:pt x="1208405" y="88786"/>
                </a:lnTo>
                <a:lnTo>
                  <a:pt x="1208405" y="58485"/>
                </a:lnTo>
                <a:lnTo>
                  <a:pt x="1205045" y="57512"/>
                </a:lnTo>
                <a:close/>
              </a:path>
              <a:path w="1208404" h="189865">
                <a:moveTo>
                  <a:pt x="1053652" y="57512"/>
                </a:moveTo>
                <a:lnTo>
                  <a:pt x="1028566" y="62788"/>
                </a:lnTo>
                <a:lnTo>
                  <a:pt x="1010666" y="77121"/>
                </a:lnTo>
                <a:lnTo>
                  <a:pt x="999936" y="98265"/>
                </a:lnTo>
                <a:lnTo>
                  <a:pt x="996363" y="123975"/>
                </a:lnTo>
                <a:lnTo>
                  <a:pt x="1000704" y="151641"/>
                </a:lnTo>
                <a:lnTo>
                  <a:pt x="1013326" y="172158"/>
                </a:lnTo>
                <a:lnTo>
                  <a:pt x="1033629" y="184917"/>
                </a:lnTo>
                <a:lnTo>
                  <a:pt x="1061014" y="189306"/>
                </a:lnTo>
                <a:lnTo>
                  <a:pt x="1073289" y="188667"/>
                </a:lnTo>
                <a:lnTo>
                  <a:pt x="1084319" y="186761"/>
                </a:lnTo>
                <a:lnTo>
                  <a:pt x="1094299" y="183602"/>
                </a:lnTo>
                <a:lnTo>
                  <a:pt x="1103424" y="179206"/>
                </a:lnTo>
                <a:lnTo>
                  <a:pt x="1103424" y="165356"/>
                </a:lnTo>
                <a:lnTo>
                  <a:pt x="1062294" y="165356"/>
                </a:lnTo>
                <a:lnTo>
                  <a:pt x="1048624" y="163233"/>
                </a:lnTo>
                <a:lnTo>
                  <a:pt x="1037789" y="157049"/>
                </a:lnTo>
                <a:lnTo>
                  <a:pt x="1030406" y="147077"/>
                </a:lnTo>
                <a:lnTo>
                  <a:pt x="1027090" y="133592"/>
                </a:lnTo>
                <a:lnTo>
                  <a:pt x="1112546" y="133592"/>
                </a:lnTo>
                <a:lnTo>
                  <a:pt x="1110520" y="111109"/>
                </a:lnTo>
                <a:lnTo>
                  <a:pt x="1027090" y="111109"/>
                </a:lnTo>
                <a:lnTo>
                  <a:pt x="1029628" y="99327"/>
                </a:lnTo>
                <a:lnTo>
                  <a:pt x="1035168" y="89928"/>
                </a:lnTo>
                <a:lnTo>
                  <a:pt x="1043830" y="83707"/>
                </a:lnTo>
                <a:lnTo>
                  <a:pt x="1055732" y="81457"/>
                </a:lnTo>
                <a:lnTo>
                  <a:pt x="1101268" y="81457"/>
                </a:lnTo>
                <a:lnTo>
                  <a:pt x="1100323" y="79057"/>
                </a:lnTo>
                <a:lnTo>
                  <a:pt x="1082232" y="63214"/>
                </a:lnTo>
                <a:lnTo>
                  <a:pt x="1053652" y="57512"/>
                </a:lnTo>
                <a:close/>
              </a:path>
              <a:path w="1208404" h="189865">
                <a:moveTo>
                  <a:pt x="1103424" y="152649"/>
                </a:moveTo>
                <a:lnTo>
                  <a:pt x="1094140" y="157522"/>
                </a:lnTo>
                <a:lnTo>
                  <a:pt x="1084240" y="161569"/>
                </a:lnTo>
                <a:lnTo>
                  <a:pt x="1073650" y="164333"/>
                </a:lnTo>
                <a:lnTo>
                  <a:pt x="1062294" y="165356"/>
                </a:lnTo>
                <a:lnTo>
                  <a:pt x="1103424" y="165356"/>
                </a:lnTo>
                <a:lnTo>
                  <a:pt x="1103424" y="152649"/>
                </a:lnTo>
                <a:close/>
              </a:path>
              <a:path w="1208404" h="189865">
                <a:moveTo>
                  <a:pt x="1101268" y="81457"/>
                </a:moveTo>
                <a:lnTo>
                  <a:pt x="1055732" y="81457"/>
                </a:lnTo>
                <a:lnTo>
                  <a:pt x="1067235" y="83845"/>
                </a:lnTo>
                <a:lnTo>
                  <a:pt x="1075137" y="90295"/>
                </a:lnTo>
                <a:lnTo>
                  <a:pt x="1079858" y="99740"/>
                </a:lnTo>
                <a:lnTo>
                  <a:pt x="1081819" y="111109"/>
                </a:lnTo>
                <a:lnTo>
                  <a:pt x="1110520" y="111109"/>
                </a:lnTo>
                <a:lnTo>
                  <a:pt x="1109803" y="103148"/>
                </a:lnTo>
                <a:lnTo>
                  <a:pt x="1101268" y="81457"/>
                </a:lnTo>
                <a:close/>
              </a:path>
              <a:path w="1208404" h="189865">
                <a:moveTo>
                  <a:pt x="956513" y="84387"/>
                </a:moveTo>
                <a:lnTo>
                  <a:pt x="924344" y="84387"/>
                </a:lnTo>
                <a:lnTo>
                  <a:pt x="924345" y="186376"/>
                </a:lnTo>
                <a:lnTo>
                  <a:pt x="956514" y="186376"/>
                </a:lnTo>
                <a:lnTo>
                  <a:pt x="956513" y="84387"/>
                </a:lnTo>
                <a:close/>
              </a:path>
              <a:path w="1208404" h="189865">
                <a:moveTo>
                  <a:pt x="984518" y="60442"/>
                </a:moveTo>
                <a:lnTo>
                  <a:pt x="900504" y="60442"/>
                </a:lnTo>
                <a:lnTo>
                  <a:pt x="900504" y="84387"/>
                </a:lnTo>
                <a:lnTo>
                  <a:pt x="984518" y="84387"/>
                </a:lnTo>
                <a:lnTo>
                  <a:pt x="984518" y="60442"/>
                </a:lnTo>
                <a:close/>
              </a:path>
              <a:path w="1208404" h="189865">
                <a:moveTo>
                  <a:pt x="971874" y="0"/>
                </a:moveTo>
                <a:lnTo>
                  <a:pt x="963713" y="0"/>
                </a:lnTo>
                <a:lnTo>
                  <a:pt x="946827" y="3143"/>
                </a:lnTo>
                <a:lnTo>
                  <a:pt x="934487" y="11954"/>
                </a:lnTo>
                <a:lnTo>
                  <a:pt x="926918" y="25499"/>
                </a:lnTo>
                <a:lnTo>
                  <a:pt x="924344" y="42848"/>
                </a:lnTo>
                <a:lnTo>
                  <a:pt x="924344" y="60442"/>
                </a:lnTo>
                <a:lnTo>
                  <a:pt x="956513" y="60442"/>
                </a:lnTo>
                <a:lnTo>
                  <a:pt x="956513" y="35029"/>
                </a:lnTo>
                <a:lnTo>
                  <a:pt x="959873" y="25418"/>
                </a:lnTo>
                <a:lnTo>
                  <a:pt x="984961" y="25418"/>
                </a:lnTo>
                <a:lnTo>
                  <a:pt x="987240" y="2771"/>
                </a:lnTo>
                <a:lnTo>
                  <a:pt x="980997" y="1303"/>
                </a:lnTo>
                <a:lnTo>
                  <a:pt x="971874" y="0"/>
                </a:lnTo>
                <a:close/>
              </a:path>
              <a:path w="1208404" h="189865">
                <a:moveTo>
                  <a:pt x="984961" y="25418"/>
                </a:moveTo>
                <a:lnTo>
                  <a:pt x="977637" y="25418"/>
                </a:lnTo>
                <a:lnTo>
                  <a:pt x="981639" y="28184"/>
                </a:lnTo>
                <a:lnTo>
                  <a:pt x="984518" y="29817"/>
                </a:lnTo>
                <a:lnTo>
                  <a:pt x="984961" y="25418"/>
                </a:lnTo>
                <a:close/>
              </a:path>
              <a:path w="1208404" h="189865">
                <a:moveTo>
                  <a:pt x="827368" y="57512"/>
                </a:moveTo>
                <a:lnTo>
                  <a:pt x="801871" y="62106"/>
                </a:lnTo>
                <a:lnTo>
                  <a:pt x="781356" y="75329"/>
                </a:lnTo>
                <a:lnTo>
                  <a:pt x="767682" y="96342"/>
                </a:lnTo>
                <a:lnTo>
                  <a:pt x="762711" y="124305"/>
                </a:lnTo>
                <a:lnTo>
                  <a:pt x="767075" y="149718"/>
                </a:lnTo>
                <a:lnTo>
                  <a:pt x="779735" y="170367"/>
                </a:lnTo>
                <a:lnTo>
                  <a:pt x="800048" y="184235"/>
                </a:lnTo>
                <a:lnTo>
                  <a:pt x="827368" y="189306"/>
                </a:lnTo>
                <a:lnTo>
                  <a:pt x="854778" y="184235"/>
                </a:lnTo>
                <a:lnTo>
                  <a:pt x="875137" y="170367"/>
                </a:lnTo>
                <a:lnTo>
                  <a:pt x="879112" y="163893"/>
                </a:lnTo>
                <a:lnTo>
                  <a:pt x="827368" y="163893"/>
                </a:lnTo>
                <a:lnTo>
                  <a:pt x="812120" y="160006"/>
                </a:lnTo>
                <a:lnTo>
                  <a:pt x="802603" y="149903"/>
                </a:lnTo>
                <a:lnTo>
                  <a:pt x="797707" y="135921"/>
                </a:lnTo>
                <a:lnTo>
                  <a:pt x="796322" y="120396"/>
                </a:lnTo>
                <a:lnTo>
                  <a:pt x="798225" y="106569"/>
                </a:lnTo>
                <a:lnTo>
                  <a:pt x="803982" y="94574"/>
                </a:lnTo>
                <a:lnTo>
                  <a:pt x="813671" y="86122"/>
                </a:lnTo>
                <a:lnTo>
                  <a:pt x="827368" y="82925"/>
                </a:lnTo>
                <a:lnTo>
                  <a:pt x="878466" y="82925"/>
                </a:lnTo>
                <a:lnTo>
                  <a:pt x="873517" y="75329"/>
                </a:lnTo>
                <a:lnTo>
                  <a:pt x="852955" y="62106"/>
                </a:lnTo>
                <a:lnTo>
                  <a:pt x="827368" y="57512"/>
                </a:lnTo>
                <a:close/>
              </a:path>
              <a:path w="1208404" h="189865">
                <a:moveTo>
                  <a:pt x="878466" y="82925"/>
                </a:moveTo>
                <a:lnTo>
                  <a:pt x="827368" y="82925"/>
                </a:lnTo>
                <a:lnTo>
                  <a:pt x="841155" y="86053"/>
                </a:lnTo>
                <a:lnTo>
                  <a:pt x="850893" y="94390"/>
                </a:lnTo>
                <a:lnTo>
                  <a:pt x="856670" y="106362"/>
                </a:lnTo>
                <a:lnTo>
                  <a:pt x="858575" y="120396"/>
                </a:lnTo>
                <a:lnTo>
                  <a:pt x="857165" y="136058"/>
                </a:lnTo>
                <a:lnTo>
                  <a:pt x="852214" y="150025"/>
                </a:lnTo>
                <a:lnTo>
                  <a:pt x="842641" y="160052"/>
                </a:lnTo>
                <a:lnTo>
                  <a:pt x="827368" y="163893"/>
                </a:lnTo>
                <a:lnTo>
                  <a:pt x="879112" y="163893"/>
                </a:lnTo>
                <a:lnTo>
                  <a:pt x="887815" y="149718"/>
                </a:lnTo>
                <a:lnTo>
                  <a:pt x="892181" y="124305"/>
                </a:lnTo>
                <a:lnTo>
                  <a:pt x="887207" y="96342"/>
                </a:lnTo>
                <a:lnTo>
                  <a:pt x="878466" y="82925"/>
                </a:lnTo>
                <a:close/>
              </a:path>
              <a:path w="1208404" h="189865">
                <a:moveTo>
                  <a:pt x="660933" y="2936"/>
                </a:moveTo>
                <a:lnTo>
                  <a:pt x="628764" y="2936"/>
                </a:lnTo>
                <a:lnTo>
                  <a:pt x="628764" y="186376"/>
                </a:lnTo>
                <a:lnTo>
                  <a:pt x="660933" y="186376"/>
                </a:lnTo>
                <a:lnTo>
                  <a:pt x="660933" y="124795"/>
                </a:lnTo>
                <a:lnTo>
                  <a:pt x="662073" y="111447"/>
                </a:lnTo>
                <a:lnTo>
                  <a:pt x="666334" y="97810"/>
                </a:lnTo>
                <a:lnTo>
                  <a:pt x="674976" y="87199"/>
                </a:lnTo>
                <a:lnTo>
                  <a:pt x="689256" y="82925"/>
                </a:lnTo>
                <a:lnTo>
                  <a:pt x="737733" y="82925"/>
                </a:lnTo>
                <a:lnTo>
                  <a:pt x="735137" y="77548"/>
                </a:lnTo>
                <a:lnTo>
                  <a:pt x="660933" y="77548"/>
                </a:lnTo>
                <a:lnTo>
                  <a:pt x="660933" y="2936"/>
                </a:lnTo>
                <a:close/>
              </a:path>
              <a:path w="1208404" h="189865">
                <a:moveTo>
                  <a:pt x="737733" y="82925"/>
                </a:moveTo>
                <a:lnTo>
                  <a:pt x="689256" y="82925"/>
                </a:lnTo>
                <a:lnTo>
                  <a:pt x="701218" y="86422"/>
                </a:lnTo>
                <a:lnTo>
                  <a:pt x="707402" y="95265"/>
                </a:lnTo>
                <a:lnTo>
                  <a:pt x="709714" y="106979"/>
                </a:lnTo>
                <a:lnTo>
                  <a:pt x="710061" y="119093"/>
                </a:lnTo>
                <a:lnTo>
                  <a:pt x="710061" y="186376"/>
                </a:lnTo>
                <a:lnTo>
                  <a:pt x="742230" y="186376"/>
                </a:lnTo>
                <a:lnTo>
                  <a:pt x="742230" y="106870"/>
                </a:lnTo>
                <a:lnTo>
                  <a:pt x="739796" y="87199"/>
                </a:lnTo>
                <a:lnTo>
                  <a:pt x="737733" y="82925"/>
                </a:lnTo>
                <a:close/>
              </a:path>
              <a:path w="1208404" h="189865">
                <a:moveTo>
                  <a:pt x="700301" y="57512"/>
                </a:moveTo>
                <a:lnTo>
                  <a:pt x="688284" y="58924"/>
                </a:lnTo>
                <a:lnTo>
                  <a:pt x="677617" y="62948"/>
                </a:lnTo>
                <a:lnTo>
                  <a:pt x="668570" y="69263"/>
                </a:lnTo>
                <a:lnTo>
                  <a:pt x="661413" y="77548"/>
                </a:lnTo>
                <a:lnTo>
                  <a:pt x="735137" y="77548"/>
                </a:lnTo>
                <a:lnTo>
                  <a:pt x="732247" y="71562"/>
                </a:lnTo>
                <a:lnTo>
                  <a:pt x="719207" y="61238"/>
                </a:lnTo>
                <a:lnTo>
                  <a:pt x="700301" y="57512"/>
                </a:lnTo>
                <a:close/>
              </a:path>
              <a:path w="1208404" h="189865">
                <a:moveTo>
                  <a:pt x="512424" y="60442"/>
                </a:moveTo>
                <a:lnTo>
                  <a:pt x="482016" y="60442"/>
                </a:lnTo>
                <a:lnTo>
                  <a:pt x="482016" y="186376"/>
                </a:lnTo>
                <a:lnTo>
                  <a:pt x="514185" y="186376"/>
                </a:lnTo>
                <a:lnTo>
                  <a:pt x="514185" y="124795"/>
                </a:lnTo>
                <a:lnTo>
                  <a:pt x="515325" y="111447"/>
                </a:lnTo>
                <a:lnTo>
                  <a:pt x="519584" y="97810"/>
                </a:lnTo>
                <a:lnTo>
                  <a:pt x="528225" y="87199"/>
                </a:lnTo>
                <a:lnTo>
                  <a:pt x="542508" y="82925"/>
                </a:lnTo>
                <a:lnTo>
                  <a:pt x="591102" y="82925"/>
                </a:lnTo>
                <a:lnTo>
                  <a:pt x="588488" y="77548"/>
                </a:lnTo>
                <a:lnTo>
                  <a:pt x="512424" y="77548"/>
                </a:lnTo>
                <a:lnTo>
                  <a:pt x="512424" y="60442"/>
                </a:lnTo>
                <a:close/>
              </a:path>
              <a:path w="1208404" h="189865">
                <a:moveTo>
                  <a:pt x="591102" y="82925"/>
                </a:moveTo>
                <a:lnTo>
                  <a:pt x="542508" y="82925"/>
                </a:lnTo>
                <a:lnTo>
                  <a:pt x="554468" y="86422"/>
                </a:lnTo>
                <a:lnTo>
                  <a:pt x="560652" y="95265"/>
                </a:lnTo>
                <a:lnTo>
                  <a:pt x="562965" y="106979"/>
                </a:lnTo>
                <a:lnTo>
                  <a:pt x="563313" y="119093"/>
                </a:lnTo>
                <a:lnTo>
                  <a:pt x="563313" y="186376"/>
                </a:lnTo>
                <a:lnTo>
                  <a:pt x="595639" y="186376"/>
                </a:lnTo>
                <a:lnTo>
                  <a:pt x="595639" y="106870"/>
                </a:lnTo>
                <a:lnTo>
                  <a:pt x="593180" y="87199"/>
                </a:lnTo>
                <a:lnTo>
                  <a:pt x="591102" y="82925"/>
                </a:lnTo>
                <a:close/>
              </a:path>
              <a:path w="1208404" h="189865">
                <a:moveTo>
                  <a:pt x="553553" y="57512"/>
                </a:moveTo>
                <a:lnTo>
                  <a:pt x="541528" y="58627"/>
                </a:lnTo>
                <a:lnTo>
                  <a:pt x="530705" y="62154"/>
                </a:lnTo>
                <a:lnTo>
                  <a:pt x="521144" y="68370"/>
                </a:lnTo>
                <a:lnTo>
                  <a:pt x="512905" y="77548"/>
                </a:lnTo>
                <a:lnTo>
                  <a:pt x="588488" y="77548"/>
                </a:lnTo>
                <a:lnTo>
                  <a:pt x="585578" y="71562"/>
                </a:lnTo>
                <a:lnTo>
                  <a:pt x="572484" y="61238"/>
                </a:lnTo>
                <a:lnTo>
                  <a:pt x="553553" y="57512"/>
                </a:lnTo>
                <a:close/>
              </a:path>
              <a:path w="1208404" h="189865">
                <a:moveTo>
                  <a:pt x="367431" y="60442"/>
                </a:moveTo>
                <a:lnTo>
                  <a:pt x="335268" y="60442"/>
                </a:lnTo>
                <a:lnTo>
                  <a:pt x="335268" y="139942"/>
                </a:lnTo>
                <a:lnTo>
                  <a:pt x="337702" y="159619"/>
                </a:lnTo>
                <a:lnTo>
                  <a:pt x="345248" y="175255"/>
                </a:lnTo>
                <a:lnTo>
                  <a:pt x="358288" y="185580"/>
                </a:lnTo>
                <a:lnTo>
                  <a:pt x="377197" y="189306"/>
                </a:lnTo>
                <a:lnTo>
                  <a:pt x="389263" y="187894"/>
                </a:lnTo>
                <a:lnTo>
                  <a:pt x="400160" y="183869"/>
                </a:lnTo>
                <a:lnTo>
                  <a:pt x="409737" y="177553"/>
                </a:lnTo>
                <a:lnTo>
                  <a:pt x="417845" y="169265"/>
                </a:lnTo>
                <a:lnTo>
                  <a:pt x="448891" y="169265"/>
                </a:lnTo>
                <a:lnTo>
                  <a:pt x="448891" y="163893"/>
                </a:lnTo>
                <a:lnTo>
                  <a:pt x="388236" y="163893"/>
                </a:lnTo>
                <a:lnTo>
                  <a:pt x="376277" y="160395"/>
                </a:lnTo>
                <a:lnTo>
                  <a:pt x="370093" y="151551"/>
                </a:lnTo>
                <a:lnTo>
                  <a:pt x="367779" y="139836"/>
                </a:lnTo>
                <a:lnTo>
                  <a:pt x="367431" y="127725"/>
                </a:lnTo>
                <a:lnTo>
                  <a:pt x="367431" y="60442"/>
                </a:lnTo>
                <a:close/>
              </a:path>
              <a:path w="1208404" h="189865">
                <a:moveTo>
                  <a:pt x="448891" y="169265"/>
                </a:moveTo>
                <a:lnTo>
                  <a:pt x="418321" y="169265"/>
                </a:lnTo>
                <a:lnTo>
                  <a:pt x="418321" y="186376"/>
                </a:lnTo>
                <a:lnTo>
                  <a:pt x="448891" y="186376"/>
                </a:lnTo>
                <a:lnTo>
                  <a:pt x="448891" y="169265"/>
                </a:lnTo>
                <a:close/>
              </a:path>
              <a:path w="1208404" h="189865">
                <a:moveTo>
                  <a:pt x="448891" y="60442"/>
                </a:moveTo>
                <a:lnTo>
                  <a:pt x="416722" y="60442"/>
                </a:lnTo>
                <a:lnTo>
                  <a:pt x="416722" y="122023"/>
                </a:lnTo>
                <a:lnTo>
                  <a:pt x="415557" y="135369"/>
                </a:lnTo>
                <a:lnTo>
                  <a:pt x="411241" y="149006"/>
                </a:lnTo>
                <a:lnTo>
                  <a:pt x="402544" y="159619"/>
                </a:lnTo>
                <a:lnTo>
                  <a:pt x="388236" y="163893"/>
                </a:lnTo>
                <a:lnTo>
                  <a:pt x="448891" y="163893"/>
                </a:lnTo>
                <a:lnTo>
                  <a:pt x="448891" y="60442"/>
                </a:lnTo>
                <a:close/>
              </a:path>
              <a:path w="1208404" h="189865">
                <a:moveTo>
                  <a:pt x="302353" y="81457"/>
                </a:moveTo>
                <a:lnTo>
                  <a:pt x="251248" y="81457"/>
                </a:lnTo>
                <a:lnTo>
                  <a:pt x="263565" y="82845"/>
                </a:lnTo>
                <a:lnTo>
                  <a:pt x="272253" y="87425"/>
                </a:lnTo>
                <a:lnTo>
                  <a:pt x="277400" y="95822"/>
                </a:lnTo>
                <a:lnTo>
                  <a:pt x="279096" y="108663"/>
                </a:lnTo>
                <a:lnTo>
                  <a:pt x="261332" y="108663"/>
                </a:lnTo>
                <a:lnTo>
                  <a:pt x="250892" y="108938"/>
                </a:lnTo>
                <a:lnTo>
                  <a:pt x="211290" y="121505"/>
                </a:lnTo>
                <a:lnTo>
                  <a:pt x="198598" y="151835"/>
                </a:lnTo>
                <a:lnTo>
                  <a:pt x="202289" y="167794"/>
                </a:lnTo>
                <a:lnTo>
                  <a:pt x="212040" y="179552"/>
                </a:lnTo>
                <a:lnTo>
                  <a:pt x="225873" y="186819"/>
                </a:lnTo>
                <a:lnTo>
                  <a:pt x="241807" y="189306"/>
                </a:lnTo>
                <a:lnTo>
                  <a:pt x="252937" y="187866"/>
                </a:lnTo>
                <a:lnTo>
                  <a:pt x="263632" y="183646"/>
                </a:lnTo>
                <a:lnTo>
                  <a:pt x="272975" y="176799"/>
                </a:lnTo>
                <a:lnTo>
                  <a:pt x="280052" y="167478"/>
                </a:lnTo>
                <a:lnTo>
                  <a:pt x="309135" y="167478"/>
                </a:lnTo>
                <a:lnTo>
                  <a:pt x="309043" y="165356"/>
                </a:lnTo>
                <a:lnTo>
                  <a:pt x="249806" y="165356"/>
                </a:lnTo>
                <a:lnTo>
                  <a:pt x="241746" y="164450"/>
                </a:lnTo>
                <a:lnTo>
                  <a:pt x="235245" y="161650"/>
                </a:lnTo>
                <a:lnTo>
                  <a:pt x="230905" y="156836"/>
                </a:lnTo>
                <a:lnTo>
                  <a:pt x="229325" y="149883"/>
                </a:lnTo>
                <a:lnTo>
                  <a:pt x="232901" y="138386"/>
                </a:lnTo>
                <a:lnTo>
                  <a:pt x="241847" y="131839"/>
                </a:lnTo>
                <a:lnTo>
                  <a:pt x="253494" y="128896"/>
                </a:lnTo>
                <a:lnTo>
                  <a:pt x="265172" y="128214"/>
                </a:lnTo>
                <a:lnTo>
                  <a:pt x="308386" y="128214"/>
                </a:lnTo>
                <a:lnTo>
                  <a:pt x="308304" y="110008"/>
                </a:lnTo>
                <a:lnTo>
                  <a:pt x="305343" y="86651"/>
                </a:lnTo>
                <a:lnTo>
                  <a:pt x="302353" y="81457"/>
                </a:lnTo>
                <a:close/>
              </a:path>
              <a:path w="1208404" h="189865">
                <a:moveTo>
                  <a:pt x="309135" y="167478"/>
                </a:moveTo>
                <a:lnTo>
                  <a:pt x="280533" y="167478"/>
                </a:lnTo>
                <a:lnTo>
                  <a:pt x="280695" y="171387"/>
                </a:lnTo>
                <a:lnTo>
                  <a:pt x="280695" y="179695"/>
                </a:lnTo>
                <a:lnTo>
                  <a:pt x="281975" y="186376"/>
                </a:lnTo>
                <a:lnTo>
                  <a:pt x="310299" y="186376"/>
                </a:lnTo>
                <a:lnTo>
                  <a:pt x="309759" y="179199"/>
                </a:lnTo>
                <a:lnTo>
                  <a:pt x="309339" y="172222"/>
                </a:lnTo>
                <a:lnTo>
                  <a:pt x="309135" y="167478"/>
                </a:lnTo>
                <a:close/>
              </a:path>
              <a:path w="1208404" h="189865">
                <a:moveTo>
                  <a:pt x="308386" y="128214"/>
                </a:moveTo>
                <a:lnTo>
                  <a:pt x="279096" y="128214"/>
                </a:lnTo>
                <a:lnTo>
                  <a:pt x="278788" y="135378"/>
                </a:lnTo>
                <a:lnTo>
                  <a:pt x="277715" y="142143"/>
                </a:lnTo>
                <a:lnTo>
                  <a:pt x="275651" y="148420"/>
                </a:lnTo>
                <a:lnTo>
                  <a:pt x="272372" y="154117"/>
                </a:lnTo>
                <a:lnTo>
                  <a:pt x="267252" y="160957"/>
                </a:lnTo>
                <a:lnTo>
                  <a:pt x="259571" y="165356"/>
                </a:lnTo>
                <a:lnTo>
                  <a:pt x="309043" y="165356"/>
                </a:lnTo>
                <a:lnTo>
                  <a:pt x="308627" y="149883"/>
                </a:lnTo>
                <a:lnTo>
                  <a:pt x="308502" y="143751"/>
                </a:lnTo>
                <a:lnTo>
                  <a:pt x="308386" y="128214"/>
                </a:lnTo>
                <a:close/>
              </a:path>
              <a:path w="1208404" h="189865">
                <a:moveTo>
                  <a:pt x="255088" y="57512"/>
                </a:moveTo>
                <a:lnTo>
                  <a:pt x="244312" y="58188"/>
                </a:lnTo>
                <a:lnTo>
                  <a:pt x="233085" y="60117"/>
                </a:lnTo>
                <a:lnTo>
                  <a:pt x="222098" y="63146"/>
                </a:lnTo>
                <a:lnTo>
                  <a:pt x="212042" y="67123"/>
                </a:lnTo>
                <a:lnTo>
                  <a:pt x="213003" y="95142"/>
                </a:lnTo>
                <a:lnTo>
                  <a:pt x="221633" y="89499"/>
                </a:lnTo>
                <a:lnTo>
                  <a:pt x="231044" y="85184"/>
                </a:lnTo>
                <a:lnTo>
                  <a:pt x="240996" y="82427"/>
                </a:lnTo>
                <a:lnTo>
                  <a:pt x="251248" y="81457"/>
                </a:lnTo>
                <a:lnTo>
                  <a:pt x="302353" y="81457"/>
                </a:lnTo>
                <a:lnTo>
                  <a:pt x="295838" y="70136"/>
                </a:lnTo>
                <a:lnTo>
                  <a:pt x="279281" y="60586"/>
                </a:lnTo>
                <a:lnTo>
                  <a:pt x="255088" y="57512"/>
                </a:lnTo>
                <a:close/>
              </a:path>
              <a:path w="1208404" h="189865">
                <a:moveTo>
                  <a:pt x="144825" y="60442"/>
                </a:moveTo>
                <a:lnTo>
                  <a:pt x="116183" y="60442"/>
                </a:lnTo>
                <a:lnTo>
                  <a:pt x="116183" y="186376"/>
                </a:lnTo>
                <a:lnTo>
                  <a:pt x="148346" y="186376"/>
                </a:lnTo>
                <a:lnTo>
                  <a:pt x="148346" y="140107"/>
                </a:lnTo>
                <a:lnTo>
                  <a:pt x="148757" y="124459"/>
                </a:lnTo>
                <a:lnTo>
                  <a:pt x="151628" y="107665"/>
                </a:lnTo>
                <a:lnTo>
                  <a:pt x="159420" y="94262"/>
                </a:lnTo>
                <a:lnTo>
                  <a:pt x="174139" y="88951"/>
                </a:lnTo>
                <a:lnTo>
                  <a:pt x="144825" y="88951"/>
                </a:lnTo>
                <a:lnTo>
                  <a:pt x="144825" y="60442"/>
                </a:lnTo>
                <a:close/>
              </a:path>
              <a:path w="1208404" h="189865">
                <a:moveTo>
                  <a:pt x="188995" y="88786"/>
                </a:moveTo>
                <a:lnTo>
                  <a:pt x="180353" y="88786"/>
                </a:lnTo>
                <a:lnTo>
                  <a:pt x="186116" y="89765"/>
                </a:lnTo>
                <a:lnTo>
                  <a:pt x="188995" y="91557"/>
                </a:lnTo>
                <a:lnTo>
                  <a:pt x="188995" y="88786"/>
                </a:lnTo>
                <a:close/>
              </a:path>
              <a:path w="1208404" h="189865">
                <a:moveTo>
                  <a:pt x="185635" y="57512"/>
                </a:moveTo>
                <a:lnTo>
                  <a:pt x="179073" y="57512"/>
                </a:lnTo>
                <a:lnTo>
                  <a:pt x="165899" y="60797"/>
                </a:lnTo>
                <a:lnTo>
                  <a:pt x="155530" y="68893"/>
                </a:lnTo>
                <a:lnTo>
                  <a:pt x="148490" y="79158"/>
                </a:lnTo>
                <a:lnTo>
                  <a:pt x="145306" y="88951"/>
                </a:lnTo>
                <a:lnTo>
                  <a:pt x="174139" y="88951"/>
                </a:lnTo>
                <a:lnTo>
                  <a:pt x="174596" y="88786"/>
                </a:lnTo>
                <a:lnTo>
                  <a:pt x="188995" y="88786"/>
                </a:lnTo>
                <a:lnTo>
                  <a:pt x="188995" y="58485"/>
                </a:lnTo>
                <a:lnTo>
                  <a:pt x="185635" y="57512"/>
                </a:lnTo>
                <a:close/>
              </a:path>
              <a:path w="1208404" h="189865">
                <a:moveTo>
                  <a:pt x="93136" y="15642"/>
                </a:moveTo>
                <a:lnTo>
                  <a:pt x="0" y="15642"/>
                </a:lnTo>
                <a:lnTo>
                  <a:pt x="0" y="186376"/>
                </a:lnTo>
                <a:lnTo>
                  <a:pt x="33605" y="186376"/>
                </a:lnTo>
                <a:lnTo>
                  <a:pt x="33605" y="111599"/>
                </a:lnTo>
                <a:lnTo>
                  <a:pt x="90257" y="111599"/>
                </a:lnTo>
                <a:lnTo>
                  <a:pt x="90257" y="84717"/>
                </a:lnTo>
                <a:lnTo>
                  <a:pt x="33605" y="84717"/>
                </a:lnTo>
                <a:lnTo>
                  <a:pt x="33605" y="42523"/>
                </a:lnTo>
                <a:lnTo>
                  <a:pt x="93136" y="42523"/>
                </a:lnTo>
                <a:lnTo>
                  <a:pt x="93136" y="15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1396593" y="6638959"/>
            <a:ext cx="17145" cy="85725"/>
          </a:xfrm>
          <a:custGeom>
            <a:avLst/>
            <a:gdLst/>
            <a:ahLst/>
            <a:cxnLst/>
            <a:rect l="l" t="t" r="r" b="b"/>
            <a:pathLst>
              <a:path w="17145" h="85725">
                <a:moveTo>
                  <a:pt x="0" y="85201"/>
                </a:moveTo>
                <a:lnTo>
                  <a:pt x="16803" y="85201"/>
                </a:lnTo>
                <a:lnTo>
                  <a:pt x="16803" y="0"/>
                </a:lnTo>
                <a:lnTo>
                  <a:pt x="0" y="0"/>
                </a:lnTo>
                <a:lnTo>
                  <a:pt x="0" y="85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1436281" y="6638959"/>
            <a:ext cx="50165" cy="85725"/>
          </a:xfrm>
          <a:custGeom>
            <a:avLst/>
            <a:gdLst/>
            <a:ahLst/>
            <a:cxnLst/>
            <a:rect l="l" t="t" r="r" b="b"/>
            <a:pathLst>
              <a:path w="50165" h="85725">
                <a:moveTo>
                  <a:pt x="49452" y="0"/>
                </a:moveTo>
                <a:lnTo>
                  <a:pt x="0" y="0"/>
                </a:lnTo>
                <a:lnTo>
                  <a:pt x="0" y="85202"/>
                </a:lnTo>
                <a:lnTo>
                  <a:pt x="49609" y="85202"/>
                </a:lnTo>
                <a:lnTo>
                  <a:pt x="49609" y="71843"/>
                </a:lnTo>
                <a:lnTo>
                  <a:pt x="16802" y="71843"/>
                </a:lnTo>
                <a:lnTo>
                  <a:pt x="16802" y="47895"/>
                </a:lnTo>
                <a:lnTo>
                  <a:pt x="46568" y="47895"/>
                </a:lnTo>
                <a:lnTo>
                  <a:pt x="46568" y="34536"/>
                </a:lnTo>
                <a:lnTo>
                  <a:pt x="16802" y="34536"/>
                </a:lnTo>
                <a:lnTo>
                  <a:pt x="16802" y="13520"/>
                </a:lnTo>
                <a:lnTo>
                  <a:pt x="49452" y="13520"/>
                </a:lnTo>
                <a:lnTo>
                  <a:pt x="49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1506857" y="6638959"/>
            <a:ext cx="93779" cy="852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102" y="312674"/>
            <a:ext cx="11059794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102" y="1467929"/>
            <a:ext cx="11059794" cy="302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44" y="6444881"/>
            <a:ext cx="1773555" cy="27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262" y="404749"/>
            <a:ext cx="11040110" cy="635"/>
          </a:xfrm>
          <a:custGeom>
            <a:avLst/>
            <a:gdLst/>
            <a:ahLst/>
            <a:cxnLst/>
            <a:rect l="l" t="t" r="r" b="b"/>
            <a:pathLst>
              <a:path w="11040110" h="635">
                <a:moveTo>
                  <a:pt x="0" y="126"/>
                </a:moveTo>
                <a:lnTo>
                  <a:pt x="11039538" y="0"/>
                </a:lnTo>
              </a:path>
            </a:pathLst>
          </a:custGeom>
          <a:ln w="47625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262" y="2500248"/>
            <a:ext cx="11040110" cy="635"/>
          </a:xfrm>
          <a:custGeom>
            <a:avLst/>
            <a:gdLst/>
            <a:ahLst/>
            <a:cxnLst/>
            <a:rect l="l" t="t" r="r" b="b"/>
            <a:pathLst>
              <a:path w="11040110" h="635">
                <a:moveTo>
                  <a:pt x="0" y="126"/>
                </a:moveTo>
                <a:lnTo>
                  <a:pt x="11039538" y="0"/>
                </a:lnTo>
              </a:path>
            </a:pathLst>
          </a:custGeom>
          <a:ln w="9534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087930"/>
            <a:ext cx="3513454" cy="407163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US" sz="1800" spc="10" dirty="0" err="1">
                <a:latin typeface="Arial"/>
                <a:cs typeface="Arial"/>
              </a:rPr>
              <a:t>Ilyaz</a:t>
            </a:r>
            <a:r>
              <a:rPr lang="en-US" sz="1800" spc="10" dirty="0">
                <a:latin typeface="Arial"/>
                <a:cs typeface="Arial"/>
              </a:rPr>
              <a:t> Khan Moham</a:t>
            </a:r>
            <a:r>
              <a:rPr lang="en-US" spc="10" dirty="0">
                <a:latin typeface="Arial"/>
                <a:cs typeface="Arial"/>
              </a:rPr>
              <a:t>med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1096693"/>
            <a:ext cx="9640571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200" spc="65" dirty="0"/>
              <a:t>The Role of Project Manager </a:t>
            </a:r>
            <a:r>
              <a:rPr lang="en-IN" sz="3200" spc="65"/>
              <a:t>In B.A.T.M.A.N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9448800" y="2194739"/>
            <a:ext cx="21675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Da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lang="en-IN" sz="1800" dirty="0">
                <a:latin typeface="Arial"/>
                <a:cs typeface="Arial"/>
              </a:rPr>
              <a:t>: 20 -05 -2020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1467929"/>
            <a:ext cx="8786812" cy="22018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1550" b="1" spc="10" dirty="0">
                <a:latin typeface="Arial"/>
                <a:cs typeface="Arial"/>
              </a:rPr>
              <a:t>-&gt; Plan the Project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1550" b="1" spc="10" dirty="0">
                <a:latin typeface="Arial"/>
                <a:cs typeface="Arial"/>
              </a:rPr>
              <a:t>-&gt; Schedule weekly meeting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1550" b="1" spc="10" dirty="0">
                <a:latin typeface="Arial"/>
                <a:cs typeface="Arial"/>
              </a:rPr>
              <a:t>-&gt; Monitor progress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1550" b="1" spc="10" dirty="0">
                <a:latin typeface="Arial"/>
                <a:cs typeface="Arial"/>
              </a:rPr>
              <a:t>-&gt; Manage issues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lang="en-IN" sz="1550" b="1" spc="10" dirty="0">
                <a:latin typeface="Arial"/>
                <a:cs typeface="Arial"/>
              </a:rPr>
              <a:t>-&gt; Organize presentations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endParaRPr sz="15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102" y="914400"/>
            <a:ext cx="552989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2"/>
                </a:solidFill>
              </a:rPr>
              <a:t>Project Manager Activities</a:t>
            </a:r>
            <a:endParaRPr sz="2000" dirty="0">
              <a:solidFill>
                <a:schemeClr val="tx2"/>
              </a:solidFill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2B9E45F-9CE5-4268-B218-F23E0C2C8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57400"/>
            <a:ext cx="5410200" cy="4068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The Role of Project Manager In B.A.T.M.A.N</vt:lpstr>
      <vt:lpstr>Project Manager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Project Manager</dc:title>
  <cp:lastModifiedBy>ilyas khan</cp:lastModifiedBy>
  <cp:revision>4</cp:revision>
  <dcterms:created xsi:type="dcterms:W3CDTF">2020-05-19T02:40:11Z</dcterms:created>
  <dcterms:modified xsi:type="dcterms:W3CDTF">2020-05-20T10:58:13Z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LastSaved">
    <vt:filetime>2020-05-19T00:00:00Z</vt:filetime>
  </property>
</Properties>
</file>