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6"/>
  </p:notesMasterIdLst>
  <p:handoutMasterIdLst>
    <p:handoutMasterId r:id="rId7"/>
  </p:handoutMasterIdLst>
  <p:sldIdLst>
    <p:sldId id="31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5388" autoAdjust="0"/>
  </p:normalViewPr>
  <p:slideViewPr>
    <p:cSldViewPr snapToGrid="0">
      <p:cViewPr varScale="1">
        <p:scale>
          <a:sx n="97" d="100"/>
          <a:sy n="97" d="100"/>
        </p:scale>
        <p:origin x="532" y="76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{79E0B997-DA34-4D11-B9D3-72D53516DC0B}tf22318419_win32</Template>
  <TotalTime>0</TotalTime>
  <Words>3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Tenorite</vt:lpstr>
      <vt:lpstr>Custom</vt:lpstr>
      <vt:lpstr>Pitch deck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Batu Kurt</dc:creator>
  <cp:lastModifiedBy>Batu Kurt</cp:lastModifiedBy>
  <cp:revision>1</cp:revision>
  <dcterms:created xsi:type="dcterms:W3CDTF">2024-06-10T22:14:52Z</dcterms:created>
  <dcterms:modified xsi:type="dcterms:W3CDTF">2024-06-10T22:15:36Z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