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Relationship Id="rId9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7" y="193762"/>
            <a:ext cx="8930392" cy="66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XMLData TextToDisplay="%DOCUMENTGUID%">{00000000-0000-0000-0000-000000000000}</XMLData>
</file>

<file path=customXml/item2.xml><?xml version="1.0" encoding="utf-8"?>
<XMLData TextToDisplay="%CLASSIFICATIONDATETIME%">13:00 01/04/2020</XMLData>
</file>

<file path=customXml/item3.xml><?xml version="1.0" encoding="utf-8"?>
<XMLData TextToDisplay="RightsWATCHMark">13|CITI-PII-Internal|{00000000-0000-0000-0000-000000000000}</XMLData>
</file>

<file path=customXml/itemProps1.xml><?xml version="1.0" encoding="utf-8"?>
<ds:datastoreItem xmlns:ds="http://schemas.openxmlformats.org/officeDocument/2006/customXml" ds:itemID="{011C3266-F57F-4C2D-A8FF-3E274452DE19}">
  <ds:schemaRefs/>
</ds:datastoreItem>
</file>

<file path=customXml/itemProps2.xml><?xml version="1.0" encoding="utf-8"?>
<ds:datastoreItem xmlns:ds="http://schemas.openxmlformats.org/officeDocument/2006/customXml" ds:itemID="{BB525D7C-9C49-42AE-9BE6-77DB01475586}">
  <ds:schemaRefs/>
</ds:datastoreItem>
</file>

<file path=customXml/itemProps3.xml><?xml version="1.0" encoding="utf-8"?>
<ds:datastoreItem xmlns:ds="http://schemas.openxmlformats.org/officeDocument/2006/customXml" ds:itemID="{A82B413A-F666-43D7-A13D-FA93A2A1D27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1_blank</vt:lpstr>
      <vt:lpstr>PowerPoint Presentation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Berroteran, Elkis [CCC-OT]</dc:creator>
  <cp:lastModifiedBy>Berroteran, Elkis [CCC-OT]</cp:lastModifiedBy>
  <cp:revision>1</cp:revision>
  <dcterms:created xsi:type="dcterms:W3CDTF">2020-04-01T12:59:15Z</dcterms:created>
  <dcterms:modified xsi:type="dcterms:W3CDTF">2020-04-01T13:00:58Z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13|CITI-PII-Internal|{00000000-0000-0000-0000-000000000000}</vt:lpwstr>
  </property>
</Properties>
</file>