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entury Gothic Paneuropean Bold" charset="1" panose="020B0702020202020204"/>
      <p:regular r:id="rId18"/>
    </p:embeddedFont>
    <p:embeddedFont>
      <p:font typeface="Century Gothic Paneuropean" charset="1" panose="020B050202020202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3297377"/>
            <a:ext cx="13018493" cy="212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89"/>
              </a:lnSpc>
            </a:pPr>
            <a:r>
              <a:rPr lang="en-US" b="true" sz="124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BUSXPRESS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9057" y="1731158"/>
            <a:ext cx="162306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N</a:t>
            </a: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OTIFICATION SYSTEM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Users receive real-time in-app notifications for key events.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System sends email alerts during login and major operations.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Built using SignalR and SMTP email service.</a:t>
            </a: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9057" y="1731158"/>
            <a:ext cx="162306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</a:t>
            </a: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OBILE FRIENDLY DESIGN AND LIVE SEARCH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444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Pages adjust automatically to phone and tablet screen sizes.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Bus and route listings can be filtered in real-time as the user types.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Improves user experience across devices.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9057" y="1731158"/>
            <a:ext cx="162306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</a:t>
            </a: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BusXpress is a secure, scalable, and real-time bus management platform.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includes authentication, notifications, file security, and a modern UI.</a:t>
            </a:r>
          </a:p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Built with .NET Core, SignalR, SQL Server, and Bootstrap.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16614" y="3540098"/>
            <a:ext cx="12454772" cy="444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BusXpress is a smart bus management system built using ASP.NET Razor Pages and SQL Server.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It allows administrators to manage buses, drivers, routes, and schedules.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Clients can view available buses and make bookings in real-time.</a:t>
            </a: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851058" y="1622758"/>
            <a:ext cx="162306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IS BUSXPRESS?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9057" y="1731158"/>
            <a:ext cx="16230600" cy="244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SYSTEM AR</a:t>
            </a: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CHITECTURE AND TOOLS</a:t>
            </a:r>
          </a:p>
          <a:p>
            <a:pPr algn="ctr">
              <a:lnSpc>
                <a:spcPts val="1146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507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Frontend: ASP.NET Razor Pages with Bootstrap 5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Backend: ASP.NET Core with Entity Framework Core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Database: SQL Server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Real-time communication: SignalR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Layout and themes handled via Shared Layout file (_Layout.cshtml)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9057" y="1731158"/>
            <a:ext cx="162306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WHY USE ASP.NET RAZOR PAGES?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6"/>
              </a:lnSpc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We chose Razor Pages because it offers a </a:t>
            </a:r>
            <a:r>
              <a:rPr lang="en-US" sz="364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clean page-based structure, built-in security, and is optimized for server-side CRUD applications</a:t>
            </a: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like ours — while being easy to manage and extend using the full .NET stack.</a:t>
            </a: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57680" y="1852715"/>
            <a:ext cx="162306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AU</a:t>
            </a: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THENTICATION AND MFA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Secure login system using hashed passwords.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OTP is sent to user's email for additional verification after login.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Ensures better protection against unauthorized access.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9057" y="1731158"/>
            <a:ext cx="162306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ROL</a:t>
            </a: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ES AND ACCESS CONTROL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3165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Users have roles: Admin, Driver, and Client.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Each role is restricted to different pages and functions.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Fine-grained permissions are partially implemented and planned for future updates.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9057" y="1731158"/>
            <a:ext cx="162306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REAL-TIM</a:t>
            </a: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 DASHBOARD AND ANALYTICS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Dashboard updates live using SignalR without needing to refresh.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Admins can monitor buses, routes, and activities in real-time.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Analytics show total buses, schedules, and user statistics.</a:t>
            </a: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9057" y="1731158"/>
            <a:ext cx="162306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REP</a:t>
            </a: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ORTS AND INTERFACE CUSTOMIZATION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Admin can generate filtered reports by date, bus, or driver.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Interface supports dark and light mode.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Layout is responsive and works on both desktop and mobile devices.</a:t>
            </a: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69057" y="1731158"/>
            <a:ext cx="16230600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FILE UPL</a:t>
            </a:r>
            <a:r>
              <a:rPr lang="en-US" b="true" sz="6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OADS AND DOWNLOADS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16614" y="4093645"/>
            <a:ext cx="12454772" cy="3803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Admins can upload encrypted files for buses and drivers.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Users with permission can securely download files.</a:t>
            </a:r>
          </a:p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Files are protected from unauthorized access.</a:t>
            </a:r>
          </a:p>
          <a:p>
            <a:pPr algn="l">
              <a:lnSpc>
                <a:spcPts val="5096"/>
              </a:lnSpc>
            </a:pPr>
          </a:p>
          <a:p>
            <a:pPr algn="l">
              <a:lnSpc>
                <a:spcPts val="5096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100000"/>
                  </a:srgbClr>
                </a:gs>
                <a:gs pos="100000">
                  <a:srgbClr val="3533CD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DAGoY1kfyw0</dc:identifier>
  <dcterms:modified xsi:type="dcterms:W3CDTF">2011-08-01T06:04:30Z</dcterms:modified>
  <cp:revision>1</cp:revision>
  <dc:title>Busxpress</dc:title>
</cp:coreProperties>
</file>