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7EBBFE-7131-4A4D-B230-731FBB35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7DCE2D7-6AEF-4C07-A250-75F63D43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9DB446-7835-467A-B46A-6720FAA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727FD1B-1837-4C80-9A4E-BE54EBEE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1519EA8-2252-4218-9FF5-9BDECAD6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33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1638C9-DC23-45D7-AA7E-F9E5A745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1C13F73-B746-4881-B67B-F60CD9D7C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69580F-0FFF-4A9F-99B0-93E55E6A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BA25C6-D83B-41BC-A476-C516E81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4A42F6-C3C0-486A-9AFD-15E9293E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11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0895CEC-78C0-407C-83D8-04B0CB94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C43B101-5FF7-44B1-BE31-29AFAD72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611C44-B1C5-41BC-AB19-7BE530B3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3F9C840-F67A-498A-B744-7859ED13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758B9A-E102-448F-A228-F1B533E5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50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975DD6-133B-4F72-90E2-5DD47F9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1F7BC9-F780-45D8-8149-64EE4E07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625807-23B9-4342-9BAB-4E5F708C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C933E60-1C23-4F0B-AFE9-BED0ABDD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A0B1AE4-C6C3-4D1A-8CD0-A6677399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387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5E729A-892E-469A-BAE9-64C4E50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C1F98A2-9CD9-460D-8BDA-F6259578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4D4BC05-3DDD-4829-9ECE-25B9D04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FF63E69-FAB9-4EFF-9E39-522787BF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4F9959-0B62-43F8-8B46-347619A1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21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39148E-1E81-479C-B81F-0F19C61F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AE630B8-A166-4740-AF9E-D3717A2C6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81D1518-180E-4930-9313-2FBF102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42EB084-5572-48D3-A99B-5D60B79B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91C97F8-094F-4DE0-9D7E-9A53FA5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A4D5F5E-EB6B-4C0B-9573-208AF9D7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16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45368-0CD6-448C-977C-71F17476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1216434-A7DB-4241-A6B9-D6D2F84F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9C52F7B-8877-4690-B142-BB852404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5B7A039-01B6-441E-B101-D10540AF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A0DED09-7BE4-489A-BFEE-AD2C7207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CE6E14A-DBF4-49C1-A835-0992D3E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A399DD5-2563-4900-976F-31E996F4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2503B51-F61D-45A0-982D-4E2488FE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5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2289FF-1A18-4EFC-9DB2-8EB165B5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FE5E5D7-3A43-4571-99E9-A2D3E284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071CBE0-C001-45FE-A72C-A970B0BA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336CD8E-1F94-4D14-A22A-8E2198A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6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85B8ECB-2F61-4774-91D4-90EEE64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A6AAC77-C993-43C3-9DE5-EBA25923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FACD902-BB89-483F-9181-D9D8743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05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184BEF-8307-4E0D-84BB-66090481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A83C4F-6394-4666-B772-719C9276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EBAD9B-4754-4254-9F14-EADF43DA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EB61AE3-DF63-4CC8-A5BA-682AC762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D4D3E74-BD46-4840-B2AF-5564F2F0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92AD102-2E04-4427-87B6-2EEC69A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8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58DDFF-564A-4A30-97C7-B9C46E43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82623D-C5D2-4474-9663-6AF22AEF0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9CE0915-8EE9-4927-8B43-90034392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7C2B236-C756-4FC6-A19C-C49F54C7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7813C22-0684-4A2A-8EE0-54FEC04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30BF2E2-0FA2-4FE5-8046-4C3464A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58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CB6284-2A51-4D3D-A58E-B0812EE4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3A55714-1967-4881-A58D-56A92D51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382FD6-BFF5-4060-80B0-BF28DDE5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CFB5-AFEB-472A-941E-DB457A5800BE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D9A907-4478-4A3D-BCEF-F2E65FC0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868C89F-8922-473F-A050-41DAE7124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C2C5-E0FD-4F81-ACF7-69579EF3C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84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83ADF8-F1A1-4DFB-81F4-3B88A2421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Бот-помощник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23D5597-99B5-499D-82D5-C9EC3FED3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 Алешин Иван и </a:t>
            </a:r>
            <a:r>
              <a:rPr lang="ru-RU" dirty="0" err="1"/>
              <a:t>Газельбах</a:t>
            </a:r>
            <a:r>
              <a:rPr lang="ru-RU" dirty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xmlns="" val="14215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C5FBBC-FEF9-4591-9706-3D8AFEA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7264" cy="13255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59563EA-B83F-48A7-BC9D-DA5C1CC56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en-US" dirty="0"/>
              <a:t>telegram-</a:t>
            </a:r>
            <a:r>
              <a:rPr lang="ru-RU" dirty="0"/>
              <a:t>бота для помощи пользователю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DC1394A-4069-4AF8-92F4-1610CF060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Выбрать среду программирования</a:t>
            </a:r>
          </a:p>
          <a:p>
            <a:r>
              <a:rPr lang="ru-RU" dirty="0"/>
              <a:t>Создать и описать темы, в которых бот будет помогать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D7207AA-F97B-4030-9106-22C9F5F4B31B}"/>
              </a:ext>
            </a:extLst>
          </p:cNvPr>
          <p:cNvSpPr txBox="1">
            <a:spLocks/>
          </p:cNvSpPr>
          <p:nvPr/>
        </p:nvSpPr>
        <p:spPr>
          <a:xfrm>
            <a:off x="6019800" y="365125"/>
            <a:ext cx="4017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224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08A28-F262-4655-BF8B-5938D201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9EE5AD2-24EB-491E-ABD7-202DF771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Модуль </a:t>
            </a:r>
            <a:r>
              <a:rPr lang="en-US" dirty="0" smtClean="0"/>
              <a:t>telegram</a:t>
            </a:r>
          </a:p>
          <a:p>
            <a:r>
              <a:rPr lang="ru-RU" dirty="0" smtClean="0"/>
              <a:t>Модуль </a:t>
            </a:r>
            <a:r>
              <a:rPr lang="en-US" smtClean="0"/>
              <a:t>Wikipedia</a:t>
            </a:r>
            <a:endParaRPr lang="ru-RU" dirty="0"/>
          </a:p>
          <a:p>
            <a:r>
              <a:rPr lang="ru-RU" dirty="0"/>
              <a:t>База данных и </a:t>
            </a:r>
            <a:r>
              <a:rPr lang="en-US" dirty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95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828E42-C100-4A28-A286-062972D2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2C18B3-A715-4EB1-814A-D8743A2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БД бот </a:t>
            </a:r>
            <a:r>
              <a:rPr lang="en-US" dirty="0" smtClean="0"/>
              <a:t>“</a:t>
            </a:r>
            <a:r>
              <a:rPr lang="ru-RU" dirty="0" smtClean="0"/>
              <a:t>запоминает</a:t>
            </a:r>
            <a:r>
              <a:rPr lang="en-US" dirty="0" smtClean="0"/>
              <a:t>”</a:t>
            </a:r>
            <a:r>
              <a:rPr lang="ru-RU" dirty="0" smtClean="0"/>
              <a:t> последнюю тему общения</a:t>
            </a:r>
          </a:p>
          <a:p>
            <a:r>
              <a:rPr lang="ru-RU" dirty="0" smtClean="0"/>
              <a:t>Одновременно корректно работать с различными пользователями бот пока не может</a:t>
            </a:r>
          </a:p>
          <a:p>
            <a:r>
              <a:rPr lang="ru-RU" dirty="0" smtClean="0"/>
              <a:t>Пока есть 2 темы</a:t>
            </a:r>
            <a:r>
              <a:rPr lang="en-US" dirty="0" smtClean="0"/>
              <a:t>: </a:t>
            </a:r>
            <a:r>
              <a:rPr lang="ru-RU" dirty="0" err="1" smtClean="0"/>
              <a:t>Геокодер</a:t>
            </a:r>
            <a:r>
              <a:rPr lang="ru-RU" dirty="0" smtClean="0"/>
              <a:t> и </a:t>
            </a:r>
            <a:r>
              <a:rPr lang="ru-RU" dirty="0" err="1" smtClean="0"/>
              <a:t>Википедик</a:t>
            </a:r>
            <a:r>
              <a:rPr lang="ru-RU" dirty="0" smtClean="0"/>
              <a:t>(Поисковик)</a:t>
            </a:r>
          </a:p>
          <a:p>
            <a:r>
              <a:rPr lang="ru-RU" dirty="0" smtClean="0"/>
              <a:t>Код </a:t>
            </a:r>
            <a:r>
              <a:rPr lang="ru-RU" dirty="0"/>
              <a:t> </a:t>
            </a:r>
            <a:r>
              <a:rPr lang="ru-RU" dirty="0" smtClean="0"/>
              <a:t>примерно на 200 строк(самый короткий проект)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42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4689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</Words>
  <Application>Microsoft Office PowerPoint</Application>
  <PresentationFormat>Произвольный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Бот-помощник</vt:lpstr>
      <vt:lpstr>Цель проекта</vt:lpstr>
      <vt:lpstr>Используемые технологии</vt:lpstr>
      <vt:lpstr>Особенности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</dc:title>
  <dc:creator>Иван Алешин</dc:creator>
  <cp:lastModifiedBy>acer123123000@outlook.com</cp:lastModifiedBy>
  <cp:revision>4</cp:revision>
  <dcterms:created xsi:type="dcterms:W3CDTF">2022-04-21T20:24:09Z</dcterms:created>
  <dcterms:modified xsi:type="dcterms:W3CDTF">2022-04-28T13:13:41Z</dcterms:modified>
</cp:coreProperties>
</file>