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ED836-E7C2-4E5D-9058-672E3A895780}" type="datetimeFigureOut">
              <a:rPr lang="ru-RU" smtClean="0"/>
              <a:t>16.01.2022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08BA-DC29-4EF2-8525-8ACD4767D0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5360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ED836-E7C2-4E5D-9058-672E3A895780}" type="datetimeFigureOut">
              <a:rPr lang="ru-RU" smtClean="0"/>
              <a:t>16.01.2022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08BA-DC29-4EF2-8525-8ACD4767D0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7545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ED836-E7C2-4E5D-9058-672E3A895780}" type="datetimeFigureOut">
              <a:rPr lang="ru-RU" smtClean="0"/>
              <a:t>16.01.2022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08BA-DC29-4EF2-8525-8ACD4767D0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0631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ED836-E7C2-4E5D-9058-672E3A895780}" type="datetimeFigureOut">
              <a:rPr lang="ru-RU" smtClean="0"/>
              <a:t>16.01.2022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08BA-DC29-4EF2-8525-8ACD4767D0CA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8852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ED836-E7C2-4E5D-9058-672E3A895780}" type="datetimeFigureOut">
              <a:rPr lang="ru-RU" smtClean="0"/>
              <a:t>16.01.2022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08BA-DC29-4EF2-8525-8ACD4767D0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3545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ED836-E7C2-4E5D-9058-672E3A895780}" type="datetimeFigureOut">
              <a:rPr lang="ru-RU" smtClean="0"/>
              <a:t>16.01.2022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08BA-DC29-4EF2-8525-8ACD4767D0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3176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ED836-E7C2-4E5D-9058-672E3A895780}" type="datetimeFigureOut">
              <a:rPr lang="ru-RU" smtClean="0"/>
              <a:t>16.01.2022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08BA-DC29-4EF2-8525-8ACD4767D0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10125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ED836-E7C2-4E5D-9058-672E3A895780}" type="datetimeFigureOut">
              <a:rPr lang="ru-RU" smtClean="0"/>
              <a:t>16.01.2022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08BA-DC29-4EF2-8525-8ACD4767D0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48638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ED836-E7C2-4E5D-9058-672E3A895780}" type="datetimeFigureOut">
              <a:rPr lang="ru-RU" smtClean="0"/>
              <a:t>16.01.2022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08BA-DC29-4EF2-8525-8ACD4767D0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5208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ED836-E7C2-4E5D-9058-672E3A895780}" type="datetimeFigureOut">
              <a:rPr lang="ru-RU" smtClean="0"/>
              <a:t>16.01.2022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08BA-DC29-4EF2-8525-8ACD4767D0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3700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ED836-E7C2-4E5D-9058-672E3A895780}" type="datetimeFigureOut">
              <a:rPr lang="ru-RU" smtClean="0"/>
              <a:t>16.01.2022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08BA-DC29-4EF2-8525-8ACD4767D0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386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ED836-E7C2-4E5D-9058-672E3A895780}" type="datetimeFigureOut">
              <a:rPr lang="ru-RU" smtClean="0"/>
              <a:t>16.01.2022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08BA-DC29-4EF2-8525-8ACD4767D0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1863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ED836-E7C2-4E5D-9058-672E3A895780}" type="datetimeFigureOut">
              <a:rPr lang="ru-RU" smtClean="0"/>
              <a:t>16.01.2022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08BA-DC29-4EF2-8525-8ACD4767D0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8139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ED836-E7C2-4E5D-9058-672E3A895780}" type="datetimeFigureOut">
              <a:rPr lang="ru-RU" smtClean="0"/>
              <a:t>16.01.2022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08BA-DC29-4EF2-8525-8ACD4767D0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9697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ED836-E7C2-4E5D-9058-672E3A895780}" type="datetimeFigureOut">
              <a:rPr lang="ru-RU" smtClean="0"/>
              <a:t>16.01.2022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08BA-DC29-4EF2-8525-8ACD4767D0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9229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ED836-E7C2-4E5D-9058-672E3A895780}" type="datetimeFigureOut">
              <a:rPr lang="ru-RU" smtClean="0"/>
              <a:t>16.01.2022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08BA-DC29-4EF2-8525-8ACD4767D0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7935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ED836-E7C2-4E5D-9058-672E3A895780}" type="datetimeFigureOut">
              <a:rPr lang="ru-RU" smtClean="0"/>
              <a:t>16.01.2022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08BA-DC29-4EF2-8525-8ACD4767D0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3945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4CED836-E7C2-4E5D-9058-672E3A895780}" type="datetimeFigureOut">
              <a:rPr lang="ru-RU" smtClean="0"/>
              <a:t>16.01.2022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608BA-DC29-4EF2-8525-8ACD4767D0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25047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73723" y="2751437"/>
            <a:ext cx="10682818" cy="1679954"/>
          </a:xfrm>
        </p:spPr>
        <p:txBody>
          <a:bodyPr/>
          <a:lstStyle/>
          <a:p>
            <a:r>
              <a:rPr lang="ru-RU" dirty="0" smtClean="0"/>
              <a:t>Проект </a:t>
            </a:r>
            <a:r>
              <a:rPr lang="en-US" dirty="0" smtClean="0"/>
              <a:t>“</a:t>
            </a:r>
            <a:r>
              <a:rPr lang="ru-RU" dirty="0" smtClean="0"/>
              <a:t>Игра</a:t>
            </a:r>
            <a:r>
              <a:rPr lang="en-US" dirty="0" smtClean="0"/>
              <a:t> </a:t>
            </a:r>
            <a:r>
              <a:rPr lang="ru-RU" dirty="0" smtClean="0"/>
              <a:t>Марио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Проект выполнили Алешин Иван и </a:t>
            </a:r>
            <a:r>
              <a:rPr lang="ru-RU" dirty="0" err="1" smtClean="0"/>
              <a:t>Газельбах</a:t>
            </a:r>
            <a:r>
              <a:rPr lang="ru-RU" dirty="0" smtClean="0"/>
              <a:t> Александр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256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1433" y="2192962"/>
            <a:ext cx="8946541" cy="4195481"/>
          </a:xfrm>
        </p:spPr>
        <p:txBody>
          <a:bodyPr/>
          <a:lstStyle/>
          <a:p>
            <a:r>
              <a:rPr lang="ru-RU" dirty="0" smtClean="0"/>
              <a:t>Проект представляет из себя игру, написанную на языке </a:t>
            </a:r>
            <a:r>
              <a:rPr lang="en-US" dirty="0" smtClean="0"/>
              <a:t>python </a:t>
            </a:r>
            <a:r>
              <a:rPr lang="ru-RU" dirty="0" smtClean="0"/>
              <a:t>с помощью модуля </a:t>
            </a:r>
            <a:r>
              <a:rPr lang="en-US" dirty="0" err="1" smtClean="0"/>
              <a:t>pygame</a:t>
            </a:r>
            <a:r>
              <a:rPr lang="en-US" dirty="0" smtClean="0"/>
              <a:t>. </a:t>
            </a:r>
            <a:r>
              <a:rPr lang="ru-RU" dirty="0" smtClean="0"/>
              <a:t>Игра похожа на Марио</a:t>
            </a:r>
          </a:p>
          <a:p>
            <a:r>
              <a:rPr lang="ru-RU" dirty="0"/>
              <a:t>И</a:t>
            </a:r>
            <a:r>
              <a:rPr lang="ru-RU" dirty="0" smtClean="0"/>
              <a:t>дея заключается в следующем: управляя игроком, пройти каждый уровень до конца.</a:t>
            </a:r>
          </a:p>
          <a:p>
            <a:r>
              <a:rPr lang="ru-RU" dirty="0" smtClean="0"/>
              <a:t>Задачей этого проекта является применение приобретенных знаний по </a:t>
            </a:r>
            <a:r>
              <a:rPr lang="en-US" dirty="0" err="1" smtClean="0"/>
              <a:t>pygame</a:t>
            </a:r>
            <a:r>
              <a:rPr lang="ru-RU" dirty="0" smtClean="0"/>
              <a:t> на практике. В нашем случае – создание мини-игры Марио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862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844" y="182597"/>
            <a:ext cx="9404723" cy="700265"/>
          </a:xfrm>
        </p:spPr>
        <p:txBody>
          <a:bodyPr/>
          <a:lstStyle/>
          <a:p>
            <a:r>
              <a:rPr lang="ru-RU" dirty="0" smtClean="0"/>
              <a:t>Описание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200" y="2009718"/>
            <a:ext cx="4684269" cy="3229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 </a:t>
            </a:r>
            <a:r>
              <a:rPr lang="ru-RU" dirty="0" smtClean="0"/>
              <a:t>На картинке изображён принцип работы программы.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  Для создания игры были использованы такие модули как </a:t>
            </a:r>
            <a:r>
              <a:rPr lang="en-US" dirty="0" err="1" smtClean="0"/>
              <a:t>pygame</a:t>
            </a:r>
            <a:r>
              <a:rPr lang="en-US" dirty="0" smtClean="0"/>
              <a:t>, </a:t>
            </a:r>
            <a:r>
              <a:rPr lang="en-US" dirty="0" err="1" smtClean="0"/>
              <a:t>os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7373" y="1152983"/>
            <a:ext cx="7270467" cy="534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26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954064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 игре удалось реализовать:</a:t>
            </a:r>
          </a:p>
          <a:p>
            <a:r>
              <a:rPr lang="ru-RU" dirty="0" smtClean="0"/>
              <a:t>Все, что необходимо для обеспечения управления героем</a:t>
            </a:r>
          </a:p>
          <a:p>
            <a:r>
              <a:rPr lang="ru-RU" dirty="0"/>
              <a:t>О</a:t>
            </a:r>
            <a:r>
              <a:rPr lang="ru-RU" dirty="0" smtClean="0"/>
              <a:t>бработку движения объектов</a:t>
            </a:r>
          </a:p>
          <a:p>
            <a:r>
              <a:rPr lang="ru-RU" dirty="0" smtClean="0"/>
              <a:t>Взаимодействия между объектами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Возможностей доработки игры пока нет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80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70</TotalTime>
  <Words>115</Words>
  <Application>Microsoft Office PowerPoint</Application>
  <PresentationFormat>Широкоэкранный</PresentationFormat>
  <Paragraphs>20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Ион</vt:lpstr>
      <vt:lpstr>Проект “Игра Марио”</vt:lpstr>
      <vt:lpstr>Введение проекта</vt:lpstr>
      <vt:lpstr>Описание реализации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“Игра Марио”</dc:title>
  <dc:creator>Owner</dc:creator>
  <cp:lastModifiedBy>Пользователь</cp:lastModifiedBy>
  <cp:revision>6</cp:revision>
  <dcterms:created xsi:type="dcterms:W3CDTF">2022-01-10T18:52:03Z</dcterms:created>
  <dcterms:modified xsi:type="dcterms:W3CDTF">2022-01-16T18:44:33Z</dcterms:modified>
</cp:coreProperties>
</file>