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3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5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7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7057-0C68-41DD-9DC5-0F77E1F749F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8780-D82D-4BD3-A17B-C7732F37F1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6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925" y="625974"/>
            <a:ext cx="6261463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JAVA: orienté objet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5" y="1933303"/>
            <a:ext cx="9144000" cy="2697480"/>
          </a:xfrm>
        </p:spPr>
        <p:txBody>
          <a:bodyPr/>
          <a:lstStyle/>
          <a:p>
            <a:pPr algn="l"/>
            <a:r>
              <a:rPr lang="fr-FR" dirty="0" smtClean="0"/>
              <a:t>Héritage</a:t>
            </a:r>
          </a:p>
          <a:p>
            <a:pPr algn="l"/>
            <a:r>
              <a:rPr lang="fr-FR" dirty="0" smtClean="0"/>
              <a:t>Encapsulation</a:t>
            </a:r>
          </a:p>
          <a:p>
            <a:pPr algn="l"/>
            <a:r>
              <a:rPr lang="fr-FR" dirty="0" smtClean="0"/>
              <a:t>Polymorphisme</a:t>
            </a:r>
          </a:p>
          <a:p>
            <a:pPr algn="l"/>
            <a:r>
              <a:rPr lang="fr-FR" dirty="0" smtClean="0"/>
              <a:t>Interface</a:t>
            </a:r>
          </a:p>
          <a:p>
            <a:pPr algn="l"/>
            <a:r>
              <a:rPr lang="fr-FR" dirty="0" err="1" smtClean="0"/>
              <a:t>Abtraction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26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JAVA: Objet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19"/>
            <a:ext cx="9144000" cy="3582063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/>
              <a:t>Pourquoi utiliser programmation orientée objet? </a:t>
            </a:r>
          </a:p>
          <a:p>
            <a:pPr algn="l"/>
            <a:r>
              <a:rPr lang="fr-FR" dirty="0" smtClean="0"/>
              <a:t>Création des objets qui peuvent réagir entre eux(chaque objet contient ses données et sa propre logique)</a:t>
            </a:r>
          </a:p>
          <a:p>
            <a:pPr algn="l"/>
            <a:r>
              <a:rPr lang="fr-FR" b="1" dirty="0" smtClean="0"/>
              <a:t>Qu’est ce qu’un objet? </a:t>
            </a:r>
          </a:p>
          <a:p>
            <a:pPr algn="l"/>
            <a:r>
              <a:rPr lang="fr-FR" dirty="0" smtClean="0"/>
              <a:t>chaque objet a plusieurs caractéristiques intrinsèque</a:t>
            </a:r>
          </a:p>
          <a:p>
            <a:pPr algn="l"/>
            <a:r>
              <a:rPr lang="fr-FR" dirty="0" smtClean="0"/>
              <a:t>attribut(par exemple: objet personne(</a:t>
            </a:r>
            <a:r>
              <a:rPr lang="fr-FR" dirty="0" err="1" smtClean="0"/>
              <a:t>age</a:t>
            </a:r>
            <a:r>
              <a:rPr lang="fr-FR" dirty="0" smtClean="0"/>
              <a:t>, sexe, longueur),</a:t>
            </a:r>
          </a:p>
          <a:p>
            <a:pPr algn="l"/>
            <a:r>
              <a:rPr lang="fr-FR" dirty="0" smtClean="0"/>
              <a:t>Identité: remplissage des attributs</a:t>
            </a:r>
          </a:p>
          <a:p>
            <a:pPr algn="l"/>
            <a:r>
              <a:rPr lang="fr-FR" dirty="0" smtClean="0"/>
              <a:t> comportement(c’est qui peut faire un objet): définissent un objet)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0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JAVA: classe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88435"/>
            <a:ext cx="9144000" cy="3369365"/>
          </a:xfrm>
        </p:spPr>
        <p:txBody>
          <a:bodyPr/>
          <a:lstStyle/>
          <a:p>
            <a:pPr algn="l"/>
            <a:r>
              <a:rPr lang="fr-FR" dirty="0" smtClean="0"/>
              <a:t>On créer des objets à l’aide des classes.</a:t>
            </a:r>
          </a:p>
          <a:p>
            <a:pPr algn="l"/>
            <a:r>
              <a:rPr lang="fr-FR" dirty="0" smtClean="0"/>
              <a:t>Chaque classer doit commencer par une lettre majuscule(et chaque nouveau mot se commence par une lettre en majuscule aussi)</a:t>
            </a:r>
          </a:p>
          <a:p>
            <a:pPr algn="l"/>
            <a:r>
              <a:rPr lang="fr-FR" dirty="0"/>
              <a:t> </a:t>
            </a:r>
            <a:r>
              <a:rPr lang="fr-FR" dirty="0" smtClean="0"/>
              <a:t>chaque classe à des attributs(données ou propriétés ) et des méthodes(opérations)</a:t>
            </a:r>
          </a:p>
          <a:p>
            <a:pPr algn="l"/>
            <a:r>
              <a:rPr lang="fr-FR" dirty="0" smtClean="0"/>
              <a:t>Les classes sont les bases d’un objet JAVA (avec une seule classe on peur créer plusieurs objets.) </a:t>
            </a:r>
          </a:p>
          <a:p>
            <a:pPr algn="l"/>
            <a:r>
              <a:rPr lang="fr-FR" dirty="0" smtClean="0"/>
              <a:t>Plusieurs classes sont trouvée dans la bibliothèques du JAVA.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74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188765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JAVA: abstraction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/>
          <a:lstStyle/>
          <a:p>
            <a:pPr algn="l"/>
            <a:r>
              <a:rPr lang="fr-FR" dirty="0" smtClean="0"/>
              <a:t>Se concentrer sur l’essentiel selon le cas de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9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/>
          <a:lstStyle/>
          <a:p>
            <a:pPr algn="l"/>
            <a:r>
              <a:rPr lang="fr-FR" dirty="0" smtClean="0"/>
              <a:t>Héritage</a:t>
            </a:r>
          </a:p>
          <a:p>
            <a:pPr algn="l"/>
            <a:r>
              <a:rPr lang="fr-FR" dirty="0" smtClean="0"/>
              <a:t>Encapsulation</a:t>
            </a:r>
          </a:p>
          <a:p>
            <a:pPr algn="l"/>
            <a:r>
              <a:rPr lang="fr-FR" dirty="0" smtClean="0"/>
              <a:t>Polymorphisme</a:t>
            </a:r>
          </a:p>
          <a:p>
            <a:pPr algn="l"/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13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46171" cy="523557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0320"/>
            <a:ext cx="9144000" cy="2697480"/>
          </a:xfrm>
        </p:spPr>
        <p:txBody>
          <a:bodyPr/>
          <a:lstStyle/>
          <a:p>
            <a:pPr algn="l"/>
            <a:r>
              <a:rPr lang="fr-FR" dirty="0" smtClean="0"/>
              <a:t>Héritage</a:t>
            </a:r>
          </a:p>
          <a:p>
            <a:pPr algn="l"/>
            <a:r>
              <a:rPr lang="fr-FR" dirty="0" smtClean="0"/>
              <a:t>Encapsulation</a:t>
            </a:r>
          </a:p>
          <a:p>
            <a:pPr algn="l"/>
            <a:r>
              <a:rPr lang="fr-FR" dirty="0" smtClean="0"/>
              <a:t>Polymorphisme</a:t>
            </a:r>
          </a:p>
          <a:p>
            <a:pPr algn="l"/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96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JAVA: orienté objet</vt:lpstr>
      <vt:lpstr>JAVA: Objet</vt:lpstr>
      <vt:lpstr>JAVA: classe</vt:lpstr>
      <vt:lpstr>JAVA: abstraction</vt:lpstr>
      <vt:lpstr>JAVA</vt:lpstr>
      <vt:lpstr>JAVA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orienté objet</dc:title>
  <dc:creator>ASUS</dc:creator>
  <cp:lastModifiedBy>ASUS</cp:lastModifiedBy>
  <cp:revision>7</cp:revision>
  <dcterms:created xsi:type="dcterms:W3CDTF">2019-02-06T14:04:43Z</dcterms:created>
  <dcterms:modified xsi:type="dcterms:W3CDTF">2019-02-06T22:07:40Z</dcterms:modified>
</cp:coreProperties>
</file>