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27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48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7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3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0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2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1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8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61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0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BABC-20CB-41BB-9D02-6CF26BF50FAE}" type="datetimeFigureOut">
              <a:rPr lang="fr-FR" smtClean="0"/>
              <a:t>04/02/2019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88F1-3F03-4753-A2C7-D3E2D9E9EA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468" y="836021"/>
            <a:ext cx="2690949" cy="4702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JEE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Installation </a:t>
            </a:r>
            <a:r>
              <a:rPr lang="fr-FR" dirty="0" err="1" smtClean="0"/>
              <a:t>eclipse</a:t>
            </a:r>
            <a:endParaRPr lang="fr-FR" dirty="0" smtClean="0"/>
          </a:p>
          <a:p>
            <a:endParaRPr lang="en-US" dirty="0" smtClean="0"/>
          </a:p>
          <a:p>
            <a:r>
              <a:rPr lang="fr-FR" dirty="0" err="1" smtClean="0"/>
              <a:t>creation</a:t>
            </a:r>
            <a:r>
              <a:rPr lang="fr-FR" dirty="0" smtClean="0"/>
              <a:t> d’un nouveau projet web (</a:t>
            </a:r>
            <a:r>
              <a:rPr lang="fr-FR" dirty="0" err="1" smtClean="0"/>
              <a:t>jee</a:t>
            </a:r>
            <a:r>
              <a:rPr lang="fr-FR" dirty="0" smtClean="0"/>
              <a:t>)</a:t>
            </a:r>
          </a:p>
          <a:p>
            <a:r>
              <a:rPr lang="fr-FR" dirty="0" smtClean="0"/>
              <a:t>Créer le nom du projet: projet initiation</a:t>
            </a:r>
          </a:p>
          <a:p>
            <a:r>
              <a:rPr lang="fr-FR" dirty="0" smtClean="0"/>
              <a:t>Un nouveau module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01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 </a:t>
            </a:r>
            <a:r>
              <a:rPr lang="fr-FR" dirty="0" err="1" smtClean="0"/>
              <a:t>integrated</a:t>
            </a:r>
            <a:r>
              <a:rPr lang="fr-FR" dirty="0" smtClean="0"/>
              <a:t> </a:t>
            </a:r>
            <a:r>
              <a:rPr lang="fr-FR" dirty="0" err="1" smtClean="0"/>
              <a:t>develpoment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C’est un logiciel qui rassemble des outils qui permettent de développer des autres logicielles(comme les </a:t>
            </a:r>
            <a:r>
              <a:rPr lang="fr-FR" dirty="0" err="1" smtClean="0"/>
              <a:t>app</a:t>
            </a:r>
            <a:r>
              <a:rPr lang="fr-FR" dirty="0" smtClean="0"/>
              <a:t> mobiles)</a:t>
            </a:r>
            <a:endParaRPr lang="fr-FR" dirty="0"/>
          </a:p>
          <a:p>
            <a:r>
              <a:rPr lang="fr-FR" dirty="0" smtClean="0"/>
              <a:t>Exemples des </a:t>
            </a:r>
            <a:r>
              <a:rPr lang="fr-FR" dirty="0" err="1" smtClean="0"/>
              <a:t>outiles</a:t>
            </a:r>
            <a:r>
              <a:rPr lang="fr-FR" dirty="0" smtClean="0"/>
              <a:t>;</a:t>
            </a:r>
          </a:p>
          <a:p>
            <a:r>
              <a:rPr lang="fr-FR" dirty="0" smtClean="0"/>
              <a:t>Editeurs des  codes intelligents</a:t>
            </a:r>
          </a:p>
          <a:p>
            <a:r>
              <a:rPr lang="fr-FR" dirty="0" smtClean="0"/>
              <a:t>Les simulateurs (pour tester les codes)</a:t>
            </a:r>
          </a:p>
          <a:p>
            <a:r>
              <a:rPr lang="fr-FR" dirty="0" smtClean="0"/>
              <a:t>Les compilateur (traduire un code binaire ;en 0 et 1 uniquement)</a:t>
            </a:r>
          </a:p>
          <a:p>
            <a:r>
              <a:rPr lang="fr-FR" dirty="0" smtClean="0"/>
              <a:t>Débogueur: des fonctionnalités d’aide à la correction des bugs</a:t>
            </a:r>
          </a:p>
          <a:p>
            <a:r>
              <a:rPr lang="fr-FR" dirty="0" smtClean="0"/>
              <a:t>Les IDE sont nombreux; certains pour des OS spécifiques et des autres sont polyvalentes</a:t>
            </a:r>
          </a:p>
          <a:p>
            <a:r>
              <a:rPr lang="fr-FR" dirty="0" smtClean="0"/>
              <a:t>Exemples; </a:t>
            </a:r>
            <a:r>
              <a:rPr lang="fr-FR" dirty="0" err="1" smtClean="0"/>
              <a:t>Eclipse,MATLAB,NetBeans,codeblocs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59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: logiciel de </a:t>
            </a:r>
            <a:r>
              <a:rPr lang="fr-FR" dirty="0" err="1" smtClean="0"/>
              <a:t>dev</a:t>
            </a:r>
            <a:r>
              <a:rPr lang="fr-FR" dirty="0" smtClean="0"/>
              <a:t> des autres logiciels</a:t>
            </a:r>
          </a:p>
          <a:p>
            <a:r>
              <a:rPr lang="fr-FR" dirty="0" err="1" smtClean="0"/>
              <a:t>Why</a:t>
            </a:r>
            <a:r>
              <a:rPr lang="fr-FR" dirty="0" smtClean="0"/>
              <a:t>: </a:t>
            </a:r>
            <a:r>
              <a:rPr lang="fr-FR" dirty="0" err="1" smtClean="0"/>
              <a:t>editer</a:t>
            </a:r>
            <a:r>
              <a:rPr lang="fr-FR" dirty="0" smtClean="0"/>
              <a:t> les codes, simuler, déboguer, compiler</a:t>
            </a:r>
          </a:p>
          <a:p>
            <a:r>
              <a:rPr lang="fr-FR" dirty="0" err="1" smtClean="0"/>
              <a:t>How:à</a:t>
            </a:r>
            <a:r>
              <a:rPr lang="fr-FR" dirty="0" smtClean="0"/>
              <a:t> l’aide des différents outils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86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Introduction: syntaxe; structure; les objets</a:t>
            </a:r>
          </a:p>
          <a:p>
            <a:r>
              <a:rPr lang="fr-FR" dirty="0" smtClean="0"/>
              <a:t>Visual application: </a:t>
            </a:r>
            <a:r>
              <a:rPr lang="fr-FR" dirty="0" err="1" smtClean="0"/>
              <a:t>using</a:t>
            </a:r>
            <a:r>
              <a:rPr lang="fr-FR" dirty="0" smtClean="0"/>
              <a:t> the java </a:t>
            </a:r>
            <a:r>
              <a:rPr lang="fr-FR" dirty="0" err="1" smtClean="0"/>
              <a:t>Runtime</a:t>
            </a:r>
            <a:r>
              <a:rPr lang="fr-FR" dirty="0" smtClean="0"/>
              <a:t> </a:t>
            </a:r>
            <a:r>
              <a:rPr lang="fr-FR" smtClean="0"/>
              <a:t>Environment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58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Framework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: infrastructure logicielle, socle</a:t>
            </a:r>
          </a:p>
          <a:p>
            <a:r>
              <a:rPr lang="fr-FR" dirty="0" err="1" smtClean="0"/>
              <a:t>Why</a:t>
            </a:r>
            <a:r>
              <a:rPr lang="fr-FR" dirty="0" smtClean="0"/>
              <a:t>; pour créer les grandes lignes d’un logiciel</a:t>
            </a:r>
          </a:p>
          <a:p>
            <a:r>
              <a:rPr lang="fr-FR" dirty="0" smtClean="0"/>
              <a:t>How: on modifie l’architecture fournie  </a:t>
            </a:r>
            <a:r>
              <a:rPr lang="fr-FR" dirty="0" err="1" smtClean="0"/>
              <a:t>prete</a:t>
            </a:r>
            <a:r>
              <a:rPr lang="fr-FR" dirty="0" smtClean="0"/>
              <a:t> à l’emploi, et on la personnalise selon nos besoins( on ne </a:t>
            </a:r>
            <a:r>
              <a:rPr lang="fr-FR" dirty="0" err="1" smtClean="0"/>
              <a:t>depart</a:t>
            </a:r>
            <a:r>
              <a:rPr lang="fr-FR" dirty="0" smtClean="0"/>
              <a:t> chaque fois du </a:t>
            </a:r>
            <a:r>
              <a:rPr lang="fr-FR" dirty="0" err="1" smtClean="0"/>
              <a:t>zero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 ;JEE; Ruby on rails, </a:t>
            </a:r>
            <a:r>
              <a:rPr lang="fr-FR" dirty="0" err="1" smtClean="0"/>
              <a:t>symfony,apache</a:t>
            </a:r>
            <a:r>
              <a:rPr lang="fr-FR" dirty="0" smtClean="0"/>
              <a:t> </a:t>
            </a:r>
            <a:r>
              <a:rPr lang="fr-FR" dirty="0" err="1" smtClean="0"/>
              <a:t>struts</a:t>
            </a:r>
            <a:r>
              <a:rPr lang="fr-FR" dirty="0" smtClean="0"/>
              <a:t>,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6875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197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JEE</vt:lpstr>
      <vt:lpstr>IDE integrated develpoment environment</vt:lpstr>
      <vt:lpstr>IDE</vt:lpstr>
      <vt:lpstr>Java </vt:lpstr>
      <vt:lpstr>Framework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ASUS</dc:creator>
  <cp:lastModifiedBy>ASUS</cp:lastModifiedBy>
  <cp:revision>10</cp:revision>
  <dcterms:created xsi:type="dcterms:W3CDTF">2019-02-04T09:43:51Z</dcterms:created>
  <dcterms:modified xsi:type="dcterms:W3CDTF">2019-02-04T23:25:02Z</dcterms:modified>
</cp:coreProperties>
</file>