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30" d="100"/>
          <a:sy n="30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07E6-0620-40DA-852D-565EF724BC23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ACF2-29D5-4C9E-AF8A-FBD447F4A1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07E6-0620-40DA-852D-565EF724BC23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ACF2-29D5-4C9E-AF8A-FBD447F4A1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7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07E6-0620-40DA-852D-565EF724BC23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ACF2-29D5-4C9E-AF8A-FBD447F4A1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5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07E6-0620-40DA-852D-565EF724BC23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ACF2-29D5-4C9E-AF8A-FBD447F4A1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07E6-0620-40DA-852D-565EF724BC23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ACF2-29D5-4C9E-AF8A-FBD447F4A1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6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07E6-0620-40DA-852D-565EF724BC23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ACF2-29D5-4C9E-AF8A-FBD447F4A1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15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07E6-0620-40DA-852D-565EF724BC23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ACF2-29D5-4C9E-AF8A-FBD447F4A1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60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07E6-0620-40DA-852D-565EF724BC23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ACF2-29D5-4C9E-AF8A-FBD447F4A1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8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07E6-0620-40DA-852D-565EF724BC23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ACF2-29D5-4C9E-AF8A-FBD447F4A1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43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07E6-0620-40DA-852D-565EF724BC23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ACF2-29D5-4C9E-AF8A-FBD447F4A1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60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07E6-0620-40DA-852D-565EF724BC23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ACF2-29D5-4C9E-AF8A-FBD447F4A1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09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07E6-0620-40DA-852D-565EF724BC23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ACF2-29D5-4C9E-AF8A-FBD447F4A1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62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32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2715491" cy="893473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6" y="1523856"/>
            <a:ext cx="9144000" cy="40133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dirty="0" err="1" smtClean="0"/>
              <a:t>What</a:t>
            </a:r>
            <a:r>
              <a:rPr lang="fr-FR" dirty="0" smtClean="0"/>
              <a:t>?</a:t>
            </a:r>
          </a:p>
          <a:p>
            <a:pPr algn="l"/>
            <a:r>
              <a:rPr lang="fr-FR" dirty="0" smtClean="0"/>
              <a:t>Outil de gestion et de compréhension des projets logiciels.</a:t>
            </a:r>
            <a:endParaRPr lang="fr-FR" dirty="0"/>
          </a:p>
          <a:p>
            <a:pPr algn="l"/>
            <a:r>
              <a:rPr lang="fr-FR" dirty="0" err="1" smtClean="0"/>
              <a:t>Why</a:t>
            </a:r>
            <a:r>
              <a:rPr lang="fr-FR" dirty="0" smtClean="0"/>
              <a:t>?</a:t>
            </a:r>
          </a:p>
          <a:p>
            <a:pPr algn="l"/>
            <a:r>
              <a:rPr lang="fr-FR" dirty="0" smtClean="0"/>
              <a:t>Construction, compilation et Organisation d’un projet</a:t>
            </a:r>
          </a:p>
          <a:p>
            <a:pPr algn="l"/>
            <a:r>
              <a:rPr lang="fr-FR" dirty="0" smtClean="0"/>
              <a:t>Gérer les dépendances d’un projet (pour éviter la gestion manuelle difficile</a:t>
            </a:r>
          </a:p>
          <a:p>
            <a:pPr algn="l"/>
            <a:r>
              <a:rPr lang="fr-FR" dirty="0" smtClean="0"/>
              <a:t>Automatiser la construction du code(compilation, test, production de livrable ,)(aussi personnaliser la construction)</a:t>
            </a:r>
          </a:p>
          <a:p>
            <a:pPr algn="l"/>
            <a:r>
              <a:rPr lang="fr-FR" dirty="0" smtClean="0"/>
              <a:t>Elaborer un descriptif du projet et les divers apports( tests unitaires, violation des normes de programmation)</a:t>
            </a:r>
          </a:p>
          <a:p>
            <a:pPr algn="l"/>
            <a:r>
              <a:rPr lang="fr-FR" dirty="0" err="1" smtClean="0"/>
              <a:t>deployement</a:t>
            </a:r>
            <a:endParaRPr lang="fr-FR" dirty="0"/>
          </a:p>
          <a:p>
            <a:pPr algn="l"/>
            <a:r>
              <a:rPr lang="fr-FR" dirty="0" smtClean="0"/>
              <a:t>How?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73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Maven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</cp:revision>
  <dcterms:created xsi:type="dcterms:W3CDTF">2019-02-07T10:57:43Z</dcterms:created>
  <dcterms:modified xsi:type="dcterms:W3CDTF">2019-02-08T08:52:37Z</dcterms:modified>
</cp:coreProperties>
</file>