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5" r:id="rId2"/>
  </p:sldMasterIdLst>
  <p:notesMasterIdLst>
    <p:notesMasterId r:id="rId13"/>
  </p:notesMasterIdLst>
  <p:sldIdLst>
    <p:sldId id="256" r:id="rId3"/>
    <p:sldId id="281" r:id="rId4"/>
    <p:sldId id="283" r:id="rId5"/>
    <p:sldId id="285" r:id="rId6"/>
    <p:sldId id="288" r:id="rId7"/>
    <p:sldId id="290" r:id="rId8"/>
    <p:sldId id="294" r:id="rId9"/>
    <p:sldId id="291" r:id="rId10"/>
    <p:sldId id="293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a Kov" initials="AK" lastIdx="1" clrIdx="0">
    <p:extLst>
      <p:ext uri="{19B8F6BF-5375-455C-9EA6-DF929625EA0E}">
        <p15:presenceInfo xmlns:p15="http://schemas.microsoft.com/office/powerpoint/2012/main" userId="c9c5fc93f81297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6918"/>
    <a:srgbClr val="00657E"/>
    <a:srgbClr val="CC6A19"/>
    <a:srgbClr val="AEDAD6"/>
    <a:srgbClr val="69AEBD"/>
    <a:srgbClr val="003658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31CE79-C376-4513-83C0-AA6629B66DE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8F0856-E012-4114-8B6F-2DE683D5A152}">
      <dgm:prSet phldrT="[Text]"/>
      <dgm:spPr/>
      <dgm:t>
        <a:bodyPr/>
        <a:lstStyle/>
        <a:p>
          <a:r>
            <a:rPr lang="en-US" dirty="0"/>
            <a:t>Distribution Manager</a:t>
          </a:r>
        </a:p>
      </dgm:t>
    </dgm:pt>
    <dgm:pt modelId="{C07E3C61-70FF-4E12-9B98-85D745B8E644}" type="parTrans" cxnId="{5AEB519E-AAD5-4F79-8D1A-F031A1EAA8DC}">
      <dgm:prSet/>
      <dgm:spPr/>
      <dgm:t>
        <a:bodyPr/>
        <a:lstStyle/>
        <a:p>
          <a:endParaRPr lang="en-US"/>
        </a:p>
      </dgm:t>
    </dgm:pt>
    <dgm:pt modelId="{2E0619DE-DA05-49E3-B4F8-2DEE2E8EA906}" type="sibTrans" cxnId="{5AEB519E-AAD5-4F79-8D1A-F031A1EAA8DC}">
      <dgm:prSet/>
      <dgm:spPr/>
      <dgm:t>
        <a:bodyPr/>
        <a:lstStyle/>
        <a:p>
          <a:endParaRPr lang="en-US"/>
        </a:p>
      </dgm:t>
    </dgm:pt>
    <dgm:pt modelId="{75831630-C793-4777-8507-94DC1670814A}">
      <dgm:prSet phldrT="[Text]"/>
      <dgm:spPr/>
      <dgm:t>
        <a:bodyPr/>
        <a:lstStyle/>
        <a:p>
          <a:r>
            <a:rPr lang="en-US" dirty="0"/>
            <a:t>Domestic Coordinator</a:t>
          </a:r>
        </a:p>
      </dgm:t>
    </dgm:pt>
    <dgm:pt modelId="{5488F579-B851-4590-9277-5F7D547B4FCF}" type="parTrans" cxnId="{7E43A70C-E778-4FA6-B8DD-D4204B578369}">
      <dgm:prSet/>
      <dgm:spPr/>
      <dgm:t>
        <a:bodyPr/>
        <a:lstStyle/>
        <a:p>
          <a:endParaRPr lang="en-US"/>
        </a:p>
      </dgm:t>
    </dgm:pt>
    <dgm:pt modelId="{D230AEB2-D7CE-4CBE-AD52-0930E33E349D}" type="sibTrans" cxnId="{7E43A70C-E778-4FA6-B8DD-D4204B578369}">
      <dgm:prSet/>
      <dgm:spPr/>
      <dgm:t>
        <a:bodyPr/>
        <a:lstStyle/>
        <a:p>
          <a:endParaRPr lang="en-US"/>
        </a:p>
      </dgm:t>
    </dgm:pt>
    <dgm:pt modelId="{9AB19700-42CE-43F7-B7CC-0F44A6023E24}">
      <dgm:prSet phldrT="[Text]"/>
      <dgm:spPr/>
      <dgm:t>
        <a:bodyPr/>
        <a:lstStyle/>
        <a:p>
          <a:r>
            <a:rPr lang="en-US" dirty="0"/>
            <a:t>Installation Coordinator</a:t>
          </a:r>
        </a:p>
      </dgm:t>
    </dgm:pt>
    <dgm:pt modelId="{AFDC9DD0-37D2-4219-85BB-D5B2FD5E974D}" type="parTrans" cxnId="{1838AC56-EDA3-4E6D-BC09-F4605E79FE6C}">
      <dgm:prSet/>
      <dgm:spPr/>
      <dgm:t>
        <a:bodyPr/>
        <a:lstStyle/>
        <a:p>
          <a:endParaRPr lang="en-US"/>
        </a:p>
      </dgm:t>
    </dgm:pt>
    <dgm:pt modelId="{1A8B2157-F007-4E1C-8C59-5C559B99BF05}" type="sibTrans" cxnId="{1838AC56-EDA3-4E6D-BC09-F4605E79FE6C}">
      <dgm:prSet/>
      <dgm:spPr/>
      <dgm:t>
        <a:bodyPr/>
        <a:lstStyle/>
        <a:p>
          <a:endParaRPr lang="en-US"/>
        </a:p>
      </dgm:t>
    </dgm:pt>
    <dgm:pt modelId="{58F93AE1-35C9-4D78-9299-7BB11FD387E4}">
      <dgm:prSet phldrT="[Text]"/>
      <dgm:spPr/>
      <dgm:t>
        <a:bodyPr/>
        <a:lstStyle/>
        <a:p>
          <a:r>
            <a:rPr lang="en-US" dirty="0"/>
            <a:t>Dock Team (Days) </a:t>
          </a:r>
        </a:p>
      </dgm:t>
    </dgm:pt>
    <dgm:pt modelId="{CF879EF9-728E-4252-8582-E6CE74B8B73C}" type="parTrans" cxnId="{3091E736-9697-4703-BEB4-4F048FA2FD78}">
      <dgm:prSet/>
      <dgm:spPr/>
      <dgm:t>
        <a:bodyPr/>
        <a:lstStyle/>
        <a:p>
          <a:endParaRPr lang="en-US"/>
        </a:p>
      </dgm:t>
    </dgm:pt>
    <dgm:pt modelId="{C1CF3849-0D7E-4C2A-9882-9264A4502A67}" type="sibTrans" cxnId="{3091E736-9697-4703-BEB4-4F048FA2FD78}">
      <dgm:prSet/>
      <dgm:spPr/>
      <dgm:t>
        <a:bodyPr/>
        <a:lstStyle/>
        <a:p>
          <a:endParaRPr lang="en-US"/>
        </a:p>
      </dgm:t>
    </dgm:pt>
    <dgm:pt modelId="{57A0360B-E349-41CF-A3DB-58FFA6110202}">
      <dgm:prSet phldrT="[Text]"/>
      <dgm:spPr/>
      <dgm:t>
        <a:bodyPr/>
        <a:lstStyle/>
        <a:p>
          <a:r>
            <a:rPr lang="en-US" dirty="0"/>
            <a:t>6 associates (includes 1 lead)</a:t>
          </a:r>
        </a:p>
      </dgm:t>
    </dgm:pt>
    <dgm:pt modelId="{323745CB-62D6-4B88-B993-3C020B64F12D}" type="parTrans" cxnId="{A78C9881-9544-41C7-84DC-8E4FC106C424}">
      <dgm:prSet/>
      <dgm:spPr/>
      <dgm:t>
        <a:bodyPr/>
        <a:lstStyle/>
        <a:p>
          <a:endParaRPr lang="en-US"/>
        </a:p>
      </dgm:t>
    </dgm:pt>
    <dgm:pt modelId="{5EFFFEA2-9F4F-438A-A075-CBC8C730018A}" type="sibTrans" cxnId="{A78C9881-9544-41C7-84DC-8E4FC106C424}">
      <dgm:prSet/>
      <dgm:spPr/>
      <dgm:t>
        <a:bodyPr/>
        <a:lstStyle/>
        <a:p>
          <a:endParaRPr lang="en-US"/>
        </a:p>
      </dgm:t>
    </dgm:pt>
    <dgm:pt modelId="{A5816BC4-1176-4EA6-89AA-957B3CA68550}">
      <dgm:prSet phldrT="[Text]"/>
      <dgm:spPr/>
      <dgm:t>
        <a:bodyPr/>
        <a:lstStyle/>
        <a:p>
          <a:r>
            <a:rPr lang="en-US" dirty="0"/>
            <a:t>International Coordinator</a:t>
          </a:r>
        </a:p>
      </dgm:t>
    </dgm:pt>
    <dgm:pt modelId="{09CE79DE-1ADE-46A9-A67F-853DCB6BDBC4}" type="parTrans" cxnId="{6F78AB41-5EA8-40C3-AFA9-9302600A01EA}">
      <dgm:prSet/>
      <dgm:spPr/>
      <dgm:t>
        <a:bodyPr/>
        <a:lstStyle/>
        <a:p>
          <a:endParaRPr lang="en-US"/>
        </a:p>
      </dgm:t>
    </dgm:pt>
    <dgm:pt modelId="{E13AECEA-BAE6-4B57-9E78-B73ADA3F2D66}" type="sibTrans" cxnId="{6F78AB41-5EA8-40C3-AFA9-9302600A01EA}">
      <dgm:prSet/>
      <dgm:spPr/>
      <dgm:t>
        <a:bodyPr/>
        <a:lstStyle/>
        <a:p>
          <a:endParaRPr lang="en-US"/>
        </a:p>
      </dgm:t>
    </dgm:pt>
    <dgm:pt modelId="{B778E30C-7B7A-4367-AD33-69EE295233CB}">
      <dgm:prSet phldrT="[Text]"/>
      <dgm:spPr/>
      <dgm:t>
        <a:bodyPr/>
        <a:lstStyle/>
        <a:p>
          <a:r>
            <a:rPr lang="en-US" dirty="0"/>
            <a:t>Dock Team (Nights)</a:t>
          </a:r>
        </a:p>
      </dgm:t>
    </dgm:pt>
    <dgm:pt modelId="{826D00D4-8F97-4B7D-B404-0A823C3B8C29}" type="parTrans" cxnId="{4B50ABE9-B607-490A-88BF-69885DCEB467}">
      <dgm:prSet/>
      <dgm:spPr/>
      <dgm:t>
        <a:bodyPr/>
        <a:lstStyle/>
        <a:p>
          <a:endParaRPr lang="en-US"/>
        </a:p>
      </dgm:t>
    </dgm:pt>
    <dgm:pt modelId="{3D1DBE23-C38E-4084-933E-D1EF62618264}" type="sibTrans" cxnId="{4B50ABE9-B607-490A-88BF-69885DCEB467}">
      <dgm:prSet/>
      <dgm:spPr/>
      <dgm:t>
        <a:bodyPr/>
        <a:lstStyle/>
        <a:p>
          <a:endParaRPr lang="en-US"/>
        </a:p>
      </dgm:t>
    </dgm:pt>
    <dgm:pt modelId="{15575EA0-5BFA-4FF4-8A6B-B66775B2D69B}">
      <dgm:prSet phldrT="[Text]"/>
      <dgm:spPr/>
      <dgm:t>
        <a:bodyPr/>
        <a:lstStyle/>
        <a:p>
          <a:r>
            <a:rPr lang="en-US" dirty="0"/>
            <a:t>8 associates (includes 1 lead)</a:t>
          </a:r>
        </a:p>
      </dgm:t>
    </dgm:pt>
    <dgm:pt modelId="{837173C6-8E57-4002-A8DC-03A5B96BF7CB}" type="parTrans" cxnId="{D11C4E70-DED4-4361-8E61-AA3DE5C30BAA}">
      <dgm:prSet/>
      <dgm:spPr/>
      <dgm:t>
        <a:bodyPr/>
        <a:lstStyle/>
        <a:p>
          <a:endParaRPr lang="en-US"/>
        </a:p>
      </dgm:t>
    </dgm:pt>
    <dgm:pt modelId="{F8471008-9840-4976-8735-F68981507565}" type="sibTrans" cxnId="{D11C4E70-DED4-4361-8E61-AA3DE5C30BAA}">
      <dgm:prSet/>
      <dgm:spPr/>
      <dgm:t>
        <a:bodyPr/>
        <a:lstStyle/>
        <a:p>
          <a:endParaRPr lang="en-US"/>
        </a:p>
      </dgm:t>
    </dgm:pt>
    <dgm:pt modelId="{B7CEFE35-4631-4BD4-8F73-6D62BC0C6591}" type="pres">
      <dgm:prSet presAssocID="{1F31CE79-C376-4513-83C0-AA6629B66DE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F875B78-7E93-43FC-97F3-C6D5483CB30E}" type="pres">
      <dgm:prSet presAssocID="{318F0856-E012-4114-8B6F-2DE683D5A152}" presName="root1" presStyleCnt="0"/>
      <dgm:spPr/>
    </dgm:pt>
    <dgm:pt modelId="{7A7D9B7F-B2FD-4566-9631-768CFA36139F}" type="pres">
      <dgm:prSet presAssocID="{318F0856-E012-4114-8B6F-2DE683D5A152}" presName="LevelOneTextNode" presStyleLbl="node0" presStyleIdx="0" presStyleCnt="1">
        <dgm:presLayoutVars>
          <dgm:chPref val="3"/>
        </dgm:presLayoutVars>
      </dgm:prSet>
      <dgm:spPr/>
    </dgm:pt>
    <dgm:pt modelId="{9C782E20-2A1E-4E82-81EA-3363C61F6FA1}" type="pres">
      <dgm:prSet presAssocID="{318F0856-E012-4114-8B6F-2DE683D5A152}" presName="level2hierChild" presStyleCnt="0"/>
      <dgm:spPr/>
    </dgm:pt>
    <dgm:pt modelId="{CB92EEB8-870F-4B1D-8479-14BD6DB64349}" type="pres">
      <dgm:prSet presAssocID="{5488F579-B851-4590-9277-5F7D547B4FCF}" presName="conn2-1" presStyleLbl="parChTrans1D2" presStyleIdx="0" presStyleCnt="5"/>
      <dgm:spPr/>
    </dgm:pt>
    <dgm:pt modelId="{9B95CE4B-96C7-4693-BD2E-04715E301A84}" type="pres">
      <dgm:prSet presAssocID="{5488F579-B851-4590-9277-5F7D547B4FCF}" presName="connTx" presStyleLbl="parChTrans1D2" presStyleIdx="0" presStyleCnt="5"/>
      <dgm:spPr/>
    </dgm:pt>
    <dgm:pt modelId="{F8F022D5-955B-4080-BB36-F9F2D859DFA4}" type="pres">
      <dgm:prSet presAssocID="{75831630-C793-4777-8507-94DC1670814A}" presName="root2" presStyleCnt="0"/>
      <dgm:spPr/>
    </dgm:pt>
    <dgm:pt modelId="{0DBA8EB1-28E4-4777-865E-F03FBCE8909D}" type="pres">
      <dgm:prSet presAssocID="{75831630-C793-4777-8507-94DC1670814A}" presName="LevelTwoTextNode" presStyleLbl="node2" presStyleIdx="0" presStyleCnt="5">
        <dgm:presLayoutVars>
          <dgm:chPref val="3"/>
        </dgm:presLayoutVars>
      </dgm:prSet>
      <dgm:spPr/>
    </dgm:pt>
    <dgm:pt modelId="{78F09FA7-9201-48B9-A1CD-A37695433546}" type="pres">
      <dgm:prSet presAssocID="{75831630-C793-4777-8507-94DC1670814A}" presName="level3hierChild" presStyleCnt="0"/>
      <dgm:spPr/>
    </dgm:pt>
    <dgm:pt modelId="{79C91C2C-D701-426F-B77A-371EC4CE382F}" type="pres">
      <dgm:prSet presAssocID="{AFDC9DD0-37D2-4219-85BB-D5B2FD5E974D}" presName="conn2-1" presStyleLbl="parChTrans1D2" presStyleIdx="1" presStyleCnt="5"/>
      <dgm:spPr/>
    </dgm:pt>
    <dgm:pt modelId="{B986B2B3-1689-4EE3-B72B-F91B079A215F}" type="pres">
      <dgm:prSet presAssocID="{AFDC9DD0-37D2-4219-85BB-D5B2FD5E974D}" presName="connTx" presStyleLbl="parChTrans1D2" presStyleIdx="1" presStyleCnt="5"/>
      <dgm:spPr/>
    </dgm:pt>
    <dgm:pt modelId="{4E0381A5-F457-464C-8E9A-843498F77FF1}" type="pres">
      <dgm:prSet presAssocID="{9AB19700-42CE-43F7-B7CC-0F44A6023E24}" presName="root2" presStyleCnt="0"/>
      <dgm:spPr/>
    </dgm:pt>
    <dgm:pt modelId="{E881A56B-FD08-4064-BF01-BC571D6F6BA1}" type="pres">
      <dgm:prSet presAssocID="{9AB19700-42CE-43F7-B7CC-0F44A6023E24}" presName="LevelTwoTextNode" presStyleLbl="node2" presStyleIdx="1" presStyleCnt="5">
        <dgm:presLayoutVars>
          <dgm:chPref val="3"/>
        </dgm:presLayoutVars>
      </dgm:prSet>
      <dgm:spPr/>
    </dgm:pt>
    <dgm:pt modelId="{8A04ED6E-D38F-4226-9487-3E8024FBB245}" type="pres">
      <dgm:prSet presAssocID="{9AB19700-42CE-43F7-B7CC-0F44A6023E24}" presName="level3hierChild" presStyleCnt="0"/>
      <dgm:spPr/>
    </dgm:pt>
    <dgm:pt modelId="{57B13822-4E8A-4108-8D46-EA5C3E5265CE}" type="pres">
      <dgm:prSet presAssocID="{09CE79DE-1ADE-46A9-A67F-853DCB6BDBC4}" presName="conn2-1" presStyleLbl="parChTrans1D2" presStyleIdx="2" presStyleCnt="5"/>
      <dgm:spPr/>
    </dgm:pt>
    <dgm:pt modelId="{AD614955-A26A-42EA-A593-D350C8F4A37F}" type="pres">
      <dgm:prSet presAssocID="{09CE79DE-1ADE-46A9-A67F-853DCB6BDBC4}" presName="connTx" presStyleLbl="parChTrans1D2" presStyleIdx="2" presStyleCnt="5"/>
      <dgm:spPr/>
    </dgm:pt>
    <dgm:pt modelId="{8F08B7F8-DEDD-491F-A348-CA318619D7F5}" type="pres">
      <dgm:prSet presAssocID="{A5816BC4-1176-4EA6-89AA-957B3CA68550}" presName="root2" presStyleCnt="0"/>
      <dgm:spPr/>
    </dgm:pt>
    <dgm:pt modelId="{B594EEF6-D220-4679-B1C6-063641A68BE5}" type="pres">
      <dgm:prSet presAssocID="{A5816BC4-1176-4EA6-89AA-957B3CA68550}" presName="LevelTwoTextNode" presStyleLbl="node2" presStyleIdx="2" presStyleCnt="5">
        <dgm:presLayoutVars>
          <dgm:chPref val="3"/>
        </dgm:presLayoutVars>
      </dgm:prSet>
      <dgm:spPr/>
    </dgm:pt>
    <dgm:pt modelId="{F4AE48DF-9D13-490C-A4F1-8677CEBF266C}" type="pres">
      <dgm:prSet presAssocID="{A5816BC4-1176-4EA6-89AA-957B3CA68550}" presName="level3hierChild" presStyleCnt="0"/>
      <dgm:spPr/>
    </dgm:pt>
    <dgm:pt modelId="{20FF3176-E2F6-4C40-9527-DFFC21BB6DAE}" type="pres">
      <dgm:prSet presAssocID="{CF879EF9-728E-4252-8582-E6CE74B8B73C}" presName="conn2-1" presStyleLbl="parChTrans1D2" presStyleIdx="3" presStyleCnt="5"/>
      <dgm:spPr/>
    </dgm:pt>
    <dgm:pt modelId="{7A1CB5CC-A0EC-43D5-8747-F27DD25A28A8}" type="pres">
      <dgm:prSet presAssocID="{CF879EF9-728E-4252-8582-E6CE74B8B73C}" presName="connTx" presStyleLbl="parChTrans1D2" presStyleIdx="3" presStyleCnt="5"/>
      <dgm:spPr/>
    </dgm:pt>
    <dgm:pt modelId="{46704C7A-6C0A-4589-9D98-BC624101236C}" type="pres">
      <dgm:prSet presAssocID="{58F93AE1-35C9-4D78-9299-7BB11FD387E4}" presName="root2" presStyleCnt="0"/>
      <dgm:spPr/>
    </dgm:pt>
    <dgm:pt modelId="{2D5B17D2-A9FB-4DCE-99F3-F2804DEE1463}" type="pres">
      <dgm:prSet presAssocID="{58F93AE1-35C9-4D78-9299-7BB11FD387E4}" presName="LevelTwoTextNode" presStyleLbl="node2" presStyleIdx="3" presStyleCnt="5">
        <dgm:presLayoutVars>
          <dgm:chPref val="3"/>
        </dgm:presLayoutVars>
      </dgm:prSet>
      <dgm:spPr/>
    </dgm:pt>
    <dgm:pt modelId="{730DD625-09F5-449E-93EA-BABFED91BD1E}" type="pres">
      <dgm:prSet presAssocID="{58F93AE1-35C9-4D78-9299-7BB11FD387E4}" presName="level3hierChild" presStyleCnt="0"/>
      <dgm:spPr/>
    </dgm:pt>
    <dgm:pt modelId="{259498E5-CE52-4786-B3C3-D596FB3E5E62}" type="pres">
      <dgm:prSet presAssocID="{837173C6-8E57-4002-A8DC-03A5B96BF7CB}" presName="conn2-1" presStyleLbl="parChTrans1D3" presStyleIdx="0" presStyleCnt="2"/>
      <dgm:spPr/>
    </dgm:pt>
    <dgm:pt modelId="{D1839D38-37AB-4C1B-B5C2-145A0C493238}" type="pres">
      <dgm:prSet presAssocID="{837173C6-8E57-4002-A8DC-03A5B96BF7CB}" presName="connTx" presStyleLbl="parChTrans1D3" presStyleIdx="0" presStyleCnt="2"/>
      <dgm:spPr/>
    </dgm:pt>
    <dgm:pt modelId="{CE9505B0-3A0B-41F2-B466-42CAEBC7E2CB}" type="pres">
      <dgm:prSet presAssocID="{15575EA0-5BFA-4FF4-8A6B-B66775B2D69B}" presName="root2" presStyleCnt="0"/>
      <dgm:spPr/>
    </dgm:pt>
    <dgm:pt modelId="{B9D3E869-E89F-40E6-983B-CAF3A4EE21AB}" type="pres">
      <dgm:prSet presAssocID="{15575EA0-5BFA-4FF4-8A6B-B66775B2D69B}" presName="LevelTwoTextNode" presStyleLbl="node3" presStyleIdx="0" presStyleCnt="2">
        <dgm:presLayoutVars>
          <dgm:chPref val="3"/>
        </dgm:presLayoutVars>
      </dgm:prSet>
      <dgm:spPr/>
    </dgm:pt>
    <dgm:pt modelId="{90AF7832-64E8-4F01-8FC2-1B21181F2E96}" type="pres">
      <dgm:prSet presAssocID="{15575EA0-5BFA-4FF4-8A6B-B66775B2D69B}" presName="level3hierChild" presStyleCnt="0"/>
      <dgm:spPr/>
    </dgm:pt>
    <dgm:pt modelId="{43005E79-6557-45D7-93AC-3691E196032D}" type="pres">
      <dgm:prSet presAssocID="{826D00D4-8F97-4B7D-B404-0A823C3B8C29}" presName="conn2-1" presStyleLbl="parChTrans1D2" presStyleIdx="4" presStyleCnt="5"/>
      <dgm:spPr/>
    </dgm:pt>
    <dgm:pt modelId="{B6D5BE8B-26EC-4BBC-8CB1-D542932C972C}" type="pres">
      <dgm:prSet presAssocID="{826D00D4-8F97-4B7D-B404-0A823C3B8C29}" presName="connTx" presStyleLbl="parChTrans1D2" presStyleIdx="4" presStyleCnt="5"/>
      <dgm:spPr/>
    </dgm:pt>
    <dgm:pt modelId="{5A4B6F63-57CB-4B5C-9B68-501D1F1367DA}" type="pres">
      <dgm:prSet presAssocID="{B778E30C-7B7A-4367-AD33-69EE295233CB}" presName="root2" presStyleCnt="0"/>
      <dgm:spPr/>
    </dgm:pt>
    <dgm:pt modelId="{DCA2101E-240B-462E-9C43-533B79DE8409}" type="pres">
      <dgm:prSet presAssocID="{B778E30C-7B7A-4367-AD33-69EE295233CB}" presName="LevelTwoTextNode" presStyleLbl="node2" presStyleIdx="4" presStyleCnt="5">
        <dgm:presLayoutVars>
          <dgm:chPref val="3"/>
        </dgm:presLayoutVars>
      </dgm:prSet>
      <dgm:spPr/>
    </dgm:pt>
    <dgm:pt modelId="{D5A38DEB-1FFB-426E-B4A5-172AFE2D18F5}" type="pres">
      <dgm:prSet presAssocID="{B778E30C-7B7A-4367-AD33-69EE295233CB}" presName="level3hierChild" presStyleCnt="0"/>
      <dgm:spPr/>
    </dgm:pt>
    <dgm:pt modelId="{608E5DA7-77DF-43AA-A422-D31A239960D5}" type="pres">
      <dgm:prSet presAssocID="{323745CB-62D6-4B88-B993-3C020B64F12D}" presName="conn2-1" presStyleLbl="parChTrans1D3" presStyleIdx="1" presStyleCnt="2"/>
      <dgm:spPr/>
    </dgm:pt>
    <dgm:pt modelId="{7249DF12-4530-4491-939B-CA5A1E7B29B6}" type="pres">
      <dgm:prSet presAssocID="{323745CB-62D6-4B88-B993-3C020B64F12D}" presName="connTx" presStyleLbl="parChTrans1D3" presStyleIdx="1" presStyleCnt="2"/>
      <dgm:spPr/>
    </dgm:pt>
    <dgm:pt modelId="{7EAE2717-1D2F-4361-946A-B154967EFDA0}" type="pres">
      <dgm:prSet presAssocID="{57A0360B-E349-41CF-A3DB-58FFA6110202}" presName="root2" presStyleCnt="0"/>
      <dgm:spPr/>
    </dgm:pt>
    <dgm:pt modelId="{6CB5DFC3-B759-47C1-8907-953E25C61112}" type="pres">
      <dgm:prSet presAssocID="{57A0360B-E349-41CF-A3DB-58FFA6110202}" presName="LevelTwoTextNode" presStyleLbl="node3" presStyleIdx="1" presStyleCnt="2">
        <dgm:presLayoutVars>
          <dgm:chPref val="3"/>
        </dgm:presLayoutVars>
      </dgm:prSet>
      <dgm:spPr/>
    </dgm:pt>
    <dgm:pt modelId="{17639EDD-4BD6-4C6C-A35E-EC65B6DBE5ED}" type="pres">
      <dgm:prSet presAssocID="{57A0360B-E349-41CF-A3DB-58FFA6110202}" presName="level3hierChild" presStyleCnt="0"/>
      <dgm:spPr/>
    </dgm:pt>
  </dgm:ptLst>
  <dgm:cxnLst>
    <dgm:cxn modelId="{B9455E00-5530-4BED-AB34-EA156B914947}" type="presOf" srcId="{318F0856-E012-4114-8B6F-2DE683D5A152}" destId="{7A7D9B7F-B2FD-4566-9631-768CFA36139F}" srcOrd="0" destOrd="0" presId="urn:microsoft.com/office/officeart/2005/8/layout/hierarchy2"/>
    <dgm:cxn modelId="{7E43A70C-E778-4FA6-B8DD-D4204B578369}" srcId="{318F0856-E012-4114-8B6F-2DE683D5A152}" destId="{75831630-C793-4777-8507-94DC1670814A}" srcOrd="0" destOrd="0" parTransId="{5488F579-B851-4590-9277-5F7D547B4FCF}" sibTransId="{D230AEB2-D7CE-4CBE-AD52-0930E33E349D}"/>
    <dgm:cxn modelId="{BE103832-7E3F-4DC5-B264-AC7071EBBD2A}" type="presOf" srcId="{826D00D4-8F97-4B7D-B404-0A823C3B8C29}" destId="{43005E79-6557-45D7-93AC-3691E196032D}" srcOrd="0" destOrd="0" presId="urn:microsoft.com/office/officeart/2005/8/layout/hierarchy2"/>
    <dgm:cxn modelId="{FEAFF633-7EEB-4916-A2F1-064E4EE5FA06}" type="presOf" srcId="{1F31CE79-C376-4513-83C0-AA6629B66DE8}" destId="{B7CEFE35-4631-4BD4-8F73-6D62BC0C6591}" srcOrd="0" destOrd="0" presId="urn:microsoft.com/office/officeart/2005/8/layout/hierarchy2"/>
    <dgm:cxn modelId="{3091E736-9697-4703-BEB4-4F048FA2FD78}" srcId="{318F0856-E012-4114-8B6F-2DE683D5A152}" destId="{58F93AE1-35C9-4D78-9299-7BB11FD387E4}" srcOrd="3" destOrd="0" parTransId="{CF879EF9-728E-4252-8582-E6CE74B8B73C}" sibTransId="{C1CF3849-0D7E-4C2A-9882-9264A4502A67}"/>
    <dgm:cxn modelId="{DD808B39-1D62-43C5-B6AA-E515BAD3A2D0}" type="presOf" srcId="{AFDC9DD0-37D2-4219-85BB-D5B2FD5E974D}" destId="{79C91C2C-D701-426F-B77A-371EC4CE382F}" srcOrd="0" destOrd="0" presId="urn:microsoft.com/office/officeart/2005/8/layout/hierarchy2"/>
    <dgm:cxn modelId="{7F55163D-1088-41C2-83A0-A5DFAC0A4AE8}" type="presOf" srcId="{837173C6-8E57-4002-A8DC-03A5B96BF7CB}" destId="{D1839D38-37AB-4C1B-B5C2-145A0C493238}" srcOrd="1" destOrd="0" presId="urn:microsoft.com/office/officeart/2005/8/layout/hierarchy2"/>
    <dgm:cxn modelId="{6F78AB41-5EA8-40C3-AFA9-9302600A01EA}" srcId="{318F0856-E012-4114-8B6F-2DE683D5A152}" destId="{A5816BC4-1176-4EA6-89AA-957B3CA68550}" srcOrd="2" destOrd="0" parTransId="{09CE79DE-1ADE-46A9-A67F-853DCB6BDBC4}" sibTransId="{E13AECEA-BAE6-4B57-9E78-B73ADA3F2D66}"/>
    <dgm:cxn modelId="{4994404A-1C0F-4A13-BA36-730CF028A98B}" type="presOf" srcId="{9AB19700-42CE-43F7-B7CC-0F44A6023E24}" destId="{E881A56B-FD08-4064-BF01-BC571D6F6BA1}" srcOrd="0" destOrd="0" presId="urn:microsoft.com/office/officeart/2005/8/layout/hierarchy2"/>
    <dgm:cxn modelId="{23AB4E6A-6785-418A-8474-C4D5D8D086EB}" type="presOf" srcId="{CF879EF9-728E-4252-8582-E6CE74B8B73C}" destId="{20FF3176-E2F6-4C40-9527-DFFC21BB6DAE}" srcOrd="0" destOrd="0" presId="urn:microsoft.com/office/officeart/2005/8/layout/hierarchy2"/>
    <dgm:cxn modelId="{5A7D5B4C-6AEA-4EC3-A725-552AD34A84DA}" type="presOf" srcId="{A5816BC4-1176-4EA6-89AA-957B3CA68550}" destId="{B594EEF6-D220-4679-B1C6-063641A68BE5}" srcOrd="0" destOrd="0" presId="urn:microsoft.com/office/officeart/2005/8/layout/hierarchy2"/>
    <dgm:cxn modelId="{D4DFDB4D-B58F-46AF-B814-0578D84C5A94}" type="presOf" srcId="{15575EA0-5BFA-4FF4-8A6B-B66775B2D69B}" destId="{B9D3E869-E89F-40E6-983B-CAF3A4EE21AB}" srcOrd="0" destOrd="0" presId="urn:microsoft.com/office/officeart/2005/8/layout/hierarchy2"/>
    <dgm:cxn modelId="{41CFC64F-83D6-410C-AAF4-06AD8973C4BA}" type="presOf" srcId="{CF879EF9-728E-4252-8582-E6CE74B8B73C}" destId="{7A1CB5CC-A0EC-43D5-8747-F27DD25A28A8}" srcOrd="1" destOrd="0" presId="urn:microsoft.com/office/officeart/2005/8/layout/hierarchy2"/>
    <dgm:cxn modelId="{D11C4E70-DED4-4361-8E61-AA3DE5C30BAA}" srcId="{58F93AE1-35C9-4D78-9299-7BB11FD387E4}" destId="{15575EA0-5BFA-4FF4-8A6B-B66775B2D69B}" srcOrd="0" destOrd="0" parTransId="{837173C6-8E57-4002-A8DC-03A5B96BF7CB}" sibTransId="{F8471008-9840-4976-8735-F68981507565}"/>
    <dgm:cxn modelId="{FEA93374-E656-4662-8DB8-A128B8702A38}" type="presOf" srcId="{5488F579-B851-4590-9277-5F7D547B4FCF}" destId="{9B95CE4B-96C7-4693-BD2E-04715E301A84}" srcOrd="1" destOrd="0" presId="urn:microsoft.com/office/officeart/2005/8/layout/hierarchy2"/>
    <dgm:cxn modelId="{C31CFE55-F48A-4C6D-8ECC-36F0721D85C8}" type="presOf" srcId="{75831630-C793-4777-8507-94DC1670814A}" destId="{0DBA8EB1-28E4-4777-865E-F03FBCE8909D}" srcOrd="0" destOrd="0" presId="urn:microsoft.com/office/officeart/2005/8/layout/hierarchy2"/>
    <dgm:cxn modelId="{1838AC56-EDA3-4E6D-BC09-F4605E79FE6C}" srcId="{318F0856-E012-4114-8B6F-2DE683D5A152}" destId="{9AB19700-42CE-43F7-B7CC-0F44A6023E24}" srcOrd="1" destOrd="0" parTransId="{AFDC9DD0-37D2-4219-85BB-D5B2FD5E974D}" sibTransId="{1A8B2157-F007-4E1C-8C59-5C559B99BF05}"/>
    <dgm:cxn modelId="{33EEE080-C8BC-441B-9079-D622D78CFFC8}" type="presOf" srcId="{837173C6-8E57-4002-A8DC-03A5B96BF7CB}" destId="{259498E5-CE52-4786-B3C3-D596FB3E5E62}" srcOrd="0" destOrd="0" presId="urn:microsoft.com/office/officeart/2005/8/layout/hierarchy2"/>
    <dgm:cxn modelId="{A78C9881-9544-41C7-84DC-8E4FC106C424}" srcId="{B778E30C-7B7A-4367-AD33-69EE295233CB}" destId="{57A0360B-E349-41CF-A3DB-58FFA6110202}" srcOrd="0" destOrd="0" parTransId="{323745CB-62D6-4B88-B993-3C020B64F12D}" sibTransId="{5EFFFEA2-9F4F-438A-A075-CBC8C730018A}"/>
    <dgm:cxn modelId="{8E6BFC82-3318-459B-B398-33302F44E521}" type="presOf" srcId="{09CE79DE-1ADE-46A9-A67F-853DCB6BDBC4}" destId="{AD614955-A26A-42EA-A593-D350C8F4A37F}" srcOrd="1" destOrd="0" presId="urn:microsoft.com/office/officeart/2005/8/layout/hierarchy2"/>
    <dgm:cxn modelId="{F229B484-483D-4FA5-8BAD-E074F51CDD35}" type="presOf" srcId="{826D00D4-8F97-4B7D-B404-0A823C3B8C29}" destId="{B6D5BE8B-26EC-4BBC-8CB1-D542932C972C}" srcOrd="1" destOrd="0" presId="urn:microsoft.com/office/officeart/2005/8/layout/hierarchy2"/>
    <dgm:cxn modelId="{02301B9E-4649-45EB-AE60-10F48C8BA637}" type="presOf" srcId="{B778E30C-7B7A-4367-AD33-69EE295233CB}" destId="{DCA2101E-240B-462E-9C43-533B79DE8409}" srcOrd="0" destOrd="0" presId="urn:microsoft.com/office/officeart/2005/8/layout/hierarchy2"/>
    <dgm:cxn modelId="{5AEB519E-AAD5-4F79-8D1A-F031A1EAA8DC}" srcId="{1F31CE79-C376-4513-83C0-AA6629B66DE8}" destId="{318F0856-E012-4114-8B6F-2DE683D5A152}" srcOrd="0" destOrd="0" parTransId="{C07E3C61-70FF-4E12-9B98-85D745B8E644}" sibTransId="{2E0619DE-DA05-49E3-B4F8-2DEE2E8EA906}"/>
    <dgm:cxn modelId="{A22D5AA0-A3A4-4568-8A79-FB030CF59C44}" type="presOf" srcId="{323745CB-62D6-4B88-B993-3C020B64F12D}" destId="{7249DF12-4530-4491-939B-CA5A1E7B29B6}" srcOrd="1" destOrd="0" presId="urn:microsoft.com/office/officeart/2005/8/layout/hierarchy2"/>
    <dgm:cxn modelId="{2F075AB1-CB2D-4FF5-8347-285419ACCA45}" type="presOf" srcId="{58F93AE1-35C9-4D78-9299-7BB11FD387E4}" destId="{2D5B17D2-A9FB-4DCE-99F3-F2804DEE1463}" srcOrd="0" destOrd="0" presId="urn:microsoft.com/office/officeart/2005/8/layout/hierarchy2"/>
    <dgm:cxn modelId="{322A82CC-9389-4AE1-A23C-F34ACCA0054C}" type="presOf" srcId="{09CE79DE-1ADE-46A9-A67F-853DCB6BDBC4}" destId="{57B13822-4E8A-4108-8D46-EA5C3E5265CE}" srcOrd="0" destOrd="0" presId="urn:microsoft.com/office/officeart/2005/8/layout/hierarchy2"/>
    <dgm:cxn modelId="{82B1F5CF-D0CF-4FD3-A1B6-B7C34002046A}" type="presOf" srcId="{5488F579-B851-4590-9277-5F7D547B4FCF}" destId="{CB92EEB8-870F-4B1D-8479-14BD6DB64349}" srcOrd="0" destOrd="0" presId="urn:microsoft.com/office/officeart/2005/8/layout/hierarchy2"/>
    <dgm:cxn modelId="{F74149D4-2C17-49F5-B364-3CE1F1610CE3}" type="presOf" srcId="{AFDC9DD0-37D2-4219-85BB-D5B2FD5E974D}" destId="{B986B2B3-1689-4EE3-B72B-F91B079A215F}" srcOrd="1" destOrd="0" presId="urn:microsoft.com/office/officeart/2005/8/layout/hierarchy2"/>
    <dgm:cxn modelId="{66730DE1-D0C3-4D60-B05B-D683DF4124C4}" type="presOf" srcId="{323745CB-62D6-4B88-B993-3C020B64F12D}" destId="{608E5DA7-77DF-43AA-A422-D31A239960D5}" srcOrd="0" destOrd="0" presId="urn:microsoft.com/office/officeart/2005/8/layout/hierarchy2"/>
    <dgm:cxn modelId="{4B50ABE9-B607-490A-88BF-69885DCEB467}" srcId="{318F0856-E012-4114-8B6F-2DE683D5A152}" destId="{B778E30C-7B7A-4367-AD33-69EE295233CB}" srcOrd="4" destOrd="0" parTransId="{826D00D4-8F97-4B7D-B404-0A823C3B8C29}" sibTransId="{3D1DBE23-C38E-4084-933E-D1EF62618264}"/>
    <dgm:cxn modelId="{BDBD44F4-2E6A-4E54-B1ED-BE7ABE1EDA92}" type="presOf" srcId="{57A0360B-E349-41CF-A3DB-58FFA6110202}" destId="{6CB5DFC3-B759-47C1-8907-953E25C61112}" srcOrd="0" destOrd="0" presId="urn:microsoft.com/office/officeart/2005/8/layout/hierarchy2"/>
    <dgm:cxn modelId="{949CA4A9-47E3-4E27-962D-E33AA2E0BFE0}" type="presParOf" srcId="{B7CEFE35-4631-4BD4-8F73-6D62BC0C6591}" destId="{6F875B78-7E93-43FC-97F3-C6D5483CB30E}" srcOrd="0" destOrd="0" presId="urn:microsoft.com/office/officeart/2005/8/layout/hierarchy2"/>
    <dgm:cxn modelId="{6A554A48-CCC0-4047-9F46-73F6A89EADDF}" type="presParOf" srcId="{6F875B78-7E93-43FC-97F3-C6D5483CB30E}" destId="{7A7D9B7F-B2FD-4566-9631-768CFA36139F}" srcOrd="0" destOrd="0" presId="urn:microsoft.com/office/officeart/2005/8/layout/hierarchy2"/>
    <dgm:cxn modelId="{21F45EE4-EC15-4FDB-A504-5B289862B215}" type="presParOf" srcId="{6F875B78-7E93-43FC-97F3-C6D5483CB30E}" destId="{9C782E20-2A1E-4E82-81EA-3363C61F6FA1}" srcOrd="1" destOrd="0" presId="urn:microsoft.com/office/officeart/2005/8/layout/hierarchy2"/>
    <dgm:cxn modelId="{A658D2BA-F9E0-401D-9494-148748DDE1DD}" type="presParOf" srcId="{9C782E20-2A1E-4E82-81EA-3363C61F6FA1}" destId="{CB92EEB8-870F-4B1D-8479-14BD6DB64349}" srcOrd="0" destOrd="0" presId="urn:microsoft.com/office/officeart/2005/8/layout/hierarchy2"/>
    <dgm:cxn modelId="{D4F30C46-73EE-4409-87CE-23F0D33266E8}" type="presParOf" srcId="{CB92EEB8-870F-4B1D-8479-14BD6DB64349}" destId="{9B95CE4B-96C7-4693-BD2E-04715E301A84}" srcOrd="0" destOrd="0" presId="urn:microsoft.com/office/officeart/2005/8/layout/hierarchy2"/>
    <dgm:cxn modelId="{8D421037-23B9-4056-924A-F1D4CEA118A8}" type="presParOf" srcId="{9C782E20-2A1E-4E82-81EA-3363C61F6FA1}" destId="{F8F022D5-955B-4080-BB36-F9F2D859DFA4}" srcOrd="1" destOrd="0" presId="urn:microsoft.com/office/officeart/2005/8/layout/hierarchy2"/>
    <dgm:cxn modelId="{83AE3953-F021-4417-BCFE-20657700FE52}" type="presParOf" srcId="{F8F022D5-955B-4080-BB36-F9F2D859DFA4}" destId="{0DBA8EB1-28E4-4777-865E-F03FBCE8909D}" srcOrd="0" destOrd="0" presId="urn:microsoft.com/office/officeart/2005/8/layout/hierarchy2"/>
    <dgm:cxn modelId="{2ED6AEEC-7C44-41BC-B140-B2478A7E3A1C}" type="presParOf" srcId="{F8F022D5-955B-4080-BB36-F9F2D859DFA4}" destId="{78F09FA7-9201-48B9-A1CD-A37695433546}" srcOrd="1" destOrd="0" presId="urn:microsoft.com/office/officeart/2005/8/layout/hierarchy2"/>
    <dgm:cxn modelId="{C73FC842-4964-4D00-BDAF-227D76B267C9}" type="presParOf" srcId="{9C782E20-2A1E-4E82-81EA-3363C61F6FA1}" destId="{79C91C2C-D701-426F-B77A-371EC4CE382F}" srcOrd="2" destOrd="0" presId="urn:microsoft.com/office/officeart/2005/8/layout/hierarchy2"/>
    <dgm:cxn modelId="{169E3623-3A9A-4BD2-A06E-6D10994F7D49}" type="presParOf" srcId="{79C91C2C-D701-426F-B77A-371EC4CE382F}" destId="{B986B2B3-1689-4EE3-B72B-F91B079A215F}" srcOrd="0" destOrd="0" presId="urn:microsoft.com/office/officeart/2005/8/layout/hierarchy2"/>
    <dgm:cxn modelId="{1CBF343A-0C8D-43DA-8622-02FF85E84FC0}" type="presParOf" srcId="{9C782E20-2A1E-4E82-81EA-3363C61F6FA1}" destId="{4E0381A5-F457-464C-8E9A-843498F77FF1}" srcOrd="3" destOrd="0" presId="urn:microsoft.com/office/officeart/2005/8/layout/hierarchy2"/>
    <dgm:cxn modelId="{2133AFEF-B913-4341-BD94-D5EB78AAB67F}" type="presParOf" srcId="{4E0381A5-F457-464C-8E9A-843498F77FF1}" destId="{E881A56B-FD08-4064-BF01-BC571D6F6BA1}" srcOrd="0" destOrd="0" presId="urn:microsoft.com/office/officeart/2005/8/layout/hierarchy2"/>
    <dgm:cxn modelId="{C2490F76-BB35-4539-A2A5-9C2737F3862A}" type="presParOf" srcId="{4E0381A5-F457-464C-8E9A-843498F77FF1}" destId="{8A04ED6E-D38F-4226-9487-3E8024FBB245}" srcOrd="1" destOrd="0" presId="urn:microsoft.com/office/officeart/2005/8/layout/hierarchy2"/>
    <dgm:cxn modelId="{97241318-6FCF-47E5-86A7-E4150C890592}" type="presParOf" srcId="{9C782E20-2A1E-4E82-81EA-3363C61F6FA1}" destId="{57B13822-4E8A-4108-8D46-EA5C3E5265CE}" srcOrd="4" destOrd="0" presId="urn:microsoft.com/office/officeart/2005/8/layout/hierarchy2"/>
    <dgm:cxn modelId="{0D615DF1-7EB4-41B1-BF48-F546FDD00A9B}" type="presParOf" srcId="{57B13822-4E8A-4108-8D46-EA5C3E5265CE}" destId="{AD614955-A26A-42EA-A593-D350C8F4A37F}" srcOrd="0" destOrd="0" presId="urn:microsoft.com/office/officeart/2005/8/layout/hierarchy2"/>
    <dgm:cxn modelId="{595BA02B-71FA-4EBE-8C22-86955F177019}" type="presParOf" srcId="{9C782E20-2A1E-4E82-81EA-3363C61F6FA1}" destId="{8F08B7F8-DEDD-491F-A348-CA318619D7F5}" srcOrd="5" destOrd="0" presId="urn:microsoft.com/office/officeart/2005/8/layout/hierarchy2"/>
    <dgm:cxn modelId="{9464438F-2949-4F44-BF1D-751FAA28CECD}" type="presParOf" srcId="{8F08B7F8-DEDD-491F-A348-CA318619D7F5}" destId="{B594EEF6-D220-4679-B1C6-063641A68BE5}" srcOrd="0" destOrd="0" presId="urn:microsoft.com/office/officeart/2005/8/layout/hierarchy2"/>
    <dgm:cxn modelId="{CB6CA721-321E-4B42-BF6B-74B1F49B22D8}" type="presParOf" srcId="{8F08B7F8-DEDD-491F-A348-CA318619D7F5}" destId="{F4AE48DF-9D13-490C-A4F1-8677CEBF266C}" srcOrd="1" destOrd="0" presId="urn:microsoft.com/office/officeart/2005/8/layout/hierarchy2"/>
    <dgm:cxn modelId="{6A55ECD5-8DE7-4080-9F6C-F0FDE7311987}" type="presParOf" srcId="{9C782E20-2A1E-4E82-81EA-3363C61F6FA1}" destId="{20FF3176-E2F6-4C40-9527-DFFC21BB6DAE}" srcOrd="6" destOrd="0" presId="urn:microsoft.com/office/officeart/2005/8/layout/hierarchy2"/>
    <dgm:cxn modelId="{75E9EF28-6E87-4D65-8E35-1D0E3173678E}" type="presParOf" srcId="{20FF3176-E2F6-4C40-9527-DFFC21BB6DAE}" destId="{7A1CB5CC-A0EC-43D5-8747-F27DD25A28A8}" srcOrd="0" destOrd="0" presId="urn:microsoft.com/office/officeart/2005/8/layout/hierarchy2"/>
    <dgm:cxn modelId="{941C04A4-8F40-48EC-BC58-EE963DD770B3}" type="presParOf" srcId="{9C782E20-2A1E-4E82-81EA-3363C61F6FA1}" destId="{46704C7A-6C0A-4589-9D98-BC624101236C}" srcOrd="7" destOrd="0" presId="urn:microsoft.com/office/officeart/2005/8/layout/hierarchy2"/>
    <dgm:cxn modelId="{C309AC96-43B0-478A-A19A-0E49590FDF62}" type="presParOf" srcId="{46704C7A-6C0A-4589-9D98-BC624101236C}" destId="{2D5B17D2-A9FB-4DCE-99F3-F2804DEE1463}" srcOrd="0" destOrd="0" presId="urn:microsoft.com/office/officeart/2005/8/layout/hierarchy2"/>
    <dgm:cxn modelId="{4458F724-FD9D-4B1B-BAFE-62F67D01B89E}" type="presParOf" srcId="{46704C7A-6C0A-4589-9D98-BC624101236C}" destId="{730DD625-09F5-449E-93EA-BABFED91BD1E}" srcOrd="1" destOrd="0" presId="urn:microsoft.com/office/officeart/2005/8/layout/hierarchy2"/>
    <dgm:cxn modelId="{15A4E07A-11B5-4641-ADEB-244165261145}" type="presParOf" srcId="{730DD625-09F5-449E-93EA-BABFED91BD1E}" destId="{259498E5-CE52-4786-B3C3-D596FB3E5E62}" srcOrd="0" destOrd="0" presId="urn:microsoft.com/office/officeart/2005/8/layout/hierarchy2"/>
    <dgm:cxn modelId="{D78722EF-5109-40BB-B527-4B1060144404}" type="presParOf" srcId="{259498E5-CE52-4786-B3C3-D596FB3E5E62}" destId="{D1839D38-37AB-4C1B-B5C2-145A0C493238}" srcOrd="0" destOrd="0" presId="urn:microsoft.com/office/officeart/2005/8/layout/hierarchy2"/>
    <dgm:cxn modelId="{E62B958A-6FE8-4DA4-8461-F826F05E8989}" type="presParOf" srcId="{730DD625-09F5-449E-93EA-BABFED91BD1E}" destId="{CE9505B0-3A0B-41F2-B466-42CAEBC7E2CB}" srcOrd="1" destOrd="0" presId="urn:microsoft.com/office/officeart/2005/8/layout/hierarchy2"/>
    <dgm:cxn modelId="{4730DA7E-BB15-49F4-A2B5-74A12FF34987}" type="presParOf" srcId="{CE9505B0-3A0B-41F2-B466-42CAEBC7E2CB}" destId="{B9D3E869-E89F-40E6-983B-CAF3A4EE21AB}" srcOrd="0" destOrd="0" presId="urn:microsoft.com/office/officeart/2005/8/layout/hierarchy2"/>
    <dgm:cxn modelId="{C8D2E2D6-B1F2-4117-A931-60F0F229A9B3}" type="presParOf" srcId="{CE9505B0-3A0B-41F2-B466-42CAEBC7E2CB}" destId="{90AF7832-64E8-4F01-8FC2-1B21181F2E96}" srcOrd="1" destOrd="0" presId="urn:microsoft.com/office/officeart/2005/8/layout/hierarchy2"/>
    <dgm:cxn modelId="{D37E1915-E473-463E-9DC9-ED14D7FFE616}" type="presParOf" srcId="{9C782E20-2A1E-4E82-81EA-3363C61F6FA1}" destId="{43005E79-6557-45D7-93AC-3691E196032D}" srcOrd="8" destOrd="0" presId="urn:microsoft.com/office/officeart/2005/8/layout/hierarchy2"/>
    <dgm:cxn modelId="{CA9FAA6D-C473-45FF-A788-DC056B3B1BD6}" type="presParOf" srcId="{43005E79-6557-45D7-93AC-3691E196032D}" destId="{B6D5BE8B-26EC-4BBC-8CB1-D542932C972C}" srcOrd="0" destOrd="0" presId="urn:microsoft.com/office/officeart/2005/8/layout/hierarchy2"/>
    <dgm:cxn modelId="{B85FB449-F70D-4F37-93BE-04C99220FFA0}" type="presParOf" srcId="{9C782E20-2A1E-4E82-81EA-3363C61F6FA1}" destId="{5A4B6F63-57CB-4B5C-9B68-501D1F1367DA}" srcOrd="9" destOrd="0" presId="urn:microsoft.com/office/officeart/2005/8/layout/hierarchy2"/>
    <dgm:cxn modelId="{44C0BE67-B701-4335-AAA1-A110F913BED7}" type="presParOf" srcId="{5A4B6F63-57CB-4B5C-9B68-501D1F1367DA}" destId="{DCA2101E-240B-462E-9C43-533B79DE8409}" srcOrd="0" destOrd="0" presId="urn:microsoft.com/office/officeart/2005/8/layout/hierarchy2"/>
    <dgm:cxn modelId="{2C03B0FF-9F19-40DD-AAF3-6E0B4273D796}" type="presParOf" srcId="{5A4B6F63-57CB-4B5C-9B68-501D1F1367DA}" destId="{D5A38DEB-1FFB-426E-B4A5-172AFE2D18F5}" srcOrd="1" destOrd="0" presId="urn:microsoft.com/office/officeart/2005/8/layout/hierarchy2"/>
    <dgm:cxn modelId="{7A397A68-9F5D-409A-91B9-B4FD76DDFF29}" type="presParOf" srcId="{D5A38DEB-1FFB-426E-B4A5-172AFE2D18F5}" destId="{608E5DA7-77DF-43AA-A422-D31A239960D5}" srcOrd="0" destOrd="0" presId="urn:microsoft.com/office/officeart/2005/8/layout/hierarchy2"/>
    <dgm:cxn modelId="{689BF5D6-9639-479C-BDEC-841F19B19776}" type="presParOf" srcId="{608E5DA7-77DF-43AA-A422-D31A239960D5}" destId="{7249DF12-4530-4491-939B-CA5A1E7B29B6}" srcOrd="0" destOrd="0" presId="urn:microsoft.com/office/officeart/2005/8/layout/hierarchy2"/>
    <dgm:cxn modelId="{B10553E3-D64D-48AD-A238-C4DBF661EB88}" type="presParOf" srcId="{D5A38DEB-1FFB-426E-B4A5-172AFE2D18F5}" destId="{7EAE2717-1D2F-4361-946A-B154967EFDA0}" srcOrd="1" destOrd="0" presId="urn:microsoft.com/office/officeart/2005/8/layout/hierarchy2"/>
    <dgm:cxn modelId="{8AE72715-DC3D-44C8-AC3E-5A598421AF7B}" type="presParOf" srcId="{7EAE2717-1D2F-4361-946A-B154967EFDA0}" destId="{6CB5DFC3-B759-47C1-8907-953E25C61112}" srcOrd="0" destOrd="0" presId="urn:microsoft.com/office/officeart/2005/8/layout/hierarchy2"/>
    <dgm:cxn modelId="{7FACC0DA-C616-40D2-AFD4-9CB8A072979B}" type="presParOf" srcId="{7EAE2717-1D2F-4361-946A-B154967EFDA0}" destId="{17639EDD-4BD6-4C6C-A35E-EC65B6DBE5E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D9B7F-B2FD-4566-9631-768CFA36139F}">
      <dsp:nvSpPr>
        <dsp:cNvPr id="0" name=""/>
        <dsp:cNvSpPr/>
      </dsp:nvSpPr>
      <dsp:spPr>
        <a:xfrm>
          <a:off x="749129" y="1054432"/>
          <a:ext cx="916244" cy="4581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Distribution Manager</a:t>
          </a:r>
        </a:p>
      </dsp:txBody>
      <dsp:txXfrm>
        <a:off x="762547" y="1067850"/>
        <a:ext cx="889408" cy="431286"/>
      </dsp:txXfrm>
    </dsp:sp>
    <dsp:sp modelId="{CB92EEB8-870F-4B1D-8479-14BD6DB64349}">
      <dsp:nvSpPr>
        <dsp:cNvPr id="0" name=""/>
        <dsp:cNvSpPr/>
      </dsp:nvSpPr>
      <dsp:spPr>
        <a:xfrm rot="17350740">
          <a:off x="1290822" y="740591"/>
          <a:ext cx="111560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15600" y="1606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20733" y="728763"/>
        <a:ext cx="55780" cy="55780"/>
      </dsp:txXfrm>
    </dsp:sp>
    <dsp:sp modelId="{0DBA8EB1-28E4-4777-865E-F03FBCE8909D}">
      <dsp:nvSpPr>
        <dsp:cNvPr id="0" name=""/>
        <dsp:cNvSpPr/>
      </dsp:nvSpPr>
      <dsp:spPr>
        <a:xfrm>
          <a:off x="2031871" y="752"/>
          <a:ext cx="916244" cy="4581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Domestic Coordinator</a:t>
          </a:r>
        </a:p>
      </dsp:txBody>
      <dsp:txXfrm>
        <a:off x="2045289" y="14170"/>
        <a:ext cx="889408" cy="431286"/>
      </dsp:txXfrm>
    </dsp:sp>
    <dsp:sp modelId="{79C91C2C-D701-426F-B77A-371EC4CE382F}">
      <dsp:nvSpPr>
        <dsp:cNvPr id="0" name=""/>
        <dsp:cNvSpPr/>
      </dsp:nvSpPr>
      <dsp:spPr>
        <a:xfrm rot="18289469">
          <a:off x="1527733" y="1004011"/>
          <a:ext cx="64177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41779" y="1606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32578" y="1004029"/>
        <a:ext cx="32088" cy="32088"/>
      </dsp:txXfrm>
    </dsp:sp>
    <dsp:sp modelId="{E881A56B-FD08-4064-BF01-BC571D6F6BA1}">
      <dsp:nvSpPr>
        <dsp:cNvPr id="0" name=""/>
        <dsp:cNvSpPr/>
      </dsp:nvSpPr>
      <dsp:spPr>
        <a:xfrm>
          <a:off x="2031871" y="527592"/>
          <a:ext cx="916244" cy="4581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Installation Coordinator</a:t>
          </a:r>
        </a:p>
      </dsp:txBody>
      <dsp:txXfrm>
        <a:off x="2045289" y="541010"/>
        <a:ext cx="889408" cy="431286"/>
      </dsp:txXfrm>
    </dsp:sp>
    <dsp:sp modelId="{57B13822-4E8A-4108-8D46-EA5C3E5265CE}">
      <dsp:nvSpPr>
        <dsp:cNvPr id="0" name=""/>
        <dsp:cNvSpPr/>
      </dsp:nvSpPr>
      <dsp:spPr>
        <a:xfrm>
          <a:off x="1665374" y="1267431"/>
          <a:ext cx="36649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66497" y="1606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39460" y="1274331"/>
        <a:ext cx="18324" cy="18324"/>
      </dsp:txXfrm>
    </dsp:sp>
    <dsp:sp modelId="{B594EEF6-D220-4679-B1C6-063641A68BE5}">
      <dsp:nvSpPr>
        <dsp:cNvPr id="0" name=""/>
        <dsp:cNvSpPr/>
      </dsp:nvSpPr>
      <dsp:spPr>
        <a:xfrm>
          <a:off x="2031871" y="1054432"/>
          <a:ext cx="916244" cy="4581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International Coordinator</a:t>
          </a:r>
        </a:p>
      </dsp:txBody>
      <dsp:txXfrm>
        <a:off x="2045289" y="1067850"/>
        <a:ext cx="889408" cy="431286"/>
      </dsp:txXfrm>
    </dsp:sp>
    <dsp:sp modelId="{20FF3176-E2F6-4C40-9527-DFFC21BB6DAE}">
      <dsp:nvSpPr>
        <dsp:cNvPr id="0" name=""/>
        <dsp:cNvSpPr/>
      </dsp:nvSpPr>
      <dsp:spPr>
        <a:xfrm rot="3310531">
          <a:off x="1527733" y="1530852"/>
          <a:ext cx="64177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41779" y="1606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32578" y="1530869"/>
        <a:ext cx="32088" cy="32088"/>
      </dsp:txXfrm>
    </dsp:sp>
    <dsp:sp modelId="{2D5B17D2-A9FB-4DCE-99F3-F2804DEE1463}">
      <dsp:nvSpPr>
        <dsp:cNvPr id="0" name=""/>
        <dsp:cNvSpPr/>
      </dsp:nvSpPr>
      <dsp:spPr>
        <a:xfrm>
          <a:off x="2031871" y="1581273"/>
          <a:ext cx="916244" cy="4581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Dock Team (Days) </a:t>
          </a:r>
        </a:p>
      </dsp:txBody>
      <dsp:txXfrm>
        <a:off x="2045289" y="1594691"/>
        <a:ext cx="889408" cy="431286"/>
      </dsp:txXfrm>
    </dsp:sp>
    <dsp:sp modelId="{259498E5-CE52-4786-B3C3-D596FB3E5E62}">
      <dsp:nvSpPr>
        <dsp:cNvPr id="0" name=""/>
        <dsp:cNvSpPr/>
      </dsp:nvSpPr>
      <dsp:spPr>
        <a:xfrm>
          <a:off x="2948116" y="1794272"/>
          <a:ext cx="36649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66497" y="1606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2202" y="1801172"/>
        <a:ext cx="18324" cy="18324"/>
      </dsp:txXfrm>
    </dsp:sp>
    <dsp:sp modelId="{B9D3E869-E89F-40E6-983B-CAF3A4EE21AB}">
      <dsp:nvSpPr>
        <dsp:cNvPr id="0" name=""/>
        <dsp:cNvSpPr/>
      </dsp:nvSpPr>
      <dsp:spPr>
        <a:xfrm>
          <a:off x="3314613" y="1581273"/>
          <a:ext cx="916244" cy="4581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8 associates (includes 1 lead)</a:t>
          </a:r>
        </a:p>
      </dsp:txBody>
      <dsp:txXfrm>
        <a:off x="3328031" y="1594691"/>
        <a:ext cx="889408" cy="431286"/>
      </dsp:txXfrm>
    </dsp:sp>
    <dsp:sp modelId="{43005E79-6557-45D7-93AC-3691E196032D}">
      <dsp:nvSpPr>
        <dsp:cNvPr id="0" name=""/>
        <dsp:cNvSpPr/>
      </dsp:nvSpPr>
      <dsp:spPr>
        <a:xfrm rot="4249260">
          <a:off x="1290822" y="1794272"/>
          <a:ext cx="111560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15600" y="1606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20733" y="1782444"/>
        <a:ext cx="55780" cy="55780"/>
      </dsp:txXfrm>
    </dsp:sp>
    <dsp:sp modelId="{DCA2101E-240B-462E-9C43-533B79DE8409}">
      <dsp:nvSpPr>
        <dsp:cNvPr id="0" name=""/>
        <dsp:cNvSpPr/>
      </dsp:nvSpPr>
      <dsp:spPr>
        <a:xfrm>
          <a:off x="2031871" y="2108113"/>
          <a:ext cx="916244" cy="4581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Dock Team (Nights)</a:t>
          </a:r>
        </a:p>
      </dsp:txBody>
      <dsp:txXfrm>
        <a:off x="2045289" y="2121531"/>
        <a:ext cx="889408" cy="431286"/>
      </dsp:txXfrm>
    </dsp:sp>
    <dsp:sp modelId="{608E5DA7-77DF-43AA-A422-D31A239960D5}">
      <dsp:nvSpPr>
        <dsp:cNvPr id="0" name=""/>
        <dsp:cNvSpPr/>
      </dsp:nvSpPr>
      <dsp:spPr>
        <a:xfrm>
          <a:off x="2948116" y="2321112"/>
          <a:ext cx="36649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66497" y="1606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2202" y="2328012"/>
        <a:ext cx="18324" cy="18324"/>
      </dsp:txXfrm>
    </dsp:sp>
    <dsp:sp modelId="{6CB5DFC3-B759-47C1-8907-953E25C61112}">
      <dsp:nvSpPr>
        <dsp:cNvPr id="0" name=""/>
        <dsp:cNvSpPr/>
      </dsp:nvSpPr>
      <dsp:spPr>
        <a:xfrm>
          <a:off x="3314613" y="2108113"/>
          <a:ext cx="916244" cy="4581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6 associates (includes 1 lead)</a:t>
          </a:r>
        </a:p>
      </dsp:txBody>
      <dsp:txXfrm>
        <a:off x="3328031" y="2121531"/>
        <a:ext cx="889408" cy="431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CCDBC-4854-48B7-B26D-37E99E44596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AF5AD-454A-40DD-9E5E-F1DED540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75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AF5AD-454A-40DD-9E5E-F1DED5409D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0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AF5AD-454A-40DD-9E5E-F1DED5409D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70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D5D90CF-390D-4639-ABC0-C6ED0BBB6B3D}"/>
              </a:ext>
            </a:extLst>
          </p:cNvPr>
          <p:cNvSpPr/>
          <p:nvPr userDrawn="1"/>
        </p:nvSpPr>
        <p:spPr>
          <a:xfrm>
            <a:off x="4093663" y="742950"/>
            <a:ext cx="4080874" cy="5372100"/>
          </a:xfrm>
          <a:custGeom>
            <a:avLst/>
            <a:gdLst>
              <a:gd name="connsiteX0" fmla="*/ 9431 w 335186"/>
              <a:gd name="connsiteY0" fmla="*/ 1530 h 441242"/>
              <a:gd name="connsiteX1" fmla="*/ 1716 w 335186"/>
              <a:gd name="connsiteY1" fmla="*/ 13532 h 441242"/>
              <a:gd name="connsiteX2" fmla="*/ 2573 w 335186"/>
              <a:gd name="connsiteY2" fmla="*/ 206413 h 441242"/>
              <a:gd name="connsiteX3" fmla="*/ 84012 w 335186"/>
              <a:gd name="connsiteY3" fmla="*/ 441204 h 441242"/>
              <a:gd name="connsiteX4" fmla="*/ 132018 w 335186"/>
              <a:gd name="connsiteY4" fmla="*/ 392341 h 441242"/>
              <a:gd name="connsiteX5" fmla="*/ 144020 w 335186"/>
              <a:gd name="connsiteY5" fmla="*/ 340049 h 441242"/>
              <a:gd name="connsiteX6" fmla="*/ 171452 w 335186"/>
              <a:gd name="connsiteY6" fmla="*/ 412058 h 441242"/>
              <a:gd name="connsiteX7" fmla="*/ 228030 w 335186"/>
              <a:gd name="connsiteY7" fmla="*/ 441204 h 441242"/>
              <a:gd name="connsiteX8" fmla="*/ 302611 w 335186"/>
              <a:gd name="connsiteY8" fmla="*/ 352050 h 441242"/>
              <a:gd name="connsiteX9" fmla="*/ 335186 w 335186"/>
              <a:gd name="connsiteY9" fmla="*/ 341763 h 441242"/>
              <a:gd name="connsiteX10" fmla="*/ 318041 w 335186"/>
              <a:gd name="connsiteY10" fmla="*/ 325476 h 441242"/>
              <a:gd name="connsiteX11" fmla="*/ 303468 w 335186"/>
              <a:gd name="connsiteY11" fmla="*/ 30677 h 441242"/>
              <a:gd name="connsiteX12" fmla="*/ 278608 w 335186"/>
              <a:gd name="connsiteY12" fmla="*/ 13532 h 441242"/>
              <a:gd name="connsiteX13" fmla="*/ 255462 w 335186"/>
              <a:gd name="connsiteY13" fmla="*/ 29820 h 441242"/>
              <a:gd name="connsiteX14" fmla="*/ 265749 w 335186"/>
              <a:gd name="connsiteY14" fmla="*/ 329762 h 441242"/>
              <a:gd name="connsiteX15" fmla="*/ 278608 w 335186"/>
              <a:gd name="connsiteY15" fmla="*/ 346907 h 441242"/>
              <a:gd name="connsiteX16" fmla="*/ 240889 w 335186"/>
              <a:gd name="connsiteY16" fmla="*/ 418059 h 441242"/>
              <a:gd name="connsiteX17" fmla="*/ 197169 w 335186"/>
              <a:gd name="connsiteY17" fmla="*/ 16961 h 441242"/>
              <a:gd name="connsiteX18" fmla="*/ 186025 w 335186"/>
              <a:gd name="connsiteY18" fmla="*/ 10960 h 441242"/>
              <a:gd name="connsiteX19" fmla="*/ 134590 w 335186"/>
              <a:gd name="connsiteY19" fmla="*/ 21247 h 441242"/>
              <a:gd name="connsiteX20" fmla="*/ 132018 w 335186"/>
              <a:gd name="connsiteY20" fmla="*/ 241465 h 441242"/>
              <a:gd name="connsiteX21" fmla="*/ 93442 w 335186"/>
              <a:gd name="connsiteY21" fmla="*/ 412915 h 441242"/>
              <a:gd name="connsiteX22" fmla="*/ 64295 w 335186"/>
              <a:gd name="connsiteY22" fmla="*/ 282613 h 441242"/>
              <a:gd name="connsiteX23" fmla="*/ 61724 w 335186"/>
              <a:gd name="connsiteY23" fmla="*/ 4959 h 441242"/>
              <a:gd name="connsiteX24" fmla="*/ 9431 w 335186"/>
              <a:gd name="connsiteY24" fmla="*/ 1530 h 44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35186" h="441242">
                <a:moveTo>
                  <a:pt x="9431" y="1530"/>
                </a:moveTo>
                <a:cubicBezTo>
                  <a:pt x="9431" y="1530"/>
                  <a:pt x="1716" y="9246"/>
                  <a:pt x="1716" y="13532"/>
                </a:cubicBezTo>
                <a:cubicBezTo>
                  <a:pt x="1716" y="15627"/>
                  <a:pt x="-2665" y="101543"/>
                  <a:pt x="2573" y="206413"/>
                </a:cubicBezTo>
                <a:cubicBezTo>
                  <a:pt x="7907" y="313379"/>
                  <a:pt x="13718" y="443776"/>
                  <a:pt x="84012" y="441204"/>
                </a:cubicBezTo>
                <a:cubicBezTo>
                  <a:pt x="109158" y="440252"/>
                  <a:pt x="125160" y="425774"/>
                  <a:pt x="132018" y="392341"/>
                </a:cubicBezTo>
                <a:cubicBezTo>
                  <a:pt x="138019" y="363099"/>
                  <a:pt x="144020" y="340049"/>
                  <a:pt x="144020" y="340049"/>
                </a:cubicBezTo>
                <a:cubicBezTo>
                  <a:pt x="144020" y="340049"/>
                  <a:pt x="152592" y="385483"/>
                  <a:pt x="171452" y="412058"/>
                </a:cubicBezTo>
                <a:cubicBezTo>
                  <a:pt x="183072" y="428441"/>
                  <a:pt x="208409" y="442062"/>
                  <a:pt x="228030" y="441204"/>
                </a:cubicBezTo>
                <a:cubicBezTo>
                  <a:pt x="293943" y="438252"/>
                  <a:pt x="302611" y="352050"/>
                  <a:pt x="302611" y="352050"/>
                </a:cubicBezTo>
                <a:cubicBezTo>
                  <a:pt x="302611" y="352050"/>
                  <a:pt x="335186" y="354622"/>
                  <a:pt x="335186" y="341763"/>
                </a:cubicBezTo>
                <a:cubicBezTo>
                  <a:pt x="335186" y="328905"/>
                  <a:pt x="321470" y="341763"/>
                  <a:pt x="318041" y="325476"/>
                </a:cubicBezTo>
                <a:cubicBezTo>
                  <a:pt x="315184" y="312045"/>
                  <a:pt x="315470" y="107829"/>
                  <a:pt x="303468" y="30677"/>
                </a:cubicBezTo>
                <a:cubicBezTo>
                  <a:pt x="300992" y="14961"/>
                  <a:pt x="287752" y="13532"/>
                  <a:pt x="278608" y="13532"/>
                </a:cubicBezTo>
                <a:cubicBezTo>
                  <a:pt x="270035" y="13532"/>
                  <a:pt x="256224" y="15437"/>
                  <a:pt x="255462" y="29820"/>
                </a:cubicBezTo>
                <a:cubicBezTo>
                  <a:pt x="249461" y="147263"/>
                  <a:pt x="260891" y="320808"/>
                  <a:pt x="265749" y="329762"/>
                </a:cubicBezTo>
                <a:cubicBezTo>
                  <a:pt x="271750" y="340906"/>
                  <a:pt x="278608" y="346907"/>
                  <a:pt x="278608" y="346907"/>
                </a:cubicBezTo>
                <a:cubicBezTo>
                  <a:pt x="278608" y="346907"/>
                  <a:pt x="270893" y="418059"/>
                  <a:pt x="240889" y="418059"/>
                </a:cubicBezTo>
                <a:cubicBezTo>
                  <a:pt x="210885" y="418059"/>
                  <a:pt x="187739" y="163455"/>
                  <a:pt x="197169" y="16961"/>
                </a:cubicBezTo>
                <a:cubicBezTo>
                  <a:pt x="197169" y="16961"/>
                  <a:pt x="194121" y="12579"/>
                  <a:pt x="186025" y="10960"/>
                </a:cubicBezTo>
                <a:cubicBezTo>
                  <a:pt x="167642" y="7245"/>
                  <a:pt x="134590" y="6388"/>
                  <a:pt x="134590" y="21247"/>
                </a:cubicBezTo>
                <a:cubicBezTo>
                  <a:pt x="134590" y="21247"/>
                  <a:pt x="135352" y="120688"/>
                  <a:pt x="132018" y="241465"/>
                </a:cubicBezTo>
                <a:cubicBezTo>
                  <a:pt x="130304" y="304044"/>
                  <a:pt x="101633" y="412915"/>
                  <a:pt x="93442" y="412915"/>
                </a:cubicBezTo>
                <a:cubicBezTo>
                  <a:pt x="84012" y="412915"/>
                  <a:pt x="67724" y="351098"/>
                  <a:pt x="64295" y="282613"/>
                </a:cubicBezTo>
                <a:cubicBezTo>
                  <a:pt x="58485" y="164408"/>
                  <a:pt x="67153" y="10389"/>
                  <a:pt x="61724" y="4959"/>
                </a:cubicBezTo>
                <a:cubicBezTo>
                  <a:pt x="53151" y="-3613"/>
                  <a:pt x="9431" y="1530"/>
                  <a:pt x="9431" y="1530"/>
                </a:cubicBezTo>
              </a:path>
            </a:pathLst>
          </a:custGeom>
          <a:solidFill>
            <a:schemeClr val="tx1">
              <a:alpha val="5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Montserrat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242B6-043D-DDF4-58CE-4AD2E026FA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1610" y="3077001"/>
            <a:ext cx="4584020" cy="830997"/>
          </a:xfrm>
        </p:spPr>
        <p:txBody>
          <a:bodyPr wrap="square" anchor="b">
            <a:spAutoFit/>
          </a:bodyPr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7F68D-F779-64F3-3FC1-6BF0426DCB9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1610" y="4017394"/>
            <a:ext cx="4584020" cy="215444"/>
          </a:xfr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6047AE5-CB57-46FF-8F31-3F9D9AF6D4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1610" y="4479332"/>
            <a:ext cx="4584020" cy="215444"/>
          </a:xfr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 / Date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5CCCE8-DD28-47DF-885F-4C13DD785A88}"/>
              </a:ext>
            </a:extLst>
          </p:cNvPr>
          <p:cNvGrpSpPr/>
          <p:nvPr userDrawn="1"/>
        </p:nvGrpSpPr>
        <p:grpSpPr>
          <a:xfrm>
            <a:off x="571500" y="592089"/>
            <a:ext cx="1582921" cy="907215"/>
            <a:chOff x="578906" y="634905"/>
            <a:chExt cx="2274841" cy="1303773"/>
          </a:xfrm>
        </p:grpSpPr>
        <p:grpSp>
          <p:nvGrpSpPr>
            <p:cNvPr id="25" name="Graphic 6">
              <a:extLst>
                <a:ext uri="{FF2B5EF4-FFF2-40B4-BE49-F238E27FC236}">
                  <a16:creationId xmlns:a16="http://schemas.microsoft.com/office/drawing/2014/main" id="{3FDBE672-C1FC-4FD6-A1F9-E446807E00BB}"/>
                </a:ext>
              </a:extLst>
            </p:cNvPr>
            <p:cNvGrpSpPr/>
            <p:nvPr/>
          </p:nvGrpSpPr>
          <p:grpSpPr>
            <a:xfrm>
              <a:off x="578906" y="634905"/>
              <a:ext cx="2274841" cy="789082"/>
              <a:chOff x="7295090" y="3166627"/>
              <a:chExt cx="1272055" cy="441242"/>
            </a:xfrm>
            <a:solidFill>
              <a:srgbClr val="003658"/>
            </a:solidFill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CD5BC9A-4397-4E11-A3F6-67B50378BD86}"/>
                  </a:ext>
                </a:extLst>
              </p:cNvPr>
              <p:cNvSpPr/>
              <p:nvPr/>
            </p:nvSpPr>
            <p:spPr>
              <a:xfrm>
                <a:off x="8501719" y="3365991"/>
                <a:ext cx="51625" cy="51625"/>
              </a:xfrm>
              <a:custGeom>
                <a:avLst/>
                <a:gdLst>
                  <a:gd name="connsiteX0" fmla="*/ 41434 w 51625"/>
                  <a:gd name="connsiteY0" fmla="*/ 10001 h 51625"/>
                  <a:gd name="connsiteX1" fmla="*/ 47911 w 51625"/>
                  <a:gd name="connsiteY1" fmla="*/ 25717 h 51625"/>
                  <a:gd name="connsiteX2" fmla="*/ 41434 w 51625"/>
                  <a:gd name="connsiteY2" fmla="*/ 41529 h 51625"/>
                  <a:gd name="connsiteX3" fmla="*/ 25718 w 51625"/>
                  <a:gd name="connsiteY3" fmla="*/ 48101 h 51625"/>
                  <a:gd name="connsiteX4" fmla="*/ 10001 w 51625"/>
                  <a:gd name="connsiteY4" fmla="*/ 41529 h 51625"/>
                  <a:gd name="connsiteX5" fmla="*/ 3619 w 51625"/>
                  <a:gd name="connsiteY5" fmla="*/ 25717 h 51625"/>
                  <a:gd name="connsiteX6" fmla="*/ 10096 w 51625"/>
                  <a:gd name="connsiteY6" fmla="*/ 10001 h 51625"/>
                  <a:gd name="connsiteX7" fmla="*/ 25813 w 51625"/>
                  <a:gd name="connsiteY7" fmla="*/ 3429 h 51625"/>
                  <a:gd name="connsiteX8" fmla="*/ 41529 w 51625"/>
                  <a:gd name="connsiteY8" fmla="*/ 10001 h 51625"/>
                  <a:gd name="connsiteX9" fmla="*/ 44006 w 51625"/>
                  <a:gd name="connsiteY9" fmla="*/ 7525 h 51625"/>
                  <a:gd name="connsiteX10" fmla="*/ 25718 w 51625"/>
                  <a:gd name="connsiteY10" fmla="*/ 0 h 51625"/>
                  <a:gd name="connsiteX11" fmla="*/ 7525 w 51625"/>
                  <a:gd name="connsiteY11" fmla="*/ 7525 h 51625"/>
                  <a:gd name="connsiteX12" fmla="*/ 0 w 51625"/>
                  <a:gd name="connsiteY12" fmla="*/ 25717 h 51625"/>
                  <a:gd name="connsiteX13" fmla="*/ 7525 w 51625"/>
                  <a:gd name="connsiteY13" fmla="*/ 44005 h 51625"/>
                  <a:gd name="connsiteX14" fmla="*/ 25813 w 51625"/>
                  <a:gd name="connsiteY14" fmla="*/ 51625 h 51625"/>
                  <a:gd name="connsiteX15" fmla="*/ 44101 w 51625"/>
                  <a:gd name="connsiteY15" fmla="*/ 44005 h 51625"/>
                  <a:gd name="connsiteX16" fmla="*/ 51626 w 51625"/>
                  <a:gd name="connsiteY16" fmla="*/ 25717 h 51625"/>
                  <a:gd name="connsiteX17" fmla="*/ 44101 w 51625"/>
                  <a:gd name="connsiteY17" fmla="*/ 7525 h 51625"/>
                  <a:gd name="connsiteX18" fmla="*/ 29623 w 51625"/>
                  <a:gd name="connsiteY18" fmla="*/ 24479 h 51625"/>
                  <a:gd name="connsiteX19" fmla="*/ 24860 w 51625"/>
                  <a:gd name="connsiteY19" fmla="*/ 25146 h 51625"/>
                  <a:gd name="connsiteX20" fmla="*/ 20384 w 51625"/>
                  <a:gd name="connsiteY20" fmla="*/ 25146 h 51625"/>
                  <a:gd name="connsiteX21" fmla="*/ 20384 w 51625"/>
                  <a:gd name="connsiteY21" fmla="*/ 14859 h 51625"/>
                  <a:gd name="connsiteX22" fmla="*/ 24670 w 51625"/>
                  <a:gd name="connsiteY22" fmla="*/ 14859 h 51625"/>
                  <a:gd name="connsiteX23" fmla="*/ 30670 w 51625"/>
                  <a:gd name="connsiteY23" fmla="*/ 15907 h 51625"/>
                  <a:gd name="connsiteX24" fmla="*/ 32576 w 51625"/>
                  <a:gd name="connsiteY24" fmla="*/ 20098 h 51625"/>
                  <a:gd name="connsiteX25" fmla="*/ 29623 w 51625"/>
                  <a:gd name="connsiteY25" fmla="*/ 24479 h 51625"/>
                  <a:gd name="connsiteX26" fmla="*/ 15335 w 51625"/>
                  <a:gd name="connsiteY26" fmla="*/ 39815 h 51625"/>
                  <a:gd name="connsiteX27" fmla="*/ 20288 w 51625"/>
                  <a:gd name="connsiteY27" fmla="*/ 39815 h 51625"/>
                  <a:gd name="connsiteX28" fmla="*/ 20288 w 51625"/>
                  <a:gd name="connsiteY28" fmla="*/ 28670 h 51625"/>
                  <a:gd name="connsiteX29" fmla="*/ 24194 w 51625"/>
                  <a:gd name="connsiteY29" fmla="*/ 28670 h 51625"/>
                  <a:gd name="connsiteX30" fmla="*/ 29718 w 51625"/>
                  <a:gd name="connsiteY30" fmla="*/ 29623 h 51625"/>
                  <a:gd name="connsiteX31" fmla="*/ 32385 w 51625"/>
                  <a:gd name="connsiteY31" fmla="*/ 36100 h 51625"/>
                  <a:gd name="connsiteX32" fmla="*/ 32385 w 51625"/>
                  <a:gd name="connsiteY32" fmla="*/ 39243 h 51625"/>
                  <a:gd name="connsiteX33" fmla="*/ 32576 w 51625"/>
                  <a:gd name="connsiteY33" fmla="*/ 39529 h 51625"/>
                  <a:gd name="connsiteX34" fmla="*/ 32576 w 51625"/>
                  <a:gd name="connsiteY34" fmla="*/ 39815 h 51625"/>
                  <a:gd name="connsiteX35" fmla="*/ 37243 w 51625"/>
                  <a:gd name="connsiteY35" fmla="*/ 39815 h 51625"/>
                  <a:gd name="connsiteX36" fmla="*/ 37052 w 51625"/>
                  <a:gd name="connsiteY36" fmla="*/ 39433 h 51625"/>
                  <a:gd name="connsiteX37" fmla="*/ 36766 w 51625"/>
                  <a:gd name="connsiteY37" fmla="*/ 38005 h 51625"/>
                  <a:gd name="connsiteX38" fmla="*/ 36766 w 51625"/>
                  <a:gd name="connsiteY38" fmla="*/ 35909 h 51625"/>
                  <a:gd name="connsiteX39" fmla="*/ 36766 w 51625"/>
                  <a:gd name="connsiteY39" fmla="*/ 33814 h 51625"/>
                  <a:gd name="connsiteX40" fmla="*/ 35243 w 51625"/>
                  <a:gd name="connsiteY40" fmla="*/ 29432 h 51625"/>
                  <a:gd name="connsiteX41" fmla="*/ 30385 w 51625"/>
                  <a:gd name="connsiteY41" fmla="*/ 26670 h 51625"/>
                  <a:gd name="connsiteX42" fmla="*/ 34481 w 51625"/>
                  <a:gd name="connsiteY42" fmla="*/ 25336 h 51625"/>
                  <a:gd name="connsiteX43" fmla="*/ 37243 w 51625"/>
                  <a:gd name="connsiteY43" fmla="*/ 19717 h 51625"/>
                  <a:gd name="connsiteX44" fmla="*/ 32861 w 51625"/>
                  <a:gd name="connsiteY44" fmla="*/ 12573 h 51625"/>
                  <a:gd name="connsiteX45" fmla="*/ 25146 w 51625"/>
                  <a:gd name="connsiteY45" fmla="*/ 11525 h 51625"/>
                  <a:gd name="connsiteX46" fmla="*/ 15240 w 51625"/>
                  <a:gd name="connsiteY46" fmla="*/ 11525 h 51625"/>
                  <a:gd name="connsiteX47" fmla="*/ 15240 w 51625"/>
                  <a:gd name="connsiteY47" fmla="*/ 39815 h 5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1625" h="51625">
                    <a:moveTo>
                      <a:pt x="41434" y="10001"/>
                    </a:moveTo>
                    <a:cubicBezTo>
                      <a:pt x="45720" y="14383"/>
                      <a:pt x="47911" y="19526"/>
                      <a:pt x="47911" y="25717"/>
                    </a:cubicBezTo>
                    <a:cubicBezTo>
                      <a:pt x="47911" y="31909"/>
                      <a:pt x="45720" y="37147"/>
                      <a:pt x="41434" y="41529"/>
                    </a:cubicBezTo>
                    <a:cubicBezTo>
                      <a:pt x="37148" y="45910"/>
                      <a:pt x="31909" y="48101"/>
                      <a:pt x="25718" y="48101"/>
                    </a:cubicBezTo>
                    <a:cubicBezTo>
                      <a:pt x="19526" y="48101"/>
                      <a:pt x="14287" y="45910"/>
                      <a:pt x="10001" y="41529"/>
                    </a:cubicBezTo>
                    <a:cubicBezTo>
                      <a:pt x="5715" y="37147"/>
                      <a:pt x="3619" y="31909"/>
                      <a:pt x="3619" y="25717"/>
                    </a:cubicBezTo>
                    <a:cubicBezTo>
                      <a:pt x="3619" y="19526"/>
                      <a:pt x="5810" y="14383"/>
                      <a:pt x="10096" y="10001"/>
                    </a:cubicBezTo>
                    <a:cubicBezTo>
                      <a:pt x="14383" y="5620"/>
                      <a:pt x="19622" y="3429"/>
                      <a:pt x="25813" y="3429"/>
                    </a:cubicBezTo>
                    <a:cubicBezTo>
                      <a:pt x="32004" y="3429"/>
                      <a:pt x="37243" y="5620"/>
                      <a:pt x="41529" y="10001"/>
                    </a:cubicBezTo>
                    <a:moveTo>
                      <a:pt x="44006" y="7525"/>
                    </a:moveTo>
                    <a:cubicBezTo>
                      <a:pt x="38957" y="2477"/>
                      <a:pt x="32861" y="0"/>
                      <a:pt x="25718" y="0"/>
                    </a:cubicBezTo>
                    <a:cubicBezTo>
                      <a:pt x="18574" y="0"/>
                      <a:pt x="12573" y="2477"/>
                      <a:pt x="7525" y="7525"/>
                    </a:cubicBezTo>
                    <a:cubicBezTo>
                      <a:pt x="2477" y="12573"/>
                      <a:pt x="0" y="18669"/>
                      <a:pt x="0" y="25717"/>
                    </a:cubicBezTo>
                    <a:cubicBezTo>
                      <a:pt x="0" y="32766"/>
                      <a:pt x="2477" y="38957"/>
                      <a:pt x="7525" y="44005"/>
                    </a:cubicBezTo>
                    <a:cubicBezTo>
                      <a:pt x="12573" y="49054"/>
                      <a:pt x="18574" y="51625"/>
                      <a:pt x="25813" y="51625"/>
                    </a:cubicBezTo>
                    <a:cubicBezTo>
                      <a:pt x="33052" y="51625"/>
                      <a:pt x="39052" y="49054"/>
                      <a:pt x="44101" y="44005"/>
                    </a:cubicBezTo>
                    <a:cubicBezTo>
                      <a:pt x="49149" y="38957"/>
                      <a:pt x="51626" y="32861"/>
                      <a:pt x="51626" y="25717"/>
                    </a:cubicBezTo>
                    <a:cubicBezTo>
                      <a:pt x="51626" y="18574"/>
                      <a:pt x="49054" y="12478"/>
                      <a:pt x="44101" y="7525"/>
                    </a:cubicBezTo>
                    <a:moveTo>
                      <a:pt x="29623" y="24479"/>
                    </a:moveTo>
                    <a:cubicBezTo>
                      <a:pt x="28575" y="24860"/>
                      <a:pt x="26956" y="25146"/>
                      <a:pt x="24860" y="25146"/>
                    </a:cubicBezTo>
                    <a:lnTo>
                      <a:pt x="20384" y="25146"/>
                    </a:lnTo>
                    <a:lnTo>
                      <a:pt x="20384" y="14859"/>
                    </a:lnTo>
                    <a:lnTo>
                      <a:pt x="24670" y="14859"/>
                    </a:lnTo>
                    <a:cubicBezTo>
                      <a:pt x="27432" y="14859"/>
                      <a:pt x="29432" y="15240"/>
                      <a:pt x="30670" y="15907"/>
                    </a:cubicBezTo>
                    <a:cubicBezTo>
                      <a:pt x="31909" y="16573"/>
                      <a:pt x="32576" y="18002"/>
                      <a:pt x="32576" y="20098"/>
                    </a:cubicBezTo>
                    <a:cubicBezTo>
                      <a:pt x="32576" y="22289"/>
                      <a:pt x="31623" y="23717"/>
                      <a:pt x="29623" y="24479"/>
                    </a:cubicBezTo>
                    <a:moveTo>
                      <a:pt x="15335" y="39815"/>
                    </a:moveTo>
                    <a:lnTo>
                      <a:pt x="20288" y="39815"/>
                    </a:lnTo>
                    <a:lnTo>
                      <a:pt x="20288" y="28670"/>
                    </a:lnTo>
                    <a:lnTo>
                      <a:pt x="24194" y="28670"/>
                    </a:lnTo>
                    <a:cubicBezTo>
                      <a:pt x="26860" y="28670"/>
                      <a:pt x="28670" y="28956"/>
                      <a:pt x="29718" y="29623"/>
                    </a:cubicBezTo>
                    <a:cubicBezTo>
                      <a:pt x="31528" y="30670"/>
                      <a:pt x="32385" y="32861"/>
                      <a:pt x="32385" y="36100"/>
                    </a:cubicBezTo>
                    <a:lnTo>
                      <a:pt x="32385" y="39243"/>
                    </a:lnTo>
                    <a:cubicBezTo>
                      <a:pt x="32385" y="39243"/>
                      <a:pt x="32480" y="39433"/>
                      <a:pt x="32576" y="39529"/>
                    </a:cubicBezTo>
                    <a:cubicBezTo>
                      <a:pt x="32576" y="39624"/>
                      <a:pt x="32576" y="39719"/>
                      <a:pt x="32576" y="39815"/>
                    </a:cubicBezTo>
                    <a:lnTo>
                      <a:pt x="37243" y="39815"/>
                    </a:lnTo>
                    <a:lnTo>
                      <a:pt x="37052" y="39433"/>
                    </a:lnTo>
                    <a:cubicBezTo>
                      <a:pt x="37052" y="39433"/>
                      <a:pt x="36862" y="38671"/>
                      <a:pt x="36766" y="38005"/>
                    </a:cubicBezTo>
                    <a:cubicBezTo>
                      <a:pt x="36671" y="37338"/>
                      <a:pt x="36766" y="36576"/>
                      <a:pt x="36766" y="35909"/>
                    </a:cubicBezTo>
                    <a:lnTo>
                      <a:pt x="36766" y="33814"/>
                    </a:lnTo>
                    <a:cubicBezTo>
                      <a:pt x="36766" y="32385"/>
                      <a:pt x="36290" y="30956"/>
                      <a:pt x="35243" y="29432"/>
                    </a:cubicBezTo>
                    <a:cubicBezTo>
                      <a:pt x="34195" y="27908"/>
                      <a:pt x="32576" y="26956"/>
                      <a:pt x="30385" y="26670"/>
                    </a:cubicBezTo>
                    <a:cubicBezTo>
                      <a:pt x="32099" y="26384"/>
                      <a:pt x="33528" y="25908"/>
                      <a:pt x="34481" y="25336"/>
                    </a:cubicBezTo>
                    <a:cubicBezTo>
                      <a:pt x="36290" y="24193"/>
                      <a:pt x="37243" y="22289"/>
                      <a:pt x="37243" y="19717"/>
                    </a:cubicBezTo>
                    <a:cubicBezTo>
                      <a:pt x="37243" y="16192"/>
                      <a:pt x="35814" y="13811"/>
                      <a:pt x="32861" y="12573"/>
                    </a:cubicBezTo>
                    <a:cubicBezTo>
                      <a:pt x="31242" y="11906"/>
                      <a:pt x="28670" y="11525"/>
                      <a:pt x="25146" y="11525"/>
                    </a:cubicBezTo>
                    <a:lnTo>
                      <a:pt x="15240" y="11525"/>
                    </a:lnTo>
                    <a:lnTo>
                      <a:pt x="15240" y="39815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B0465EB2-5656-4C65-BF64-23E3DAF317C6}"/>
                  </a:ext>
                </a:extLst>
              </p:cNvPr>
              <p:cNvSpPr/>
              <p:nvPr/>
            </p:nvSpPr>
            <p:spPr>
              <a:xfrm>
                <a:off x="7295090" y="3166627"/>
                <a:ext cx="335186" cy="441242"/>
              </a:xfrm>
              <a:custGeom>
                <a:avLst/>
                <a:gdLst>
                  <a:gd name="connsiteX0" fmla="*/ 9431 w 335186"/>
                  <a:gd name="connsiteY0" fmla="*/ 1530 h 441242"/>
                  <a:gd name="connsiteX1" fmla="*/ 1716 w 335186"/>
                  <a:gd name="connsiteY1" fmla="*/ 13532 h 441242"/>
                  <a:gd name="connsiteX2" fmla="*/ 2573 w 335186"/>
                  <a:gd name="connsiteY2" fmla="*/ 206413 h 441242"/>
                  <a:gd name="connsiteX3" fmla="*/ 84012 w 335186"/>
                  <a:gd name="connsiteY3" fmla="*/ 441204 h 441242"/>
                  <a:gd name="connsiteX4" fmla="*/ 132018 w 335186"/>
                  <a:gd name="connsiteY4" fmla="*/ 392341 h 441242"/>
                  <a:gd name="connsiteX5" fmla="*/ 144020 w 335186"/>
                  <a:gd name="connsiteY5" fmla="*/ 340049 h 441242"/>
                  <a:gd name="connsiteX6" fmla="*/ 171452 w 335186"/>
                  <a:gd name="connsiteY6" fmla="*/ 412058 h 441242"/>
                  <a:gd name="connsiteX7" fmla="*/ 228030 w 335186"/>
                  <a:gd name="connsiteY7" fmla="*/ 441204 h 441242"/>
                  <a:gd name="connsiteX8" fmla="*/ 302611 w 335186"/>
                  <a:gd name="connsiteY8" fmla="*/ 352050 h 441242"/>
                  <a:gd name="connsiteX9" fmla="*/ 335186 w 335186"/>
                  <a:gd name="connsiteY9" fmla="*/ 341763 h 441242"/>
                  <a:gd name="connsiteX10" fmla="*/ 318041 w 335186"/>
                  <a:gd name="connsiteY10" fmla="*/ 325476 h 441242"/>
                  <a:gd name="connsiteX11" fmla="*/ 303468 w 335186"/>
                  <a:gd name="connsiteY11" fmla="*/ 30677 h 441242"/>
                  <a:gd name="connsiteX12" fmla="*/ 278608 w 335186"/>
                  <a:gd name="connsiteY12" fmla="*/ 13532 h 441242"/>
                  <a:gd name="connsiteX13" fmla="*/ 255462 w 335186"/>
                  <a:gd name="connsiteY13" fmla="*/ 29820 h 441242"/>
                  <a:gd name="connsiteX14" fmla="*/ 265749 w 335186"/>
                  <a:gd name="connsiteY14" fmla="*/ 329762 h 441242"/>
                  <a:gd name="connsiteX15" fmla="*/ 278608 w 335186"/>
                  <a:gd name="connsiteY15" fmla="*/ 346907 h 441242"/>
                  <a:gd name="connsiteX16" fmla="*/ 240889 w 335186"/>
                  <a:gd name="connsiteY16" fmla="*/ 418059 h 441242"/>
                  <a:gd name="connsiteX17" fmla="*/ 197169 w 335186"/>
                  <a:gd name="connsiteY17" fmla="*/ 16961 h 441242"/>
                  <a:gd name="connsiteX18" fmla="*/ 186025 w 335186"/>
                  <a:gd name="connsiteY18" fmla="*/ 10960 h 441242"/>
                  <a:gd name="connsiteX19" fmla="*/ 134590 w 335186"/>
                  <a:gd name="connsiteY19" fmla="*/ 21247 h 441242"/>
                  <a:gd name="connsiteX20" fmla="*/ 132018 w 335186"/>
                  <a:gd name="connsiteY20" fmla="*/ 241465 h 441242"/>
                  <a:gd name="connsiteX21" fmla="*/ 93442 w 335186"/>
                  <a:gd name="connsiteY21" fmla="*/ 412915 h 441242"/>
                  <a:gd name="connsiteX22" fmla="*/ 64295 w 335186"/>
                  <a:gd name="connsiteY22" fmla="*/ 282613 h 441242"/>
                  <a:gd name="connsiteX23" fmla="*/ 61724 w 335186"/>
                  <a:gd name="connsiteY23" fmla="*/ 4959 h 441242"/>
                  <a:gd name="connsiteX24" fmla="*/ 9431 w 335186"/>
                  <a:gd name="connsiteY24" fmla="*/ 1530 h 44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5186" h="441242">
                    <a:moveTo>
                      <a:pt x="9431" y="1530"/>
                    </a:moveTo>
                    <a:cubicBezTo>
                      <a:pt x="9431" y="1530"/>
                      <a:pt x="1716" y="9246"/>
                      <a:pt x="1716" y="13532"/>
                    </a:cubicBezTo>
                    <a:cubicBezTo>
                      <a:pt x="1716" y="15627"/>
                      <a:pt x="-2665" y="101543"/>
                      <a:pt x="2573" y="206413"/>
                    </a:cubicBezTo>
                    <a:cubicBezTo>
                      <a:pt x="7907" y="313379"/>
                      <a:pt x="13718" y="443776"/>
                      <a:pt x="84012" y="441204"/>
                    </a:cubicBezTo>
                    <a:cubicBezTo>
                      <a:pt x="109158" y="440252"/>
                      <a:pt x="125160" y="425774"/>
                      <a:pt x="132018" y="392341"/>
                    </a:cubicBezTo>
                    <a:cubicBezTo>
                      <a:pt x="138019" y="363099"/>
                      <a:pt x="144020" y="340049"/>
                      <a:pt x="144020" y="340049"/>
                    </a:cubicBezTo>
                    <a:cubicBezTo>
                      <a:pt x="144020" y="340049"/>
                      <a:pt x="152592" y="385483"/>
                      <a:pt x="171452" y="412058"/>
                    </a:cubicBezTo>
                    <a:cubicBezTo>
                      <a:pt x="183072" y="428441"/>
                      <a:pt x="208409" y="442062"/>
                      <a:pt x="228030" y="441204"/>
                    </a:cubicBezTo>
                    <a:cubicBezTo>
                      <a:pt x="293943" y="438252"/>
                      <a:pt x="302611" y="352050"/>
                      <a:pt x="302611" y="352050"/>
                    </a:cubicBezTo>
                    <a:cubicBezTo>
                      <a:pt x="302611" y="352050"/>
                      <a:pt x="335186" y="354622"/>
                      <a:pt x="335186" y="341763"/>
                    </a:cubicBezTo>
                    <a:cubicBezTo>
                      <a:pt x="335186" y="328905"/>
                      <a:pt x="321470" y="341763"/>
                      <a:pt x="318041" y="325476"/>
                    </a:cubicBezTo>
                    <a:cubicBezTo>
                      <a:pt x="315184" y="312045"/>
                      <a:pt x="315470" y="107829"/>
                      <a:pt x="303468" y="30677"/>
                    </a:cubicBezTo>
                    <a:cubicBezTo>
                      <a:pt x="300992" y="14961"/>
                      <a:pt x="287752" y="13532"/>
                      <a:pt x="278608" y="13532"/>
                    </a:cubicBezTo>
                    <a:cubicBezTo>
                      <a:pt x="270035" y="13532"/>
                      <a:pt x="256224" y="15437"/>
                      <a:pt x="255462" y="29820"/>
                    </a:cubicBezTo>
                    <a:cubicBezTo>
                      <a:pt x="249461" y="147263"/>
                      <a:pt x="260891" y="320808"/>
                      <a:pt x="265749" y="329762"/>
                    </a:cubicBezTo>
                    <a:cubicBezTo>
                      <a:pt x="271750" y="340906"/>
                      <a:pt x="278608" y="346907"/>
                      <a:pt x="278608" y="346907"/>
                    </a:cubicBezTo>
                    <a:cubicBezTo>
                      <a:pt x="278608" y="346907"/>
                      <a:pt x="270893" y="418059"/>
                      <a:pt x="240889" y="418059"/>
                    </a:cubicBezTo>
                    <a:cubicBezTo>
                      <a:pt x="210885" y="418059"/>
                      <a:pt x="187739" y="163455"/>
                      <a:pt x="197169" y="16961"/>
                    </a:cubicBezTo>
                    <a:cubicBezTo>
                      <a:pt x="197169" y="16961"/>
                      <a:pt x="194121" y="12579"/>
                      <a:pt x="186025" y="10960"/>
                    </a:cubicBezTo>
                    <a:cubicBezTo>
                      <a:pt x="167642" y="7245"/>
                      <a:pt x="134590" y="6388"/>
                      <a:pt x="134590" y="21247"/>
                    </a:cubicBezTo>
                    <a:cubicBezTo>
                      <a:pt x="134590" y="21247"/>
                      <a:pt x="135352" y="120688"/>
                      <a:pt x="132018" y="241465"/>
                    </a:cubicBezTo>
                    <a:cubicBezTo>
                      <a:pt x="130304" y="304044"/>
                      <a:pt x="101633" y="412915"/>
                      <a:pt x="93442" y="412915"/>
                    </a:cubicBezTo>
                    <a:cubicBezTo>
                      <a:pt x="84012" y="412915"/>
                      <a:pt x="67724" y="351098"/>
                      <a:pt x="64295" y="282613"/>
                    </a:cubicBezTo>
                    <a:cubicBezTo>
                      <a:pt x="58485" y="164408"/>
                      <a:pt x="67153" y="10389"/>
                      <a:pt x="61724" y="4959"/>
                    </a:cubicBezTo>
                    <a:cubicBezTo>
                      <a:pt x="53151" y="-3613"/>
                      <a:pt x="9431" y="1530"/>
                      <a:pt x="9431" y="1530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3F0AAD65-8130-4FD3-A8D1-00175E60F542}"/>
                  </a:ext>
                </a:extLst>
              </p:cNvPr>
              <p:cNvSpPr/>
              <p:nvPr/>
            </p:nvSpPr>
            <p:spPr>
              <a:xfrm>
                <a:off x="8187780" y="3354180"/>
                <a:ext cx="379365" cy="251174"/>
              </a:xfrm>
              <a:custGeom>
                <a:avLst/>
                <a:gdLst>
                  <a:gd name="connsiteX0" fmla="*/ 18378 w 379365"/>
                  <a:gd name="connsiteY0" fmla="*/ 35147 h 251174"/>
                  <a:gd name="connsiteX1" fmla="*/ 54383 w 379365"/>
                  <a:gd name="connsiteY1" fmla="*/ 12859 h 251174"/>
                  <a:gd name="connsiteX2" fmla="*/ 138393 w 379365"/>
                  <a:gd name="connsiteY2" fmla="*/ 48006 h 251174"/>
                  <a:gd name="connsiteX3" fmla="*/ 98102 w 379365"/>
                  <a:gd name="connsiteY3" fmla="*/ 174022 h 251174"/>
                  <a:gd name="connsiteX4" fmla="*/ 68956 w 379365"/>
                  <a:gd name="connsiteY4" fmla="*/ 171450 h 251174"/>
                  <a:gd name="connsiteX5" fmla="*/ 59526 w 379365"/>
                  <a:gd name="connsiteY5" fmla="*/ 170593 h 251174"/>
                  <a:gd name="connsiteX6" fmla="*/ 104103 w 379365"/>
                  <a:gd name="connsiteY6" fmla="*/ 231457 h 251174"/>
                  <a:gd name="connsiteX7" fmla="*/ 182113 w 379365"/>
                  <a:gd name="connsiteY7" fmla="*/ 72009 h 251174"/>
                  <a:gd name="connsiteX8" fmla="*/ 163253 w 379365"/>
                  <a:gd name="connsiteY8" fmla="*/ 24003 h 251174"/>
                  <a:gd name="connsiteX9" fmla="*/ 186399 w 379365"/>
                  <a:gd name="connsiteY9" fmla="*/ 0 h 251174"/>
                  <a:gd name="connsiteX10" fmla="*/ 217260 w 379365"/>
                  <a:gd name="connsiteY10" fmla="*/ 22288 h 251174"/>
                  <a:gd name="connsiteX11" fmla="*/ 278982 w 379365"/>
                  <a:gd name="connsiteY11" fmla="*/ 14573 h 251174"/>
                  <a:gd name="connsiteX12" fmla="*/ 290984 w 379365"/>
                  <a:gd name="connsiteY12" fmla="*/ 27432 h 251174"/>
                  <a:gd name="connsiteX13" fmla="*/ 278982 w 379365"/>
                  <a:gd name="connsiteY13" fmla="*/ 113157 h 251174"/>
                  <a:gd name="connsiteX14" fmla="*/ 317558 w 379365"/>
                  <a:gd name="connsiteY14" fmla="*/ 210026 h 251174"/>
                  <a:gd name="connsiteX15" fmla="*/ 362993 w 379365"/>
                  <a:gd name="connsiteY15" fmla="*/ 177451 h 251174"/>
                  <a:gd name="connsiteX16" fmla="*/ 378423 w 379365"/>
                  <a:gd name="connsiteY16" fmla="*/ 176593 h 251174"/>
                  <a:gd name="connsiteX17" fmla="*/ 367279 w 379365"/>
                  <a:gd name="connsiteY17" fmla="*/ 199739 h 251174"/>
                  <a:gd name="connsiteX18" fmla="*/ 274696 w 379365"/>
                  <a:gd name="connsiteY18" fmla="*/ 228029 h 251174"/>
                  <a:gd name="connsiteX19" fmla="*/ 228404 w 379365"/>
                  <a:gd name="connsiteY19" fmla="*/ 151733 h 251174"/>
                  <a:gd name="connsiteX20" fmla="*/ 228404 w 379365"/>
                  <a:gd name="connsiteY20" fmla="*/ 61722 h 251174"/>
                  <a:gd name="connsiteX21" fmla="*/ 214688 w 379365"/>
                  <a:gd name="connsiteY21" fmla="*/ 55721 h 251174"/>
                  <a:gd name="connsiteX22" fmla="*/ 205259 w 379365"/>
                  <a:gd name="connsiteY22" fmla="*/ 67723 h 251174"/>
                  <a:gd name="connsiteX23" fmla="*/ 177827 w 379365"/>
                  <a:gd name="connsiteY23" fmla="*/ 200597 h 251174"/>
                  <a:gd name="connsiteX24" fmla="*/ 69813 w 379365"/>
                  <a:gd name="connsiteY24" fmla="*/ 251174 h 251174"/>
                  <a:gd name="connsiteX25" fmla="*/ 376 w 379365"/>
                  <a:gd name="connsiteY25" fmla="*/ 135446 h 251174"/>
                  <a:gd name="connsiteX26" fmla="*/ 18378 w 379365"/>
                  <a:gd name="connsiteY26" fmla="*/ 35147 h 251174"/>
                  <a:gd name="connsiteX27" fmla="*/ 82672 w 379365"/>
                  <a:gd name="connsiteY27" fmla="*/ 156019 h 251174"/>
                  <a:gd name="connsiteX28" fmla="*/ 106675 w 379365"/>
                  <a:gd name="connsiteY28" fmla="*/ 90868 h 251174"/>
                  <a:gd name="connsiteX29" fmla="*/ 86958 w 379365"/>
                  <a:gd name="connsiteY29" fmla="*/ 35147 h 251174"/>
                  <a:gd name="connsiteX30" fmla="*/ 57812 w 379365"/>
                  <a:gd name="connsiteY30" fmla="*/ 92583 h 251174"/>
                  <a:gd name="connsiteX31" fmla="*/ 82672 w 379365"/>
                  <a:gd name="connsiteY31" fmla="*/ 156019 h 25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9365" h="251174">
                    <a:moveTo>
                      <a:pt x="18378" y="35147"/>
                    </a:moveTo>
                    <a:cubicBezTo>
                      <a:pt x="26379" y="18764"/>
                      <a:pt x="37904" y="12859"/>
                      <a:pt x="54383" y="12859"/>
                    </a:cubicBezTo>
                    <a:cubicBezTo>
                      <a:pt x="88673" y="12859"/>
                      <a:pt x="134107" y="23146"/>
                      <a:pt x="138393" y="48006"/>
                    </a:cubicBezTo>
                    <a:cubicBezTo>
                      <a:pt x="142679" y="72866"/>
                      <a:pt x="152966" y="170593"/>
                      <a:pt x="98102" y="174022"/>
                    </a:cubicBezTo>
                    <a:cubicBezTo>
                      <a:pt x="84386" y="174879"/>
                      <a:pt x="75147" y="171640"/>
                      <a:pt x="68956" y="171450"/>
                    </a:cubicBezTo>
                    <a:cubicBezTo>
                      <a:pt x="50287" y="170974"/>
                      <a:pt x="59526" y="170593"/>
                      <a:pt x="59526" y="170593"/>
                    </a:cubicBezTo>
                    <a:cubicBezTo>
                      <a:pt x="59526" y="170593"/>
                      <a:pt x="57621" y="235553"/>
                      <a:pt x="104103" y="231457"/>
                    </a:cubicBezTo>
                    <a:cubicBezTo>
                      <a:pt x="181256" y="224600"/>
                      <a:pt x="181256" y="95155"/>
                      <a:pt x="182113" y="72009"/>
                    </a:cubicBezTo>
                    <a:cubicBezTo>
                      <a:pt x="182780" y="54388"/>
                      <a:pt x="161539" y="59150"/>
                      <a:pt x="163253" y="24003"/>
                    </a:cubicBezTo>
                    <a:cubicBezTo>
                      <a:pt x="163253" y="24003"/>
                      <a:pt x="169540" y="0"/>
                      <a:pt x="186399" y="0"/>
                    </a:cubicBezTo>
                    <a:cubicBezTo>
                      <a:pt x="208688" y="0"/>
                      <a:pt x="197543" y="25717"/>
                      <a:pt x="217260" y="22288"/>
                    </a:cubicBezTo>
                    <a:cubicBezTo>
                      <a:pt x="236977" y="18859"/>
                      <a:pt x="264409" y="12001"/>
                      <a:pt x="278982" y="14573"/>
                    </a:cubicBezTo>
                    <a:cubicBezTo>
                      <a:pt x="293555" y="17145"/>
                      <a:pt x="290984" y="23146"/>
                      <a:pt x="290984" y="27432"/>
                    </a:cubicBezTo>
                    <a:cubicBezTo>
                      <a:pt x="290984" y="31718"/>
                      <a:pt x="277268" y="56579"/>
                      <a:pt x="278982" y="113157"/>
                    </a:cubicBezTo>
                    <a:cubicBezTo>
                      <a:pt x="280697" y="169735"/>
                      <a:pt x="286602" y="210026"/>
                      <a:pt x="317558" y="210026"/>
                    </a:cubicBezTo>
                    <a:cubicBezTo>
                      <a:pt x="340704" y="210026"/>
                      <a:pt x="357563" y="181070"/>
                      <a:pt x="362993" y="177451"/>
                    </a:cubicBezTo>
                    <a:cubicBezTo>
                      <a:pt x="365564" y="175736"/>
                      <a:pt x="375851" y="174022"/>
                      <a:pt x="378423" y="176593"/>
                    </a:cubicBezTo>
                    <a:cubicBezTo>
                      <a:pt x="379661" y="177832"/>
                      <a:pt x="382043" y="187452"/>
                      <a:pt x="367279" y="199739"/>
                    </a:cubicBezTo>
                    <a:cubicBezTo>
                      <a:pt x="351372" y="212979"/>
                      <a:pt x="316892" y="228886"/>
                      <a:pt x="274696" y="228029"/>
                    </a:cubicBezTo>
                    <a:cubicBezTo>
                      <a:pt x="274696" y="228029"/>
                      <a:pt x="228404" y="231457"/>
                      <a:pt x="228404" y="151733"/>
                    </a:cubicBezTo>
                    <a:lnTo>
                      <a:pt x="228404" y="61722"/>
                    </a:lnTo>
                    <a:cubicBezTo>
                      <a:pt x="228404" y="61722"/>
                      <a:pt x="219832" y="54007"/>
                      <a:pt x="214688" y="55721"/>
                    </a:cubicBezTo>
                    <a:cubicBezTo>
                      <a:pt x="213164" y="56197"/>
                      <a:pt x="207830" y="53721"/>
                      <a:pt x="205259" y="67723"/>
                    </a:cubicBezTo>
                    <a:cubicBezTo>
                      <a:pt x="199163" y="101346"/>
                      <a:pt x="202687" y="158591"/>
                      <a:pt x="177827" y="200597"/>
                    </a:cubicBezTo>
                    <a:cubicBezTo>
                      <a:pt x="177827" y="200597"/>
                      <a:pt x="152109" y="251174"/>
                      <a:pt x="69813" y="251174"/>
                    </a:cubicBezTo>
                    <a:cubicBezTo>
                      <a:pt x="-12483" y="251174"/>
                      <a:pt x="1233" y="154305"/>
                      <a:pt x="376" y="135446"/>
                    </a:cubicBezTo>
                    <a:cubicBezTo>
                      <a:pt x="185" y="131350"/>
                      <a:pt x="1424" y="70104"/>
                      <a:pt x="18378" y="35147"/>
                    </a:cubicBezTo>
                    <a:moveTo>
                      <a:pt x="82672" y="156019"/>
                    </a:moveTo>
                    <a:cubicBezTo>
                      <a:pt x="96388" y="156019"/>
                      <a:pt x="106675" y="132874"/>
                      <a:pt x="106675" y="90868"/>
                    </a:cubicBezTo>
                    <a:cubicBezTo>
                      <a:pt x="106675" y="48863"/>
                      <a:pt x="103246" y="35147"/>
                      <a:pt x="86958" y="35147"/>
                    </a:cubicBezTo>
                    <a:cubicBezTo>
                      <a:pt x="70670" y="35147"/>
                      <a:pt x="57812" y="58293"/>
                      <a:pt x="57812" y="92583"/>
                    </a:cubicBezTo>
                    <a:cubicBezTo>
                      <a:pt x="57812" y="126873"/>
                      <a:pt x="52668" y="156019"/>
                      <a:pt x="82672" y="156019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E8AC161-796F-47D9-88CA-C272E177990C}"/>
                </a:ext>
              </a:extLst>
            </p:cNvPr>
            <p:cNvSpPr/>
            <p:nvPr/>
          </p:nvSpPr>
          <p:spPr>
            <a:xfrm>
              <a:off x="1182244" y="988799"/>
              <a:ext cx="935645" cy="646853"/>
            </a:xfrm>
            <a:custGeom>
              <a:avLst/>
              <a:gdLst>
                <a:gd name="connsiteX0" fmla="*/ 39719 w 523198"/>
                <a:gd name="connsiteY0" fmla="*/ 4235 h 361710"/>
                <a:gd name="connsiteX1" fmla="*/ 109157 w 523198"/>
                <a:gd name="connsiteY1" fmla="*/ 13188 h 361710"/>
                <a:gd name="connsiteX2" fmla="*/ 133541 w 523198"/>
                <a:gd name="connsiteY2" fmla="*/ 58146 h 361710"/>
                <a:gd name="connsiteX3" fmla="*/ 110395 w 523198"/>
                <a:gd name="connsiteY3" fmla="*/ 163588 h 361710"/>
                <a:gd name="connsiteX4" fmla="*/ 57722 w 523198"/>
                <a:gd name="connsiteY4" fmla="*/ 164922 h 361710"/>
                <a:gd name="connsiteX5" fmla="*/ 82201 w 523198"/>
                <a:gd name="connsiteY5" fmla="*/ 225310 h 361710"/>
                <a:gd name="connsiteX6" fmla="*/ 185071 w 523198"/>
                <a:gd name="connsiteY6" fmla="*/ 31191 h 361710"/>
                <a:gd name="connsiteX7" fmla="*/ 212027 w 523198"/>
                <a:gd name="connsiteY7" fmla="*/ 19665 h 361710"/>
                <a:gd name="connsiteX8" fmla="*/ 230029 w 523198"/>
                <a:gd name="connsiteY8" fmla="*/ 55670 h 361710"/>
                <a:gd name="connsiteX9" fmla="*/ 231267 w 523198"/>
                <a:gd name="connsiteY9" fmla="*/ 132822 h 361710"/>
                <a:gd name="connsiteX10" fmla="*/ 287846 w 523198"/>
                <a:gd name="connsiteY10" fmla="*/ 2997 h 361710"/>
                <a:gd name="connsiteX11" fmla="*/ 330232 w 523198"/>
                <a:gd name="connsiteY11" fmla="*/ 15855 h 361710"/>
                <a:gd name="connsiteX12" fmla="*/ 344424 w 523198"/>
                <a:gd name="connsiteY12" fmla="*/ 202260 h 361710"/>
                <a:gd name="connsiteX13" fmla="*/ 364998 w 523198"/>
                <a:gd name="connsiteY13" fmla="*/ 167589 h 361710"/>
                <a:gd name="connsiteX14" fmla="*/ 364998 w 523198"/>
                <a:gd name="connsiteY14" fmla="*/ 102057 h 361710"/>
                <a:gd name="connsiteX15" fmla="*/ 408718 w 523198"/>
                <a:gd name="connsiteY15" fmla="*/ 9474 h 361710"/>
                <a:gd name="connsiteX16" fmla="*/ 445961 w 523198"/>
                <a:gd name="connsiteY16" fmla="*/ 15951 h 361710"/>
                <a:gd name="connsiteX17" fmla="*/ 470345 w 523198"/>
                <a:gd name="connsiteY17" fmla="*/ 17189 h 361710"/>
                <a:gd name="connsiteX18" fmla="*/ 502539 w 523198"/>
                <a:gd name="connsiteY18" fmla="*/ 520 h 361710"/>
                <a:gd name="connsiteX19" fmla="*/ 523113 w 523198"/>
                <a:gd name="connsiteY19" fmla="*/ 24904 h 361710"/>
                <a:gd name="connsiteX20" fmla="*/ 517970 w 523198"/>
                <a:gd name="connsiteY20" fmla="*/ 298748 h 361710"/>
                <a:gd name="connsiteX21" fmla="*/ 476822 w 523198"/>
                <a:gd name="connsiteY21" fmla="*/ 361708 h 361710"/>
                <a:gd name="connsiteX22" fmla="*/ 371380 w 523198"/>
                <a:gd name="connsiteY22" fmla="*/ 311607 h 361710"/>
                <a:gd name="connsiteX23" fmla="*/ 391954 w 523198"/>
                <a:gd name="connsiteY23" fmla="*/ 316750 h 361710"/>
                <a:gd name="connsiteX24" fmla="*/ 434340 w 523198"/>
                <a:gd name="connsiteY24" fmla="*/ 343706 h 361710"/>
                <a:gd name="connsiteX25" fmla="*/ 472916 w 523198"/>
                <a:gd name="connsiteY25" fmla="*/ 279412 h 361710"/>
                <a:gd name="connsiteX26" fmla="*/ 470345 w 523198"/>
                <a:gd name="connsiteY26" fmla="*/ 227977 h 361710"/>
                <a:gd name="connsiteX27" fmla="*/ 446913 w 523198"/>
                <a:gd name="connsiteY27" fmla="*/ 236931 h 361710"/>
                <a:gd name="connsiteX28" fmla="*/ 395859 w 523198"/>
                <a:gd name="connsiteY28" fmla="*/ 235978 h 361710"/>
                <a:gd name="connsiteX29" fmla="*/ 370142 w 523198"/>
                <a:gd name="connsiteY29" fmla="*/ 211213 h 361710"/>
                <a:gd name="connsiteX30" fmla="*/ 328994 w 523198"/>
                <a:gd name="connsiteY30" fmla="*/ 222738 h 361710"/>
                <a:gd name="connsiteX31" fmla="*/ 273749 w 523198"/>
                <a:gd name="connsiteY31" fmla="*/ 177780 h 361710"/>
                <a:gd name="connsiteX32" fmla="*/ 272415 w 523198"/>
                <a:gd name="connsiteY32" fmla="*/ 71100 h 361710"/>
                <a:gd name="connsiteX33" fmla="*/ 227457 w 523198"/>
                <a:gd name="connsiteY33" fmla="*/ 236931 h 361710"/>
                <a:gd name="connsiteX34" fmla="*/ 186309 w 523198"/>
                <a:gd name="connsiteY34" fmla="*/ 215118 h 361710"/>
                <a:gd name="connsiteX35" fmla="*/ 177356 w 523198"/>
                <a:gd name="connsiteY35" fmla="*/ 135394 h 361710"/>
                <a:gd name="connsiteX36" fmla="*/ 163259 w 523198"/>
                <a:gd name="connsiteY36" fmla="*/ 159778 h 361710"/>
                <a:gd name="connsiteX37" fmla="*/ 61722 w 523198"/>
                <a:gd name="connsiteY37" fmla="*/ 240741 h 361710"/>
                <a:gd name="connsiteX38" fmla="*/ 0 w 523198"/>
                <a:gd name="connsiteY38" fmla="*/ 149491 h 361710"/>
                <a:gd name="connsiteX39" fmla="*/ 39815 w 523198"/>
                <a:gd name="connsiteY39" fmla="*/ 4235 h 361710"/>
                <a:gd name="connsiteX40" fmla="*/ 83439 w 523198"/>
                <a:gd name="connsiteY40" fmla="*/ 24809 h 361710"/>
                <a:gd name="connsiteX41" fmla="*/ 52578 w 523198"/>
                <a:gd name="connsiteY41" fmla="*/ 95484 h 361710"/>
                <a:gd name="connsiteX42" fmla="*/ 73152 w 523198"/>
                <a:gd name="connsiteY42" fmla="*/ 150729 h 361710"/>
                <a:gd name="connsiteX43" fmla="*/ 97536 w 523198"/>
                <a:gd name="connsiteY43" fmla="*/ 137871 h 361710"/>
                <a:gd name="connsiteX44" fmla="*/ 83439 w 523198"/>
                <a:gd name="connsiteY44" fmla="*/ 24714 h 361710"/>
                <a:gd name="connsiteX45" fmla="*/ 417100 w 523198"/>
                <a:gd name="connsiteY45" fmla="*/ 122535 h 361710"/>
                <a:gd name="connsiteX46" fmla="*/ 444056 w 523198"/>
                <a:gd name="connsiteY46" fmla="*/ 215118 h 361710"/>
                <a:gd name="connsiteX47" fmla="*/ 474250 w 523198"/>
                <a:gd name="connsiteY47" fmla="*/ 123869 h 361710"/>
                <a:gd name="connsiteX48" fmla="*/ 444722 w 523198"/>
                <a:gd name="connsiteY48" fmla="*/ 32619 h 361710"/>
                <a:gd name="connsiteX49" fmla="*/ 417100 w 523198"/>
                <a:gd name="connsiteY49" fmla="*/ 122631 h 36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198" h="361710">
                  <a:moveTo>
                    <a:pt x="39719" y="4235"/>
                  </a:moveTo>
                  <a:cubicBezTo>
                    <a:pt x="43625" y="4235"/>
                    <a:pt x="83058" y="1473"/>
                    <a:pt x="109157" y="13188"/>
                  </a:cubicBezTo>
                  <a:cubicBezTo>
                    <a:pt x="125540" y="20618"/>
                    <a:pt x="134112" y="32905"/>
                    <a:pt x="133541" y="58146"/>
                  </a:cubicBezTo>
                  <a:cubicBezTo>
                    <a:pt x="132302" y="122440"/>
                    <a:pt x="129731" y="154539"/>
                    <a:pt x="110395" y="163588"/>
                  </a:cubicBezTo>
                  <a:cubicBezTo>
                    <a:pt x="91154" y="172637"/>
                    <a:pt x="61532" y="162350"/>
                    <a:pt x="57722" y="164922"/>
                  </a:cubicBezTo>
                  <a:cubicBezTo>
                    <a:pt x="53912" y="167493"/>
                    <a:pt x="52578" y="223310"/>
                    <a:pt x="82201" y="225310"/>
                  </a:cubicBezTo>
                  <a:cubicBezTo>
                    <a:pt x="119444" y="227882"/>
                    <a:pt x="164497" y="161016"/>
                    <a:pt x="185071" y="31191"/>
                  </a:cubicBezTo>
                  <a:cubicBezTo>
                    <a:pt x="186500" y="22237"/>
                    <a:pt x="206883" y="18332"/>
                    <a:pt x="212027" y="19665"/>
                  </a:cubicBezTo>
                  <a:cubicBezTo>
                    <a:pt x="212027" y="19665"/>
                    <a:pt x="230029" y="19665"/>
                    <a:pt x="230029" y="55670"/>
                  </a:cubicBezTo>
                  <a:cubicBezTo>
                    <a:pt x="230029" y="91674"/>
                    <a:pt x="231267" y="132822"/>
                    <a:pt x="231267" y="132822"/>
                  </a:cubicBezTo>
                  <a:cubicBezTo>
                    <a:pt x="231267" y="132822"/>
                    <a:pt x="264890" y="12522"/>
                    <a:pt x="287846" y="2997"/>
                  </a:cubicBezTo>
                  <a:cubicBezTo>
                    <a:pt x="303276" y="-3480"/>
                    <a:pt x="334137" y="425"/>
                    <a:pt x="330232" y="15855"/>
                  </a:cubicBezTo>
                  <a:cubicBezTo>
                    <a:pt x="326422" y="31286"/>
                    <a:pt x="306038" y="206736"/>
                    <a:pt x="344424" y="202260"/>
                  </a:cubicBezTo>
                  <a:cubicBezTo>
                    <a:pt x="366236" y="199688"/>
                    <a:pt x="366236" y="185591"/>
                    <a:pt x="364998" y="167589"/>
                  </a:cubicBezTo>
                  <a:cubicBezTo>
                    <a:pt x="363665" y="148539"/>
                    <a:pt x="364998" y="125202"/>
                    <a:pt x="364998" y="102057"/>
                  </a:cubicBezTo>
                  <a:cubicBezTo>
                    <a:pt x="364998" y="78911"/>
                    <a:pt x="377857" y="6902"/>
                    <a:pt x="408718" y="9474"/>
                  </a:cubicBezTo>
                  <a:cubicBezTo>
                    <a:pt x="439579" y="12045"/>
                    <a:pt x="439579" y="15951"/>
                    <a:pt x="445961" y="15951"/>
                  </a:cubicBezTo>
                  <a:cubicBezTo>
                    <a:pt x="452342" y="15951"/>
                    <a:pt x="470345" y="17189"/>
                    <a:pt x="470345" y="17189"/>
                  </a:cubicBezTo>
                  <a:cubicBezTo>
                    <a:pt x="470345" y="17189"/>
                    <a:pt x="470345" y="-1290"/>
                    <a:pt x="502539" y="520"/>
                  </a:cubicBezTo>
                  <a:cubicBezTo>
                    <a:pt x="525685" y="1854"/>
                    <a:pt x="523113" y="18522"/>
                    <a:pt x="523113" y="24904"/>
                  </a:cubicBezTo>
                  <a:cubicBezTo>
                    <a:pt x="523113" y="31286"/>
                    <a:pt x="521875" y="281984"/>
                    <a:pt x="517970" y="298748"/>
                  </a:cubicBezTo>
                  <a:cubicBezTo>
                    <a:pt x="514160" y="315417"/>
                    <a:pt x="515398" y="361613"/>
                    <a:pt x="476822" y="361708"/>
                  </a:cubicBezTo>
                  <a:cubicBezTo>
                    <a:pt x="409289" y="361994"/>
                    <a:pt x="372999" y="330561"/>
                    <a:pt x="371380" y="311607"/>
                  </a:cubicBezTo>
                  <a:cubicBezTo>
                    <a:pt x="371380" y="311607"/>
                    <a:pt x="380714" y="306463"/>
                    <a:pt x="391954" y="316750"/>
                  </a:cubicBezTo>
                  <a:cubicBezTo>
                    <a:pt x="397097" y="321417"/>
                    <a:pt x="407384" y="341134"/>
                    <a:pt x="434340" y="343706"/>
                  </a:cubicBezTo>
                  <a:cubicBezTo>
                    <a:pt x="457010" y="345897"/>
                    <a:pt x="471583" y="303891"/>
                    <a:pt x="472916" y="279412"/>
                  </a:cubicBezTo>
                  <a:lnTo>
                    <a:pt x="470345" y="227977"/>
                  </a:lnTo>
                  <a:cubicBezTo>
                    <a:pt x="470345" y="227977"/>
                    <a:pt x="463582" y="229882"/>
                    <a:pt x="446913" y="236931"/>
                  </a:cubicBezTo>
                  <a:cubicBezTo>
                    <a:pt x="443103" y="238550"/>
                    <a:pt x="404908" y="238359"/>
                    <a:pt x="395859" y="235978"/>
                  </a:cubicBezTo>
                  <a:cubicBezTo>
                    <a:pt x="384905" y="233121"/>
                    <a:pt x="370142" y="211213"/>
                    <a:pt x="370142" y="211213"/>
                  </a:cubicBezTo>
                  <a:cubicBezTo>
                    <a:pt x="370142" y="211213"/>
                    <a:pt x="359855" y="222738"/>
                    <a:pt x="328994" y="222738"/>
                  </a:cubicBezTo>
                  <a:cubicBezTo>
                    <a:pt x="298133" y="222738"/>
                    <a:pt x="276320" y="197021"/>
                    <a:pt x="273749" y="177780"/>
                  </a:cubicBezTo>
                  <a:cubicBezTo>
                    <a:pt x="271177" y="158540"/>
                    <a:pt x="272415" y="71100"/>
                    <a:pt x="272415" y="71100"/>
                  </a:cubicBezTo>
                  <a:cubicBezTo>
                    <a:pt x="272415" y="71100"/>
                    <a:pt x="226124" y="179114"/>
                    <a:pt x="227457" y="236931"/>
                  </a:cubicBezTo>
                  <a:cubicBezTo>
                    <a:pt x="227457" y="236931"/>
                    <a:pt x="190119" y="245884"/>
                    <a:pt x="186309" y="215118"/>
                  </a:cubicBezTo>
                  <a:cubicBezTo>
                    <a:pt x="182499" y="184257"/>
                    <a:pt x="177356" y="135394"/>
                    <a:pt x="177356" y="135394"/>
                  </a:cubicBezTo>
                  <a:cubicBezTo>
                    <a:pt x="177356" y="135394"/>
                    <a:pt x="171069" y="143205"/>
                    <a:pt x="163259" y="159778"/>
                  </a:cubicBezTo>
                  <a:cubicBezTo>
                    <a:pt x="148876" y="190068"/>
                    <a:pt x="127254" y="237693"/>
                    <a:pt x="61722" y="240741"/>
                  </a:cubicBezTo>
                  <a:cubicBezTo>
                    <a:pt x="7715" y="243312"/>
                    <a:pt x="0" y="175209"/>
                    <a:pt x="0" y="149491"/>
                  </a:cubicBezTo>
                  <a:cubicBezTo>
                    <a:pt x="0" y="149491"/>
                    <a:pt x="6001" y="4235"/>
                    <a:pt x="39815" y="4235"/>
                  </a:cubicBezTo>
                  <a:moveTo>
                    <a:pt x="83439" y="24809"/>
                  </a:moveTo>
                  <a:cubicBezTo>
                    <a:pt x="66104" y="24809"/>
                    <a:pt x="54293" y="61766"/>
                    <a:pt x="52578" y="95484"/>
                  </a:cubicBezTo>
                  <a:cubicBezTo>
                    <a:pt x="50006" y="146919"/>
                    <a:pt x="64865" y="150348"/>
                    <a:pt x="73152" y="150729"/>
                  </a:cubicBezTo>
                  <a:cubicBezTo>
                    <a:pt x="91535" y="151587"/>
                    <a:pt x="97536" y="137871"/>
                    <a:pt x="97536" y="137871"/>
                  </a:cubicBezTo>
                  <a:cubicBezTo>
                    <a:pt x="97536" y="137871"/>
                    <a:pt x="108299" y="24714"/>
                    <a:pt x="83439" y="24714"/>
                  </a:cubicBezTo>
                  <a:moveTo>
                    <a:pt x="417100" y="122535"/>
                  </a:moveTo>
                  <a:cubicBezTo>
                    <a:pt x="417100" y="141871"/>
                    <a:pt x="412623" y="215118"/>
                    <a:pt x="444056" y="215118"/>
                  </a:cubicBezTo>
                  <a:cubicBezTo>
                    <a:pt x="466535" y="215118"/>
                    <a:pt x="474250" y="195211"/>
                    <a:pt x="474250" y="123869"/>
                  </a:cubicBezTo>
                  <a:cubicBezTo>
                    <a:pt x="474250" y="52527"/>
                    <a:pt x="467201" y="32619"/>
                    <a:pt x="444722" y="32619"/>
                  </a:cubicBezTo>
                  <a:cubicBezTo>
                    <a:pt x="422243" y="32619"/>
                    <a:pt x="417100" y="96437"/>
                    <a:pt x="417100" y="122631"/>
                  </a:cubicBezTo>
                </a:path>
              </a:pathLst>
            </a:custGeom>
            <a:solidFill>
              <a:srgbClr val="003658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1A290D1-5416-4AE6-9B4B-52584E9EDE20}"/>
                </a:ext>
              </a:extLst>
            </p:cNvPr>
            <p:cNvSpPr/>
            <p:nvPr/>
          </p:nvSpPr>
          <p:spPr>
            <a:xfrm>
              <a:off x="672083" y="1803091"/>
              <a:ext cx="85169" cy="134736"/>
            </a:xfrm>
            <a:custGeom>
              <a:avLst/>
              <a:gdLst>
                <a:gd name="connsiteX0" fmla="*/ 30766 w 47625"/>
                <a:gd name="connsiteY0" fmla="*/ 75248 h 75342"/>
                <a:gd name="connsiteX1" fmla="*/ 15716 w 47625"/>
                <a:gd name="connsiteY1" fmla="*/ 73152 h 75342"/>
                <a:gd name="connsiteX2" fmla="*/ 6287 w 47625"/>
                <a:gd name="connsiteY2" fmla="*/ 66865 h 75342"/>
                <a:gd name="connsiteX3" fmla="*/ 1429 w 47625"/>
                <a:gd name="connsiteY3" fmla="*/ 56388 h 75342"/>
                <a:gd name="connsiteX4" fmla="*/ 0 w 47625"/>
                <a:gd name="connsiteY4" fmla="*/ 41910 h 75342"/>
                <a:gd name="connsiteX5" fmla="*/ 0 w 47625"/>
                <a:gd name="connsiteY5" fmla="*/ 34195 h 75342"/>
                <a:gd name="connsiteX6" fmla="*/ 1524 w 47625"/>
                <a:gd name="connsiteY6" fmla="*/ 20193 h 75342"/>
                <a:gd name="connsiteX7" fmla="*/ 6668 w 47625"/>
                <a:gd name="connsiteY7" fmla="*/ 9430 h 75342"/>
                <a:gd name="connsiteX8" fmla="*/ 16383 w 47625"/>
                <a:gd name="connsiteY8" fmla="*/ 2476 h 75342"/>
                <a:gd name="connsiteX9" fmla="*/ 31623 w 47625"/>
                <a:gd name="connsiteY9" fmla="*/ 0 h 75342"/>
                <a:gd name="connsiteX10" fmla="*/ 40195 w 47625"/>
                <a:gd name="connsiteY10" fmla="*/ 762 h 75342"/>
                <a:gd name="connsiteX11" fmla="*/ 47625 w 47625"/>
                <a:gd name="connsiteY11" fmla="*/ 2667 h 75342"/>
                <a:gd name="connsiteX12" fmla="*/ 45434 w 47625"/>
                <a:gd name="connsiteY12" fmla="*/ 12668 h 75342"/>
                <a:gd name="connsiteX13" fmla="*/ 39815 w 47625"/>
                <a:gd name="connsiteY13" fmla="*/ 11335 h 75342"/>
                <a:gd name="connsiteX14" fmla="*/ 32957 w 47625"/>
                <a:gd name="connsiteY14" fmla="*/ 10763 h 75342"/>
                <a:gd name="connsiteX15" fmla="*/ 23813 w 47625"/>
                <a:gd name="connsiteY15" fmla="*/ 11811 h 75342"/>
                <a:gd name="connsiteX16" fmla="*/ 17621 w 47625"/>
                <a:gd name="connsiteY16" fmla="*/ 15430 h 75342"/>
                <a:gd name="connsiteX17" fmla="*/ 14097 w 47625"/>
                <a:gd name="connsiteY17" fmla="*/ 22669 h 75342"/>
                <a:gd name="connsiteX18" fmla="*/ 13049 w 47625"/>
                <a:gd name="connsiteY18" fmla="*/ 34480 h 75342"/>
                <a:gd name="connsiteX19" fmla="*/ 13049 w 47625"/>
                <a:gd name="connsiteY19" fmla="*/ 41434 h 75342"/>
                <a:gd name="connsiteX20" fmla="*/ 14002 w 47625"/>
                <a:gd name="connsiteY20" fmla="*/ 53054 h 75342"/>
                <a:gd name="connsiteX21" fmla="*/ 17336 w 47625"/>
                <a:gd name="connsiteY21" fmla="*/ 60103 h 75342"/>
                <a:gd name="connsiteX22" fmla="*/ 23622 w 47625"/>
                <a:gd name="connsiteY22" fmla="*/ 63627 h 75342"/>
                <a:gd name="connsiteX23" fmla="*/ 33242 w 47625"/>
                <a:gd name="connsiteY23" fmla="*/ 64579 h 75342"/>
                <a:gd name="connsiteX24" fmla="*/ 40005 w 47625"/>
                <a:gd name="connsiteY24" fmla="*/ 64198 h 75342"/>
                <a:gd name="connsiteX25" fmla="*/ 47244 w 47625"/>
                <a:gd name="connsiteY25" fmla="*/ 63246 h 75342"/>
                <a:gd name="connsiteX26" fmla="*/ 45149 w 47625"/>
                <a:gd name="connsiteY26" fmla="*/ 73533 h 75342"/>
                <a:gd name="connsiteX27" fmla="*/ 37814 w 47625"/>
                <a:gd name="connsiteY27" fmla="*/ 74867 h 75342"/>
                <a:gd name="connsiteX28" fmla="*/ 30480 w 47625"/>
                <a:gd name="connsiteY28" fmla="*/ 75343 h 7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7625" h="75342">
                  <a:moveTo>
                    <a:pt x="30766" y="75248"/>
                  </a:moveTo>
                  <a:cubicBezTo>
                    <a:pt x="24765" y="75248"/>
                    <a:pt x="19717" y="74581"/>
                    <a:pt x="15716" y="73152"/>
                  </a:cubicBezTo>
                  <a:cubicBezTo>
                    <a:pt x="11716" y="71723"/>
                    <a:pt x="8573" y="69628"/>
                    <a:pt x="6287" y="66865"/>
                  </a:cubicBezTo>
                  <a:cubicBezTo>
                    <a:pt x="4001" y="64103"/>
                    <a:pt x="2286" y="60579"/>
                    <a:pt x="1429" y="56388"/>
                  </a:cubicBezTo>
                  <a:cubicBezTo>
                    <a:pt x="572" y="52197"/>
                    <a:pt x="0" y="47339"/>
                    <a:pt x="0" y="41910"/>
                  </a:cubicBezTo>
                  <a:lnTo>
                    <a:pt x="0" y="34195"/>
                  </a:lnTo>
                  <a:cubicBezTo>
                    <a:pt x="0" y="29051"/>
                    <a:pt x="476" y="24384"/>
                    <a:pt x="1524" y="20193"/>
                  </a:cubicBezTo>
                  <a:cubicBezTo>
                    <a:pt x="2477" y="16002"/>
                    <a:pt x="4191" y="12382"/>
                    <a:pt x="6668" y="9430"/>
                  </a:cubicBezTo>
                  <a:cubicBezTo>
                    <a:pt x="9049" y="6477"/>
                    <a:pt x="12287" y="4096"/>
                    <a:pt x="16383" y="2476"/>
                  </a:cubicBezTo>
                  <a:cubicBezTo>
                    <a:pt x="20479" y="857"/>
                    <a:pt x="25527" y="0"/>
                    <a:pt x="31623" y="0"/>
                  </a:cubicBezTo>
                  <a:cubicBezTo>
                    <a:pt x="34576" y="0"/>
                    <a:pt x="37433" y="190"/>
                    <a:pt x="40195" y="762"/>
                  </a:cubicBezTo>
                  <a:cubicBezTo>
                    <a:pt x="42958" y="1238"/>
                    <a:pt x="45434" y="1810"/>
                    <a:pt x="47625" y="2667"/>
                  </a:cubicBezTo>
                  <a:lnTo>
                    <a:pt x="45434" y="12668"/>
                  </a:lnTo>
                  <a:cubicBezTo>
                    <a:pt x="43815" y="12192"/>
                    <a:pt x="42005" y="11716"/>
                    <a:pt x="39815" y="11335"/>
                  </a:cubicBezTo>
                  <a:cubicBezTo>
                    <a:pt x="37624" y="10954"/>
                    <a:pt x="35338" y="10763"/>
                    <a:pt x="32957" y="10763"/>
                  </a:cubicBezTo>
                  <a:cubicBezTo>
                    <a:pt x="29337" y="10763"/>
                    <a:pt x="26384" y="11144"/>
                    <a:pt x="23813" y="11811"/>
                  </a:cubicBezTo>
                  <a:cubicBezTo>
                    <a:pt x="21336" y="12478"/>
                    <a:pt x="19241" y="13716"/>
                    <a:pt x="17621" y="15430"/>
                  </a:cubicBezTo>
                  <a:cubicBezTo>
                    <a:pt x="16002" y="17145"/>
                    <a:pt x="14859" y="19621"/>
                    <a:pt x="14097" y="22669"/>
                  </a:cubicBezTo>
                  <a:cubicBezTo>
                    <a:pt x="13335" y="25717"/>
                    <a:pt x="13049" y="29718"/>
                    <a:pt x="13049" y="34480"/>
                  </a:cubicBezTo>
                  <a:lnTo>
                    <a:pt x="13049" y="41434"/>
                  </a:lnTo>
                  <a:cubicBezTo>
                    <a:pt x="13049" y="46196"/>
                    <a:pt x="13335" y="50006"/>
                    <a:pt x="14002" y="53054"/>
                  </a:cubicBezTo>
                  <a:cubicBezTo>
                    <a:pt x="14669" y="56102"/>
                    <a:pt x="15716" y="58483"/>
                    <a:pt x="17336" y="60103"/>
                  </a:cubicBezTo>
                  <a:cubicBezTo>
                    <a:pt x="18955" y="61817"/>
                    <a:pt x="20955" y="62960"/>
                    <a:pt x="23622" y="63627"/>
                  </a:cubicBezTo>
                  <a:cubicBezTo>
                    <a:pt x="26194" y="64198"/>
                    <a:pt x="29432" y="64579"/>
                    <a:pt x="33242" y="64579"/>
                  </a:cubicBezTo>
                  <a:cubicBezTo>
                    <a:pt x="35243" y="64579"/>
                    <a:pt x="37529" y="64484"/>
                    <a:pt x="40005" y="64198"/>
                  </a:cubicBezTo>
                  <a:cubicBezTo>
                    <a:pt x="42577" y="64008"/>
                    <a:pt x="44958" y="63627"/>
                    <a:pt x="47244" y="63246"/>
                  </a:cubicBezTo>
                  <a:lnTo>
                    <a:pt x="45149" y="73533"/>
                  </a:lnTo>
                  <a:cubicBezTo>
                    <a:pt x="42863" y="74104"/>
                    <a:pt x="40481" y="74486"/>
                    <a:pt x="37814" y="74867"/>
                  </a:cubicBezTo>
                  <a:cubicBezTo>
                    <a:pt x="35243" y="75152"/>
                    <a:pt x="32766" y="75343"/>
                    <a:pt x="30480" y="75343"/>
                  </a:cubicBezTo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1C45DB1-E892-4D0B-BA10-3B3FBB3C96AC}"/>
                </a:ext>
              </a:extLst>
            </p:cNvPr>
            <p:cNvSpPr/>
            <p:nvPr/>
          </p:nvSpPr>
          <p:spPr>
            <a:xfrm>
              <a:off x="855026" y="1802068"/>
              <a:ext cx="105609" cy="136610"/>
            </a:xfrm>
            <a:custGeom>
              <a:avLst/>
              <a:gdLst>
                <a:gd name="connsiteX0" fmla="*/ 29528 w 59055"/>
                <a:gd name="connsiteY0" fmla="*/ 0 h 76390"/>
                <a:gd name="connsiteX1" fmla="*/ 44196 w 59055"/>
                <a:gd name="connsiteY1" fmla="*/ 2477 h 76390"/>
                <a:gd name="connsiteX2" fmla="*/ 53150 w 59055"/>
                <a:gd name="connsiteY2" fmla="*/ 9430 h 76390"/>
                <a:gd name="connsiteX3" fmla="*/ 57722 w 59055"/>
                <a:gd name="connsiteY3" fmla="*/ 20098 h 76390"/>
                <a:gd name="connsiteX4" fmla="*/ 59055 w 59055"/>
                <a:gd name="connsiteY4" fmla="*/ 33814 h 76390"/>
                <a:gd name="connsiteX5" fmla="*/ 59055 w 59055"/>
                <a:gd name="connsiteY5" fmla="*/ 42672 h 76390"/>
                <a:gd name="connsiteX6" fmla="*/ 57722 w 59055"/>
                <a:gd name="connsiteY6" fmla="*/ 56388 h 76390"/>
                <a:gd name="connsiteX7" fmla="*/ 53054 w 59055"/>
                <a:gd name="connsiteY7" fmla="*/ 67056 h 76390"/>
                <a:gd name="connsiteX8" fmla="*/ 44006 w 59055"/>
                <a:gd name="connsiteY8" fmla="*/ 73914 h 76390"/>
                <a:gd name="connsiteX9" fmla="*/ 29528 w 59055"/>
                <a:gd name="connsiteY9" fmla="*/ 76391 h 76390"/>
                <a:gd name="connsiteX10" fmla="*/ 14954 w 59055"/>
                <a:gd name="connsiteY10" fmla="*/ 73914 h 76390"/>
                <a:gd name="connsiteX11" fmla="*/ 5906 w 59055"/>
                <a:gd name="connsiteY11" fmla="*/ 66961 h 76390"/>
                <a:gd name="connsiteX12" fmla="*/ 1334 w 59055"/>
                <a:gd name="connsiteY12" fmla="*/ 56293 h 76390"/>
                <a:gd name="connsiteX13" fmla="*/ 0 w 59055"/>
                <a:gd name="connsiteY13" fmla="*/ 42577 h 76390"/>
                <a:gd name="connsiteX14" fmla="*/ 0 w 59055"/>
                <a:gd name="connsiteY14" fmla="*/ 33719 h 76390"/>
                <a:gd name="connsiteX15" fmla="*/ 1429 w 59055"/>
                <a:gd name="connsiteY15" fmla="*/ 20003 h 76390"/>
                <a:gd name="connsiteX16" fmla="*/ 6191 w 59055"/>
                <a:gd name="connsiteY16" fmla="*/ 9335 h 76390"/>
                <a:gd name="connsiteX17" fmla="*/ 15145 w 59055"/>
                <a:gd name="connsiteY17" fmla="*/ 2477 h 76390"/>
                <a:gd name="connsiteX18" fmla="*/ 29432 w 59055"/>
                <a:gd name="connsiteY18" fmla="*/ 95 h 76390"/>
                <a:gd name="connsiteX19" fmla="*/ 29623 w 59055"/>
                <a:gd name="connsiteY19" fmla="*/ 65627 h 76390"/>
                <a:gd name="connsiteX20" fmla="*/ 36576 w 59055"/>
                <a:gd name="connsiteY20" fmla="*/ 64675 h 76390"/>
                <a:gd name="connsiteX21" fmla="*/ 41624 w 59055"/>
                <a:gd name="connsiteY21" fmla="*/ 61151 h 76390"/>
                <a:gd name="connsiteX22" fmla="*/ 44768 w 59055"/>
                <a:gd name="connsiteY22" fmla="*/ 54102 h 76390"/>
                <a:gd name="connsiteX23" fmla="*/ 45815 w 59055"/>
                <a:gd name="connsiteY23" fmla="*/ 42672 h 76390"/>
                <a:gd name="connsiteX24" fmla="*/ 45815 w 59055"/>
                <a:gd name="connsiteY24" fmla="*/ 33623 h 76390"/>
                <a:gd name="connsiteX25" fmla="*/ 44863 w 59055"/>
                <a:gd name="connsiteY25" fmla="*/ 22003 h 76390"/>
                <a:gd name="connsiteX26" fmla="*/ 41910 w 59055"/>
                <a:gd name="connsiteY26" fmla="*/ 15050 h 76390"/>
                <a:gd name="connsiteX27" fmla="*/ 36862 w 59055"/>
                <a:gd name="connsiteY27" fmla="*/ 11621 h 76390"/>
                <a:gd name="connsiteX28" fmla="*/ 29623 w 59055"/>
                <a:gd name="connsiteY28" fmla="*/ 10668 h 76390"/>
                <a:gd name="connsiteX29" fmla="*/ 22670 w 59055"/>
                <a:gd name="connsiteY29" fmla="*/ 11621 h 76390"/>
                <a:gd name="connsiteX30" fmla="*/ 17526 w 59055"/>
                <a:gd name="connsiteY30" fmla="*/ 15050 h 76390"/>
                <a:gd name="connsiteX31" fmla="*/ 14383 w 59055"/>
                <a:gd name="connsiteY31" fmla="*/ 22003 h 76390"/>
                <a:gd name="connsiteX32" fmla="*/ 13335 w 59055"/>
                <a:gd name="connsiteY32" fmla="*/ 33623 h 76390"/>
                <a:gd name="connsiteX33" fmla="*/ 13335 w 59055"/>
                <a:gd name="connsiteY33" fmla="*/ 42672 h 76390"/>
                <a:gd name="connsiteX34" fmla="*/ 14383 w 59055"/>
                <a:gd name="connsiteY34" fmla="*/ 54197 h 76390"/>
                <a:gd name="connsiteX35" fmla="*/ 17431 w 59055"/>
                <a:gd name="connsiteY35" fmla="*/ 61151 h 76390"/>
                <a:gd name="connsiteX36" fmla="*/ 22574 w 59055"/>
                <a:gd name="connsiteY36" fmla="*/ 64675 h 76390"/>
                <a:gd name="connsiteX37" fmla="*/ 29718 w 59055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9055" h="76390">
                  <a:moveTo>
                    <a:pt x="29528" y="0"/>
                  </a:moveTo>
                  <a:cubicBezTo>
                    <a:pt x="35528" y="0"/>
                    <a:pt x="40386" y="857"/>
                    <a:pt x="44196" y="2477"/>
                  </a:cubicBezTo>
                  <a:cubicBezTo>
                    <a:pt x="48006" y="4096"/>
                    <a:pt x="50959" y="6477"/>
                    <a:pt x="53150" y="9430"/>
                  </a:cubicBezTo>
                  <a:cubicBezTo>
                    <a:pt x="55340" y="12383"/>
                    <a:pt x="56864" y="15907"/>
                    <a:pt x="57722" y="20098"/>
                  </a:cubicBezTo>
                  <a:cubicBezTo>
                    <a:pt x="58579" y="24194"/>
                    <a:pt x="59055" y="28766"/>
                    <a:pt x="59055" y="33814"/>
                  </a:cubicBezTo>
                  <a:lnTo>
                    <a:pt x="59055" y="42672"/>
                  </a:lnTo>
                  <a:cubicBezTo>
                    <a:pt x="59055" y="47720"/>
                    <a:pt x="58579" y="52292"/>
                    <a:pt x="57722" y="56388"/>
                  </a:cubicBezTo>
                  <a:cubicBezTo>
                    <a:pt x="56864" y="60484"/>
                    <a:pt x="55245" y="64103"/>
                    <a:pt x="53054" y="67056"/>
                  </a:cubicBezTo>
                  <a:cubicBezTo>
                    <a:pt x="50864" y="70009"/>
                    <a:pt x="47816" y="72295"/>
                    <a:pt x="44006" y="73914"/>
                  </a:cubicBezTo>
                  <a:cubicBezTo>
                    <a:pt x="40196" y="75533"/>
                    <a:pt x="35338" y="76391"/>
                    <a:pt x="29528" y="76391"/>
                  </a:cubicBezTo>
                  <a:cubicBezTo>
                    <a:pt x="23717" y="76391"/>
                    <a:pt x="18764" y="75533"/>
                    <a:pt x="14954" y="73914"/>
                  </a:cubicBezTo>
                  <a:cubicBezTo>
                    <a:pt x="11144" y="72295"/>
                    <a:pt x="8192" y="69914"/>
                    <a:pt x="5906" y="66961"/>
                  </a:cubicBezTo>
                  <a:cubicBezTo>
                    <a:pt x="3715" y="64008"/>
                    <a:pt x="2191" y="60389"/>
                    <a:pt x="1334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145" y="2477"/>
                  </a:cubicBezTo>
                  <a:cubicBezTo>
                    <a:pt x="18860" y="857"/>
                    <a:pt x="23717" y="95"/>
                    <a:pt x="29432" y="95"/>
                  </a:cubicBezTo>
                  <a:moveTo>
                    <a:pt x="29623" y="65627"/>
                  </a:moveTo>
                  <a:cubicBezTo>
                    <a:pt x="32195" y="65627"/>
                    <a:pt x="34576" y="65342"/>
                    <a:pt x="36576" y="64675"/>
                  </a:cubicBezTo>
                  <a:cubicBezTo>
                    <a:pt x="38576" y="64008"/>
                    <a:pt x="40291" y="62865"/>
                    <a:pt x="41624" y="61151"/>
                  </a:cubicBezTo>
                  <a:cubicBezTo>
                    <a:pt x="42958" y="59436"/>
                    <a:pt x="44006" y="57055"/>
                    <a:pt x="44768" y="54102"/>
                  </a:cubicBezTo>
                  <a:cubicBezTo>
                    <a:pt x="45530" y="51149"/>
                    <a:pt x="45815" y="47339"/>
                    <a:pt x="45815" y="42672"/>
                  </a:cubicBezTo>
                  <a:lnTo>
                    <a:pt x="45815" y="33623"/>
                  </a:lnTo>
                  <a:cubicBezTo>
                    <a:pt x="45815" y="28861"/>
                    <a:pt x="45530" y="25051"/>
                    <a:pt x="44863" y="22003"/>
                  </a:cubicBezTo>
                  <a:cubicBezTo>
                    <a:pt x="44196" y="19050"/>
                    <a:pt x="43244" y="16669"/>
                    <a:pt x="41910" y="15050"/>
                  </a:cubicBezTo>
                  <a:cubicBezTo>
                    <a:pt x="40577" y="13335"/>
                    <a:pt x="38862" y="12192"/>
                    <a:pt x="36862" y="11621"/>
                  </a:cubicBezTo>
                  <a:cubicBezTo>
                    <a:pt x="34766" y="10954"/>
                    <a:pt x="32385" y="10668"/>
                    <a:pt x="29623" y="10668"/>
                  </a:cubicBezTo>
                  <a:cubicBezTo>
                    <a:pt x="26861" y="10668"/>
                    <a:pt x="24670" y="10954"/>
                    <a:pt x="22670" y="11621"/>
                  </a:cubicBezTo>
                  <a:cubicBezTo>
                    <a:pt x="20669" y="12287"/>
                    <a:pt x="18860" y="13335"/>
                    <a:pt x="17526" y="15050"/>
                  </a:cubicBezTo>
                  <a:cubicBezTo>
                    <a:pt x="16193" y="16764"/>
                    <a:pt x="15145" y="19050"/>
                    <a:pt x="14383" y="22003"/>
                  </a:cubicBezTo>
                  <a:cubicBezTo>
                    <a:pt x="13621" y="24956"/>
                    <a:pt x="13335" y="28861"/>
                    <a:pt x="13335" y="33623"/>
                  </a:cubicBezTo>
                  <a:lnTo>
                    <a:pt x="13335" y="42672"/>
                  </a:lnTo>
                  <a:cubicBezTo>
                    <a:pt x="13335" y="47435"/>
                    <a:pt x="13716" y="51245"/>
                    <a:pt x="14383" y="54197"/>
                  </a:cubicBezTo>
                  <a:cubicBezTo>
                    <a:pt x="15050" y="57150"/>
                    <a:pt x="16097" y="59436"/>
                    <a:pt x="17431" y="61151"/>
                  </a:cubicBezTo>
                  <a:cubicBezTo>
                    <a:pt x="18764" y="62865"/>
                    <a:pt x="20479" y="64008"/>
                    <a:pt x="22574" y="64675"/>
                  </a:cubicBezTo>
                  <a:cubicBezTo>
                    <a:pt x="24575" y="65342"/>
                    <a:pt x="26956" y="65627"/>
                    <a:pt x="29718" y="65627"/>
                  </a:cubicBezTo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872CEDA-0A97-4944-AA9B-ABD36BFD6393}"/>
                </a:ext>
              </a:extLst>
            </p:cNvPr>
            <p:cNvSpPr/>
            <p:nvPr/>
          </p:nvSpPr>
          <p:spPr>
            <a:xfrm>
              <a:off x="1069310" y="1804794"/>
              <a:ext cx="96580" cy="130989"/>
            </a:xfrm>
            <a:custGeom>
              <a:avLst/>
              <a:gdLst>
                <a:gd name="connsiteX0" fmla="*/ 51435 w 54006"/>
                <a:gd name="connsiteY0" fmla="*/ 23527 h 73247"/>
                <a:gd name="connsiteX1" fmla="*/ 47911 w 54006"/>
                <a:gd name="connsiteY1" fmla="*/ 36385 h 73247"/>
                <a:gd name="connsiteX2" fmla="*/ 37528 w 54006"/>
                <a:gd name="connsiteY2" fmla="*/ 43625 h 73247"/>
                <a:gd name="connsiteX3" fmla="*/ 54007 w 54006"/>
                <a:gd name="connsiteY3" fmla="*/ 73247 h 73247"/>
                <a:gd name="connsiteX4" fmla="*/ 40100 w 54006"/>
                <a:gd name="connsiteY4" fmla="*/ 73247 h 73247"/>
                <a:gd name="connsiteX5" fmla="*/ 25051 w 54006"/>
                <a:gd name="connsiteY5" fmla="*/ 45053 h 73247"/>
                <a:gd name="connsiteX6" fmla="*/ 12668 w 54006"/>
                <a:gd name="connsiteY6" fmla="*/ 45053 h 73247"/>
                <a:gd name="connsiteX7" fmla="*/ 12668 w 54006"/>
                <a:gd name="connsiteY7" fmla="*/ 73247 h 73247"/>
                <a:gd name="connsiteX8" fmla="*/ 0 w 54006"/>
                <a:gd name="connsiteY8" fmla="*/ 73247 h 73247"/>
                <a:gd name="connsiteX9" fmla="*/ 0 w 54006"/>
                <a:gd name="connsiteY9" fmla="*/ 0 h 73247"/>
                <a:gd name="connsiteX10" fmla="*/ 29432 w 54006"/>
                <a:gd name="connsiteY10" fmla="*/ 0 h 73247"/>
                <a:gd name="connsiteX11" fmla="*/ 39433 w 54006"/>
                <a:gd name="connsiteY11" fmla="*/ 1715 h 73247"/>
                <a:gd name="connsiteX12" fmla="*/ 46196 w 54006"/>
                <a:gd name="connsiteY12" fmla="*/ 6286 h 73247"/>
                <a:gd name="connsiteX13" fmla="*/ 50006 w 54006"/>
                <a:gd name="connsiteY13" fmla="*/ 13049 h 73247"/>
                <a:gd name="connsiteX14" fmla="*/ 51244 w 54006"/>
                <a:gd name="connsiteY14" fmla="*/ 21336 h 73247"/>
                <a:gd name="connsiteX15" fmla="*/ 51244 w 54006"/>
                <a:gd name="connsiteY15" fmla="*/ 23622 h 73247"/>
                <a:gd name="connsiteX16" fmla="*/ 12763 w 54006"/>
                <a:gd name="connsiteY16" fmla="*/ 34576 h 73247"/>
                <a:gd name="connsiteX17" fmla="*/ 26479 w 54006"/>
                <a:gd name="connsiteY17" fmla="*/ 34576 h 73247"/>
                <a:gd name="connsiteX18" fmla="*/ 35528 w 54006"/>
                <a:gd name="connsiteY18" fmla="*/ 31909 h 73247"/>
                <a:gd name="connsiteX19" fmla="*/ 38576 w 54006"/>
                <a:gd name="connsiteY19" fmla="*/ 23336 h 73247"/>
                <a:gd name="connsiteX20" fmla="*/ 38576 w 54006"/>
                <a:gd name="connsiteY20" fmla="*/ 21908 h 73247"/>
                <a:gd name="connsiteX21" fmla="*/ 26956 w 54006"/>
                <a:gd name="connsiteY21" fmla="*/ 10477 h 73247"/>
                <a:gd name="connsiteX22" fmla="*/ 12763 w 54006"/>
                <a:gd name="connsiteY22" fmla="*/ 10477 h 73247"/>
                <a:gd name="connsiteX23" fmla="*/ 12763 w 54006"/>
                <a:gd name="connsiteY23" fmla="*/ 34576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006" h="73247">
                  <a:moveTo>
                    <a:pt x="51435" y="23527"/>
                  </a:moveTo>
                  <a:cubicBezTo>
                    <a:pt x="51435" y="28670"/>
                    <a:pt x="50292" y="32956"/>
                    <a:pt x="47911" y="36385"/>
                  </a:cubicBezTo>
                  <a:cubicBezTo>
                    <a:pt x="45529" y="39815"/>
                    <a:pt x="42100" y="42196"/>
                    <a:pt x="37528" y="43625"/>
                  </a:cubicBezTo>
                  <a:lnTo>
                    <a:pt x="54007" y="73247"/>
                  </a:lnTo>
                  <a:lnTo>
                    <a:pt x="40100" y="73247"/>
                  </a:lnTo>
                  <a:lnTo>
                    <a:pt x="25051" y="45053"/>
                  </a:lnTo>
                  <a:lnTo>
                    <a:pt x="12668" y="45053"/>
                  </a:lnTo>
                  <a:lnTo>
                    <a:pt x="12668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9432" y="0"/>
                  </a:lnTo>
                  <a:cubicBezTo>
                    <a:pt x="33338" y="0"/>
                    <a:pt x="36671" y="571"/>
                    <a:pt x="39433" y="1715"/>
                  </a:cubicBezTo>
                  <a:cubicBezTo>
                    <a:pt x="42196" y="2858"/>
                    <a:pt x="44482" y="4381"/>
                    <a:pt x="46196" y="6286"/>
                  </a:cubicBezTo>
                  <a:cubicBezTo>
                    <a:pt x="47911" y="8192"/>
                    <a:pt x="49244" y="10477"/>
                    <a:pt x="50006" y="13049"/>
                  </a:cubicBezTo>
                  <a:cubicBezTo>
                    <a:pt x="50864" y="15621"/>
                    <a:pt x="51244" y="18383"/>
                    <a:pt x="51244" y="21336"/>
                  </a:cubicBezTo>
                  <a:lnTo>
                    <a:pt x="51244" y="23622"/>
                  </a:lnTo>
                  <a:close/>
                  <a:moveTo>
                    <a:pt x="12763" y="34576"/>
                  </a:moveTo>
                  <a:lnTo>
                    <a:pt x="26479" y="34576"/>
                  </a:lnTo>
                  <a:cubicBezTo>
                    <a:pt x="30480" y="34576"/>
                    <a:pt x="33433" y="33719"/>
                    <a:pt x="35528" y="31909"/>
                  </a:cubicBezTo>
                  <a:cubicBezTo>
                    <a:pt x="37624" y="30099"/>
                    <a:pt x="38576" y="27242"/>
                    <a:pt x="38576" y="23336"/>
                  </a:cubicBezTo>
                  <a:lnTo>
                    <a:pt x="38576" y="21908"/>
                  </a:lnTo>
                  <a:cubicBezTo>
                    <a:pt x="38576" y="14288"/>
                    <a:pt x="34671" y="10477"/>
                    <a:pt x="26956" y="10477"/>
                  </a:cubicBezTo>
                  <a:lnTo>
                    <a:pt x="12763" y="10477"/>
                  </a:lnTo>
                  <a:lnTo>
                    <a:pt x="12763" y="34576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8D91EF5-5B3C-447D-B2DD-59C9EC99F592}"/>
                </a:ext>
              </a:extLst>
            </p:cNvPr>
            <p:cNvSpPr/>
            <p:nvPr/>
          </p:nvSpPr>
          <p:spPr>
            <a:xfrm>
              <a:off x="1268264" y="1804794"/>
              <a:ext cx="90448" cy="130989"/>
            </a:xfrm>
            <a:custGeom>
              <a:avLst/>
              <a:gdLst>
                <a:gd name="connsiteX0" fmla="*/ 12859 w 50577"/>
                <a:gd name="connsiteY0" fmla="*/ 46006 h 73247"/>
                <a:gd name="connsiteX1" fmla="*/ 12859 w 50577"/>
                <a:gd name="connsiteY1" fmla="*/ 73247 h 73247"/>
                <a:gd name="connsiteX2" fmla="*/ 0 w 50577"/>
                <a:gd name="connsiteY2" fmla="*/ 73247 h 73247"/>
                <a:gd name="connsiteX3" fmla="*/ 0 w 50577"/>
                <a:gd name="connsiteY3" fmla="*/ 0 h 73247"/>
                <a:gd name="connsiteX4" fmla="*/ 28766 w 50577"/>
                <a:gd name="connsiteY4" fmla="*/ 0 h 73247"/>
                <a:gd name="connsiteX5" fmla="*/ 38767 w 50577"/>
                <a:gd name="connsiteY5" fmla="*/ 1619 h 73247"/>
                <a:gd name="connsiteX6" fmla="*/ 45529 w 50577"/>
                <a:gd name="connsiteY6" fmla="*/ 6191 h 73247"/>
                <a:gd name="connsiteX7" fmla="*/ 49340 w 50577"/>
                <a:gd name="connsiteY7" fmla="*/ 13049 h 73247"/>
                <a:gd name="connsiteX8" fmla="*/ 50578 w 50577"/>
                <a:gd name="connsiteY8" fmla="*/ 21622 h 73247"/>
                <a:gd name="connsiteX9" fmla="*/ 50578 w 50577"/>
                <a:gd name="connsiteY9" fmla="*/ 24098 h 73247"/>
                <a:gd name="connsiteX10" fmla="*/ 44482 w 50577"/>
                <a:gd name="connsiteY10" fmla="*/ 40386 h 73247"/>
                <a:gd name="connsiteX11" fmla="*/ 26670 w 50577"/>
                <a:gd name="connsiteY11" fmla="*/ 46006 h 73247"/>
                <a:gd name="connsiteX12" fmla="*/ 12764 w 50577"/>
                <a:gd name="connsiteY12" fmla="*/ 46006 h 73247"/>
                <a:gd name="connsiteX13" fmla="*/ 12859 w 50577"/>
                <a:gd name="connsiteY13" fmla="*/ 35909 h 73247"/>
                <a:gd name="connsiteX14" fmla="*/ 25527 w 50577"/>
                <a:gd name="connsiteY14" fmla="*/ 35909 h 73247"/>
                <a:gd name="connsiteX15" fmla="*/ 34766 w 50577"/>
                <a:gd name="connsiteY15" fmla="*/ 33147 h 73247"/>
                <a:gd name="connsiteX16" fmla="*/ 37814 w 50577"/>
                <a:gd name="connsiteY16" fmla="*/ 24384 h 73247"/>
                <a:gd name="connsiteX17" fmla="*/ 37814 w 50577"/>
                <a:gd name="connsiteY17" fmla="*/ 22003 h 73247"/>
                <a:gd name="connsiteX18" fmla="*/ 34957 w 50577"/>
                <a:gd name="connsiteY18" fmla="*/ 13144 h 73247"/>
                <a:gd name="connsiteX19" fmla="*/ 25908 w 50577"/>
                <a:gd name="connsiteY19" fmla="*/ 10096 h 73247"/>
                <a:gd name="connsiteX20" fmla="*/ 12859 w 50577"/>
                <a:gd name="connsiteY20" fmla="*/ 10096 h 73247"/>
                <a:gd name="connsiteX21" fmla="*/ 12859 w 50577"/>
                <a:gd name="connsiteY21" fmla="*/ 35909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577" h="73247">
                  <a:moveTo>
                    <a:pt x="12859" y="46006"/>
                  </a:moveTo>
                  <a:lnTo>
                    <a:pt x="12859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8766" y="0"/>
                  </a:lnTo>
                  <a:cubicBezTo>
                    <a:pt x="32671" y="0"/>
                    <a:pt x="36004" y="571"/>
                    <a:pt x="38767" y="1619"/>
                  </a:cubicBezTo>
                  <a:cubicBezTo>
                    <a:pt x="41529" y="2762"/>
                    <a:pt x="43720" y="4286"/>
                    <a:pt x="45529" y="6191"/>
                  </a:cubicBezTo>
                  <a:cubicBezTo>
                    <a:pt x="47244" y="8192"/>
                    <a:pt x="48577" y="10382"/>
                    <a:pt x="49340" y="13049"/>
                  </a:cubicBezTo>
                  <a:cubicBezTo>
                    <a:pt x="50197" y="15621"/>
                    <a:pt x="50578" y="18479"/>
                    <a:pt x="50578" y="21622"/>
                  </a:cubicBezTo>
                  <a:lnTo>
                    <a:pt x="50578" y="24098"/>
                  </a:lnTo>
                  <a:cubicBezTo>
                    <a:pt x="50578" y="31147"/>
                    <a:pt x="48577" y="36576"/>
                    <a:pt x="44482" y="40386"/>
                  </a:cubicBezTo>
                  <a:cubicBezTo>
                    <a:pt x="40386" y="44196"/>
                    <a:pt x="34480" y="46006"/>
                    <a:pt x="26670" y="46006"/>
                  </a:cubicBezTo>
                  <a:lnTo>
                    <a:pt x="12764" y="46006"/>
                  </a:lnTo>
                  <a:close/>
                  <a:moveTo>
                    <a:pt x="12859" y="35909"/>
                  </a:moveTo>
                  <a:lnTo>
                    <a:pt x="25527" y="35909"/>
                  </a:lnTo>
                  <a:cubicBezTo>
                    <a:pt x="29623" y="35909"/>
                    <a:pt x="32671" y="34957"/>
                    <a:pt x="34766" y="33147"/>
                  </a:cubicBezTo>
                  <a:cubicBezTo>
                    <a:pt x="36767" y="31337"/>
                    <a:pt x="37814" y="28384"/>
                    <a:pt x="37814" y="24384"/>
                  </a:cubicBezTo>
                  <a:lnTo>
                    <a:pt x="37814" y="22003"/>
                  </a:lnTo>
                  <a:cubicBezTo>
                    <a:pt x="37814" y="18098"/>
                    <a:pt x="36862" y="15145"/>
                    <a:pt x="34957" y="13144"/>
                  </a:cubicBezTo>
                  <a:cubicBezTo>
                    <a:pt x="33052" y="11144"/>
                    <a:pt x="30099" y="10096"/>
                    <a:pt x="25908" y="10096"/>
                  </a:cubicBezTo>
                  <a:lnTo>
                    <a:pt x="12859" y="10096"/>
                  </a:lnTo>
                  <a:lnTo>
                    <a:pt x="12859" y="35909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94A90F6-8747-467D-8990-B8A478D0F9C7}"/>
                </a:ext>
              </a:extLst>
            </p:cNvPr>
            <p:cNvSpPr/>
            <p:nvPr/>
          </p:nvSpPr>
          <p:spPr>
            <a:xfrm>
              <a:off x="1459723" y="1802068"/>
              <a:ext cx="105438" cy="136610"/>
            </a:xfrm>
            <a:custGeom>
              <a:avLst/>
              <a:gdLst>
                <a:gd name="connsiteX0" fmla="*/ 29337 w 58959"/>
                <a:gd name="connsiteY0" fmla="*/ 0 h 76390"/>
                <a:gd name="connsiteX1" fmla="*/ 44006 w 58959"/>
                <a:gd name="connsiteY1" fmla="*/ 2477 h 76390"/>
                <a:gd name="connsiteX2" fmla="*/ 53054 w 58959"/>
                <a:gd name="connsiteY2" fmla="*/ 9430 h 76390"/>
                <a:gd name="connsiteX3" fmla="*/ 57626 w 58959"/>
                <a:gd name="connsiteY3" fmla="*/ 20098 h 76390"/>
                <a:gd name="connsiteX4" fmla="*/ 58960 w 58959"/>
                <a:gd name="connsiteY4" fmla="*/ 33814 h 76390"/>
                <a:gd name="connsiteX5" fmla="*/ 58960 w 58959"/>
                <a:gd name="connsiteY5" fmla="*/ 42672 h 76390"/>
                <a:gd name="connsiteX6" fmla="*/ 57626 w 58959"/>
                <a:gd name="connsiteY6" fmla="*/ 56388 h 76390"/>
                <a:gd name="connsiteX7" fmla="*/ 52959 w 58959"/>
                <a:gd name="connsiteY7" fmla="*/ 67056 h 76390"/>
                <a:gd name="connsiteX8" fmla="*/ 43910 w 58959"/>
                <a:gd name="connsiteY8" fmla="*/ 73914 h 76390"/>
                <a:gd name="connsiteX9" fmla="*/ 29432 w 58959"/>
                <a:gd name="connsiteY9" fmla="*/ 76391 h 76390"/>
                <a:gd name="connsiteX10" fmla="*/ 14859 w 58959"/>
                <a:gd name="connsiteY10" fmla="*/ 73914 h 76390"/>
                <a:gd name="connsiteX11" fmla="*/ 5906 w 58959"/>
                <a:gd name="connsiteY11" fmla="*/ 66961 h 76390"/>
                <a:gd name="connsiteX12" fmla="*/ 1333 w 58959"/>
                <a:gd name="connsiteY12" fmla="*/ 56293 h 76390"/>
                <a:gd name="connsiteX13" fmla="*/ 0 w 58959"/>
                <a:gd name="connsiteY13" fmla="*/ 42577 h 76390"/>
                <a:gd name="connsiteX14" fmla="*/ 0 w 58959"/>
                <a:gd name="connsiteY14" fmla="*/ 33719 h 76390"/>
                <a:gd name="connsiteX15" fmla="*/ 1429 w 58959"/>
                <a:gd name="connsiteY15" fmla="*/ 20003 h 76390"/>
                <a:gd name="connsiteX16" fmla="*/ 6191 w 58959"/>
                <a:gd name="connsiteY16" fmla="*/ 9335 h 76390"/>
                <a:gd name="connsiteX17" fmla="*/ 15145 w 58959"/>
                <a:gd name="connsiteY17" fmla="*/ 2477 h 76390"/>
                <a:gd name="connsiteX18" fmla="*/ 29432 w 58959"/>
                <a:gd name="connsiteY18" fmla="*/ 95 h 76390"/>
                <a:gd name="connsiteX19" fmla="*/ 29432 w 58959"/>
                <a:gd name="connsiteY19" fmla="*/ 65627 h 76390"/>
                <a:gd name="connsiteX20" fmla="*/ 36385 w 58959"/>
                <a:gd name="connsiteY20" fmla="*/ 64675 h 76390"/>
                <a:gd name="connsiteX21" fmla="*/ 41434 w 58959"/>
                <a:gd name="connsiteY21" fmla="*/ 61151 h 76390"/>
                <a:gd name="connsiteX22" fmla="*/ 44577 w 58959"/>
                <a:gd name="connsiteY22" fmla="*/ 54102 h 76390"/>
                <a:gd name="connsiteX23" fmla="*/ 45625 w 58959"/>
                <a:gd name="connsiteY23" fmla="*/ 42672 h 76390"/>
                <a:gd name="connsiteX24" fmla="*/ 45625 w 58959"/>
                <a:gd name="connsiteY24" fmla="*/ 33623 h 76390"/>
                <a:gd name="connsiteX25" fmla="*/ 44672 w 58959"/>
                <a:gd name="connsiteY25" fmla="*/ 22003 h 76390"/>
                <a:gd name="connsiteX26" fmla="*/ 41720 w 58959"/>
                <a:gd name="connsiteY26" fmla="*/ 15050 h 76390"/>
                <a:gd name="connsiteX27" fmla="*/ 36671 w 58959"/>
                <a:gd name="connsiteY27" fmla="*/ 11621 h 76390"/>
                <a:gd name="connsiteX28" fmla="*/ 29432 w 58959"/>
                <a:gd name="connsiteY28" fmla="*/ 10668 h 76390"/>
                <a:gd name="connsiteX29" fmla="*/ 22479 w 58959"/>
                <a:gd name="connsiteY29" fmla="*/ 11621 h 76390"/>
                <a:gd name="connsiteX30" fmla="*/ 17335 w 58959"/>
                <a:gd name="connsiteY30" fmla="*/ 15050 h 76390"/>
                <a:gd name="connsiteX31" fmla="*/ 14192 w 58959"/>
                <a:gd name="connsiteY31" fmla="*/ 22003 h 76390"/>
                <a:gd name="connsiteX32" fmla="*/ 13145 w 58959"/>
                <a:gd name="connsiteY32" fmla="*/ 33623 h 76390"/>
                <a:gd name="connsiteX33" fmla="*/ 13145 w 58959"/>
                <a:gd name="connsiteY33" fmla="*/ 42672 h 76390"/>
                <a:gd name="connsiteX34" fmla="*/ 14192 w 58959"/>
                <a:gd name="connsiteY34" fmla="*/ 54197 h 76390"/>
                <a:gd name="connsiteX35" fmla="*/ 17240 w 58959"/>
                <a:gd name="connsiteY35" fmla="*/ 61151 h 76390"/>
                <a:gd name="connsiteX36" fmla="*/ 22384 w 58959"/>
                <a:gd name="connsiteY36" fmla="*/ 64675 h 76390"/>
                <a:gd name="connsiteX37" fmla="*/ 29528 w 58959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959" h="76390">
                  <a:moveTo>
                    <a:pt x="29337" y="0"/>
                  </a:moveTo>
                  <a:cubicBezTo>
                    <a:pt x="35338" y="0"/>
                    <a:pt x="40196" y="857"/>
                    <a:pt x="44006" y="2477"/>
                  </a:cubicBezTo>
                  <a:cubicBezTo>
                    <a:pt x="47816" y="4096"/>
                    <a:pt x="50768" y="6477"/>
                    <a:pt x="53054" y="9430"/>
                  </a:cubicBezTo>
                  <a:cubicBezTo>
                    <a:pt x="55245" y="12383"/>
                    <a:pt x="56769" y="15907"/>
                    <a:pt x="57626" y="20098"/>
                  </a:cubicBezTo>
                  <a:cubicBezTo>
                    <a:pt x="58483" y="24194"/>
                    <a:pt x="58960" y="28766"/>
                    <a:pt x="58960" y="33814"/>
                  </a:cubicBezTo>
                  <a:lnTo>
                    <a:pt x="58960" y="42672"/>
                  </a:lnTo>
                  <a:cubicBezTo>
                    <a:pt x="58960" y="47720"/>
                    <a:pt x="58483" y="52292"/>
                    <a:pt x="57626" y="56388"/>
                  </a:cubicBezTo>
                  <a:cubicBezTo>
                    <a:pt x="56769" y="60484"/>
                    <a:pt x="55150" y="64103"/>
                    <a:pt x="52959" y="67056"/>
                  </a:cubicBezTo>
                  <a:cubicBezTo>
                    <a:pt x="50768" y="70009"/>
                    <a:pt x="47720" y="72295"/>
                    <a:pt x="43910" y="73914"/>
                  </a:cubicBezTo>
                  <a:cubicBezTo>
                    <a:pt x="40100" y="75533"/>
                    <a:pt x="35243" y="76391"/>
                    <a:pt x="29432" y="76391"/>
                  </a:cubicBezTo>
                  <a:cubicBezTo>
                    <a:pt x="23622" y="76391"/>
                    <a:pt x="18669" y="75533"/>
                    <a:pt x="14859" y="73914"/>
                  </a:cubicBezTo>
                  <a:cubicBezTo>
                    <a:pt x="11049" y="72295"/>
                    <a:pt x="8096" y="69914"/>
                    <a:pt x="5906" y="66961"/>
                  </a:cubicBezTo>
                  <a:cubicBezTo>
                    <a:pt x="3715" y="64008"/>
                    <a:pt x="2191" y="60389"/>
                    <a:pt x="1333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145" y="2477"/>
                  </a:cubicBezTo>
                  <a:cubicBezTo>
                    <a:pt x="18859" y="857"/>
                    <a:pt x="23717" y="95"/>
                    <a:pt x="29432" y="95"/>
                  </a:cubicBezTo>
                  <a:moveTo>
                    <a:pt x="29432" y="65627"/>
                  </a:moveTo>
                  <a:cubicBezTo>
                    <a:pt x="32004" y="65627"/>
                    <a:pt x="34385" y="65342"/>
                    <a:pt x="36385" y="64675"/>
                  </a:cubicBezTo>
                  <a:cubicBezTo>
                    <a:pt x="38386" y="64008"/>
                    <a:pt x="40100" y="62865"/>
                    <a:pt x="41434" y="61151"/>
                  </a:cubicBezTo>
                  <a:cubicBezTo>
                    <a:pt x="42767" y="59436"/>
                    <a:pt x="43815" y="57055"/>
                    <a:pt x="44577" y="54102"/>
                  </a:cubicBezTo>
                  <a:cubicBezTo>
                    <a:pt x="45339" y="51149"/>
                    <a:pt x="45625" y="47339"/>
                    <a:pt x="45625" y="42672"/>
                  </a:cubicBezTo>
                  <a:lnTo>
                    <a:pt x="45625" y="33623"/>
                  </a:lnTo>
                  <a:cubicBezTo>
                    <a:pt x="45625" y="28861"/>
                    <a:pt x="45339" y="25051"/>
                    <a:pt x="44672" y="22003"/>
                  </a:cubicBezTo>
                  <a:cubicBezTo>
                    <a:pt x="44006" y="19050"/>
                    <a:pt x="43053" y="16669"/>
                    <a:pt x="41720" y="15050"/>
                  </a:cubicBezTo>
                  <a:cubicBezTo>
                    <a:pt x="40386" y="13335"/>
                    <a:pt x="38672" y="12192"/>
                    <a:pt x="36671" y="11621"/>
                  </a:cubicBezTo>
                  <a:cubicBezTo>
                    <a:pt x="34671" y="11049"/>
                    <a:pt x="32195" y="10668"/>
                    <a:pt x="29432" y="10668"/>
                  </a:cubicBezTo>
                  <a:cubicBezTo>
                    <a:pt x="26670" y="10668"/>
                    <a:pt x="24479" y="10954"/>
                    <a:pt x="22479" y="11621"/>
                  </a:cubicBezTo>
                  <a:cubicBezTo>
                    <a:pt x="20479" y="12287"/>
                    <a:pt x="18669" y="13335"/>
                    <a:pt x="17335" y="15050"/>
                  </a:cubicBezTo>
                  <a:cubicBezTo>
                    <a:pt x="16002" y="16764"/>
                    <a:pt x="14954" y="19050"/>
                    <a:pt x="14192" y="22003"/>
                  </a:cubicBezTo>
                  <a:cubicBezTo>
                    <a:pt x="13430" y="24956"/>
                    <a:pt x="13145" y="28861"/>
                    <a:pt x="13145" y="33623"/>
                  </a:cubicBezTo>
                  <a:lnTo>
                    <a:pt x="13145" y="42672"/>
                  </a:lnTo>
                  <a:cubicBezTo>
                    <a:pt x="13145" y="47435"/>
                    <a:pt x="13526" y="51245"/>
                    <a:pt x="14192" y="54197"/>
                  </a:cubicBezTo>
                  <a:cubicBezTo>
                    <a:pt x="14859" y="57150"/>
                    <a:pt x="15907" y="59436"/>
                    <a:pt x="17240" y="61151"/>
                  </a:cubicBezTo>
                  <a:cubicBezTo>
                    <a:pt x="18574" y="62865"/>
                    <a:pt x="20288" y="64008"/>
                    <a:pt x="22384" y="64675"/>
                  </a:cubicBezTo>
                  <a:cubicBezTo>
                    <a:pt x="24384" y="65342"/>
                    <a:pt x="26765" y="65627"/>
                    <a:pt x="29528" y="65627"/>
                  </a:cubicBezTo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2AB836E-6405-43F4-9966-11FEDDBFD621}"/>
                </a:ext>
              </a:extLst>
            </p:cNvPr>
            <p:cNvSpPr/>
            <p:nvPr/>
          </p:nvSpPr>
          <p:spPr>
            <a:xfrm>
              <a:off x="1673837" y="1804794"/>
              <a:ext cx="96580" cy="130989"/>
            </a:xfrm>
            <a:custGeom>
              <a:avLst/>
              <a:gdLst>
                <a:gd name="connsiteX0" fmla="*/ 51340 w 54006"/>
                <a:gd name="connsiteY0" fmla="*/ 23527 h 73247"/>
                <a:gd name="connsiteX1" fmla="*/ 47816 w 54006"/>
                <a:gd name="connsiteY1" fmla="*/ 36385 h 73247"/>
                <a:gd name="connsiteX2" fmla="*/ 37529 w 54006"/>
                <a:gd name="connsiteY2" fmla="*/ 43625 h 73247"/>
                <a:gd name="connsiteX3" fmla="*/ 54007 w 54006"/>
                <a:gd name="connsiteY3" fmla="*/ 73247 h 73247"/>
                <a:gd name="connsiteX4" fmla="*/ 40100 w 54006"/>
                <a:gd name="connsiteY4" fmla="*/ 73247 h 73247"/>
                <a:gd name="connsiteX5" fmla="*/ 25051 w 54006"/>
                <a:gd name="connsiteY5" fmla="*/ 45053 h 73247"/>
                <a:gd name="connsiteX6" fmla="*/ 12668 w 54006"/>
                <a:gd name="connsiteY6" fmla="*/ 45053 h 73247"/>
                <a:gd name="connsiteX7" fmla="*/ 12668 w 54006"/>
                <a:gd name="connsiteY7" fmla="*/ 73247 h 73247"/>
                <a:gd name="connsiteX8" fmla="*/ 0 w 54006"/>
                <a:gd name="connsiteY8" fmla="*/ 73247 h 73247"/>
                <a:gd name="connsiteX9" fmla="*/ 0 w 54006"/>
                <a:gd name="connsiteY9" fmla="*/ 0 h 73247"/>
                <a:gd name="connsiteX10" fmla="*/ 29432 w 54006"/>
                <a:gd name="connsiteY10" fmla="*/ 0 h 73247"/>
                <a:gd name="connsiteX11" fmla="*/ 39433 w 54006"/>
                <a:gd name="connsiteY11" fmla="*/ 1715 h 73247"/>
                <a:gd name="connsiteX12" fmla="*/ 46196 w 54006"/>
                <a:gd name="connsiteY12" fmla="*/ 6286 h 73247"/>
                <a:gd name="connsiteX13" fmla="*/ 50006 w 54006"/>
                <a:gd name="connsiteY13" fmla="*/ 13049 h 73247"/>
                <a:gd name="connsiteX14" fmla="*/ 51245 w 54006"/>
                <a:gd name="connsiteY14" fmla="*/ 21336 h 73247"/>
                <a:gd name="connsiteX15" fmla="*/ 51245 w 54006"/>
                <a:gd name="connsiteY15" fmla="*/ 23622 h 73247"/>
                <a:gd name="connsiteX16" fmla="*/ 12668 w 54006"/>
                <a:gd name="connsiteY16" fmla="*/ 34576 h 73247"/>
                <a:gd name="connsiteX17" fmla="*/ 26384 w 54006"/>
                <a:gd name="connsiteY17" fmla="*/ 34576 h 73247"/>
                <a:gd name="connsiteX18" fmla="*/ 35433 w 54006"/>
                <a:gd name="connsiteY18" fmla="*/ 31909 h 73247"/>
                <a:gd name="connsiteX19" fmla="*/ 38481 w 54006"/>
                <a:gd name="connsiteY19" fmla="*/ 23336 h 73247"/>
                <a:gd name="connsiteX20" fmla="*/ 38481 w 54006"/>
                <a:gd name="connsiteY20" fmla="*/ 21908 h 73247"/>
                <a:gd name="connsiteX21" fmla="*/ 26860 w 54006"/>
                <a:gd name="connsiteY21" fmla="*/ 10477 h 73247"/>
                <a:gd name="connsiteX22" fmla="*/ 12668 w 54006"/>
                <a:gd name="connsiteY22" fmla="*/ 10477 h 73247"/>
                <a:gd name="connsiteX23" fmla="*/ 12668 w 54006"/>
                <a:gd name="connsiteY23" fmla="*/ 34576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006" h="73247">
                  <a:moveTo>
                    <a:pt x="51340" y="23527"/>
                  </a:moveTo>
                  <a:cubicBezTo>
                    <a:pt x="51340" y="28670"/>
                    <a:pt x="50197" y="32956"/>
                    <a:pt x="47816" y="36385"/>
                  </a:cubicBezTo>
                  <a:cubicBezTo>
                    <a:pt x="45434" y="39815"/>
                    <a:pt x="42005" y="42196"/>
                    <a:pt x="37529" y="43625"/>
                  </a:cubicBezTo>
                  <a:lnTo>
                    <a:pt x="54007" y="73247"/>
                  </a:lnTo>
                  <a:lnTo>
                    <a:pt x="40100" y="73247"/>
                  </a:lnTo>
                  <a:lnTo>
                    <a:pt x="25051" y="45053"/>
                  </a:lnTo>
                  <a:lnTo>
                    <a:pt x="12668" y="45053"/>
                  </a:lnTo>
                  <a:lnTo>
                    <a:pt x="12668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9432" y="0"/>
                  </a:lnTo>
                  <a:cubicBezTo>
                    <a:pt x="33338" y="0"/>
                    <a:pt x="36671" y="571"/>
                    <a:pt x="39433" y="1715"/>
                  </a:cubicBezTo>
                  <a:cubicBezTo>
                    <a:pt x="42196" y="2858"/>
                    <a:pt x="44482" y="4381"/>
                    <a:pt x="46196" y="6286"/>
                  </a:cubicBezTo>
                  <a:cubicBezTo>
                    <a:pt x="47911" y="8192"/>
                    <a:pt x="49244" y="10477"/>
                    <a:pt x="50006" y="13049"/>
                  </a:cubicBezTo>
                  <a:cubicBezTo>
                    <a:pt x="50864" y="15621"/>
                    <a:pt x="51245" y="18383"/>
                    <a:pt x="51245" y="21336"/>
                  </a:cubicBezTo>
                  <a:lnTo>
                    <a:pt x="51245" y="23622"/>
                  </a:lnTo>
                  <a:close/>
                  <a:moveTo>
                    <a:pt x="12668" y="34576"/>
                  </a:moveTo>
                  <a:lnTo>
                    <a:pt x="26384" y="34576"/>
                  </a:lnTo>
                  <a:cubicBezTo>
                    <a:pt x="30385" y="34576"/>
                    <a:pt x="33338" y="33719"/>
                    <a:pt x="35433" y="31909"/>
                  </a:cubicBezTo>
                  <a:cubicBezTo>
                    <a:pt x="37529" y="30099"/>
                    <a:pt x="38481" y="27242"/>
                    <a:pt x="38481" y="23336"/>
                  </a:cubicBezTo>
                  <a:lnTo>
                    <a:pt x="38481" y="21908"/>
                  </a:lnTo>
                  <a:cubicBezTo>
                    <a:pt x="38481" y="14288"/>
                    <a:pt x="34576" y="10477"/>
                    <a:pt x="26860" y="10477"/>
                  </a:cubicBezTo>
                  <a:lnTo>
                    <a:pt x="12668" y="10477"/>
                  </a:lnTo>
                  <a:lnTo>
                    <a:pt x="12668" y="34576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A3C2499-FABB-4377-A212-393BBC7DFD25}"/>
                </a:ext>
              </a:extLst>
            </p:cNvPr>
            <p:cNvSpPr/>
            <p:nvPr/>
          </p:nvSpPr>
          <p:spPr>
            <a:xfrm>
              <a:off x="1864445" y="1804794"/>
              <a:ext cx="114976" cy="130989"/>
            </a:xfrm>
            <a:custGeom>
              <a:avLst/>
              <a:gdLst>
                <a:gd name="connsiteX0" fmla="*/ 44863 w 64293"/>
                <a:gd name="connsiteY0" fmla="*/ 53911 h 73247"/>
                <a:gd name="connsiteX1" fmla="*/ 18955 w 64293"/>
                <a:gd name="connsiteY1" fmla="*/ 53911 h 73247"/>
                <a:gd name="connsiteX2" fmla="*/ 12859 w 64293"/>
                <a:gd name="connsiteY2" fmla="*/ 73247 h 73247"/>
                <a:gd name="connsiteX3" fmla="*/ 0 w 64293"/>
                <a:gd name="connsiteY3" fmla="*/ 73247 h 73247"/>
                <a:gd name="connsiteX4" fmla="*/ 24955 w 64293"/>
                <a:gd name="connsiteY4" fmla="*/ 0 h 73247"/>
                <a:gd name="connsiteX5" fmla="*/ 38767 w 64293"/>
                <a:gd name="connsiteY5" fmla="*/ 0 h 73247"/>
                <a:gd name="connsiteX6" fmla="*/ 64294 w 64293"/>
                <a:gd name="connsiteY6" fmla="*/ 73247 h 73247"/>
                <a:gd name="connsiteX7" fmla="*/ 50959 w 64293"/>
                <a:gd name="connsiteY7" fmla="*/ 73247 h 73247"/>
                <a:gd name="connsiteX8" fmla="*/ 44863 w 64293"/>
                <a:gd name="connsiteY8" fmla="*/ 53911 h 73247"/>
                <a:gd name="connsiteX9" fmla="*/ 22193 w 64293"/>
                <a:gd name="connsiteY9" fmla="*/ 43625 h 73247"/>
                <a:gd name="connsiteX10" fmla="*/ 41624 w 64293"/>
                <a:gd name="connsiteY10" fmla="*/ 43625 h 73247"/>
                <a:gd name="connsiteX11" fmla="*/ 31909 w 64293"/>
                <a:gd name="connsiteY11" fmla="*/ 12573 h 73247"/>
                <a:gd name="connsiteX12" fmla="*/ 22098 w 64293"/>
                <a:gd name="connsiteY12" fmla="*/ 43625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293" h="73247">
                  <a:moveTo>
                    <a:pt x="44863" y="53911"/>
                  </a:moveTo>
                  <a:lnTo>
                    <a:pt x="18955" y="53911"/>
                  </a:lnTo>
                  <a:lnTo>
                    <a:pt x="12859" y="73247"/>
                  </a:lnTo>
                  <a:lnTo>
                    <a:pt x="0" y="73247"/>
                  </a:lnTo>
                  <a:lnTo>
                    <a:pt x="24955" y="0"/>
                  </a:lnTo>
                  <a:lnTo>
                    <a:pt x="38767" y="0"/>
                  </a:lnTo>
                  <a:lnTo>
                    <a:pt x="64294" y="73247"/>
                  </a:lnTo>
                  <a:lnTo>
                    <a:pt x="50959" y="73247"/>
                  </a:lnTo>
                  <a:lnTo>
                    <a:pt x="44863" y="53911"/>
                  </a:lnTo>
                  <a:close/>
                  <a:moveTo>
                    <a:pt x="22193" y="43625"/>
                  </a:moveTo>
                  <a:lnTo>
                    <a:pt x="41624" y="43625"/>
                  </a:lnTo>
                  <a:lnTo>
                    <a:pt x="31909" y="12573"/>
                  </a:lnTo>
                  <a:lnTo>
                    <a:pt x="22098" y="43625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39AA14-EB3D-42BE-A401-C08407D2093C}"/>
                </a:ext>
              </a:extLst>
            </p:cNvPr>
            <p:cNvSpPr/>
            <p:nvPr/>
          </p:nvSpPr>
          <p:spPr>
            <a:xfrm>
              <a:off x="2056757" y="1804794"/>
              <a:ext cx="104245" cy="130989"/>
            </a:xfrm>
            <a:custGeom>
              <a:avLst/>
              <a:gdLst>
                <a:gd name="connsiteX0" fmla="*/ 58293 w 58292"/>
                <a:gd name="connsiteY0" fmla="*/ 0 h 73247"/>
                <a:gd name="connsiteX1" fmla="*/ 56864 w 58292"/>
                <a:gd name="connsiteY1" fmla="*/ 10573 h 73247"/>
                <a:gd name="connsiteX2" fmla="*/ 35623 w 58292"/>
                <a:gd name="connsiteY2" fmla="*/ 10573 h 73247"/>
                <a:gd name="connsiteX3" fmla="*/ 35623 w 58292"/>
                <a:gd name="connsiteY3" fmla="*/ 73247 h 73247"/>
                <a:gd name="connsiteX4" fmla="*/ 22765 w 58292"/>
                <a:gd name="connsiteY4" fmla="*/ 73247 h 73247"/>
                <a:gd name="connsiteX5" fmla="*/ 22765 w 58292"/>
                <a:gd name="connsiteY5" fmla="*/ 10573 h 73247"/>
                <a:gd name="connsiteX6" fmla="*/ 0 w 58292"/>
                <a:gd name="connsiteY6" fmla="*/ 10573 h 73247"/>
                <a:gd name="connsiteX7" fmla="*/ 1333 w 58292"/>
                <a:gd name="connsiteY7" fmla="*/ 0 h 73247"/>
                <a:gd name="connsiteX8" fmla="*/ 58293 w 58292"/>
                <a:gd name="connsiteY8" fmla="*/ 0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292" h="73247">
                  <a:moveTo>
                    <a:pt x="58293" y="0"/>
                  </a:moveTo>
                  <a:lnTo>
                    <a:pt x="56864" y="10573"/>
                  </a:lnTo>
                  <a:lnTo>
                    <a:pt x="35623" y="10573"/>
                  </a:lnTo>
                  <a:lnTo>
                    <a:pt x="35623" y="73247"/>
                  </a:lnTo>
                  <a:lnTo>
                    <a:pt x="22765" y="73247"/>
                  </a:lnTo>
                  <a:lnTo>
                    <a:pt x="22765" y="10573"/>
                  </a:lnTo>
                  <a:lnTo>
                    <a:pt x="0" y="10573"/>
                  </a:lnTo>
                  <a:lnTo>
                    <a:pt x="1333" y="0"/>
                  </a:lnTo>
                  <a:lnTo>
                    <a:pt x="58293" y="0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76EC096-23AA-4951-B941-0086AD08D86F}"/>
                </a:ext>
              </a:extLst>
            </p:cNvPr>
            <p:cNvSpPr/>
            <p:nvPr/>
          </p:nvSpPr>
          <p:spPr>
            <a:xfrm>
              <a:off x="2262865" y="1804794"/>
              <a:ext cx="22994" cy="130989"/>
            </a:xfrm>
            <a:custGeom>
              <a:avLst/>
              <a:gdLst>
                <a:gd name="connsiteX0" fmla="*/ 0 w 12858"/>
                <a:gd name="connsiteY0" fmla="*/ 0 h 73247"/>
                <a:gd name="connsiteX1" fmla="*/ 12859 w 12858"/>
                <a:gd name="connsiteY1" fmla="*/ 0 h 73247"/>
                <a:gd name="connsiteX2" fmla="*/ 12859 w 12858"/>
                <a:gd name="connsiteY2" fmla="*/ 73247 h 73247"/>
                <a:gd name="connsiteX3" fmla="*/ 0 w 12858"/>
                <a:gd name="connsiteY3" fmla="*/ 73247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73247">
                  <a:moveTo>
                    <a:pt x="0" y="0"/>
                  </a:moveTo>
                  <a:lnTo>
                    <a:pt x="12859" y="0"/>
                  </a:lnTo>
                  <a:lnTo>
                    <a:pt x="12859" y="73247"/>
                  </a:lnTo>
                  <a:lnTo>
                    <a:pt x="0" y="73247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9CA23E5-D592-48B9-B339-247BD47F4582}"/>
                </a:ext>
              </a:extLst>
            </p:cNvPr>
            <p:cNvSpPr/>
            <p:nvPr/>
          </p:nvSpPr>
          <p:spPr>
            <a:xfrm>
              <a:off x="2394877" y="1802068"/>
              <a:ext cx="105438" cy="136610"/>
            </a:xfrm>
            <a:custGeom>
              <a:avLst/>
              <a:gdLst>
                <a:gd name="connsiteX0" fmla="*/ 29337 w 58959"/>
                <a:gd name="connsiteY0" fmla="*/ 0 h 76390"/>
                <a:gd name="connsiteX1" fmla="*/ 44006 w 58959"/>
                <a:gd name="connsiteY1" fmla="*/ 2477 h 76390"/>
                <a:gd name="connsiteX2" fmla="*/ 53054 w 58959"/>
                <a:gd name="connsiteY2" fmla="*/ 9430 h 76390"/>
                <a:gd name="connsiteX3" fmla="*/ 57626 w 58959"/>
                <a:gd name="connsiteY3" fmla="*/ 20098 h 76390"/>
                <a:gd name="connsiteX4" fmla="*/ 58960 w 58959"/>
                <a:gd name="connsiteY4" fmla="*/ 33814 h 76390"/>
                <a:gd name="connsiteX5" fmla="*/ 58960 w 58959"/>
                <a:gd name="connsiteY5" fmla="*/ 42672 h 76390"/>
                <a:gd name="connsiteX6" fmla="*/ 57626 w 58959"/>
                <a:gd name="connsiteY6" fmla="*/ 56388 h 76390"/>
                <a:gd name="connsiteX7" fmla="*/ 52959 w 58959"/>
                <a:gd name="connsiteY7" fmla="*/ 67056 h 76390"/>
                <a:gd name="connsiteX8" fmla="*/ 43910 w 58959"/>
                <a:gd name="connsiteY8" fmla="*/ 73914 h 76390"/>
                <a:gd name="connsiteX9" fmla="*/ 29432 w 58959"/>
                <a:gd name="connsiteY9" fmla="*/ 76391 h 76390"/>
                <a:gd name="connsiteX10" fmla="*/ 14859 w 58959"/>
                <a:gd name="connsiteY10" fmla="*/ 73914 h 76390"/>
                <a:gd name="connsiteX11" fmla="*/ 5906 w 58959"/>
                <a:gd name="connsiteY11" fmla="*/ 66961 h 76390"/>
                <a:gd name="connsiteX12" fmla="*/ 1333 w 58959"/>
                <a:gd name="connsiteY12" fmla="*/ 56293 h 76390"/>
                <a:gd name="connsiteX13" fmla="*/ 0 w 58959"/>
                <a:gd name="connsiteY13" fmla="*/ 42577 h 76390"/>
                <a:gd name="connsiteX14" fmla="*/ 0 w 58959"/>
                <a:gd name="connsiteY14" fmla="*/ 33719 h 76390"/>
                <a:gd name="connsiteX15" fmla="*/ 1429 w 58959"/>
                <a:gd name="connsiteY15" fmla="*/ 20003 h 76390"/>
                <a:gd name="connsiteX16" fmla="*/ 6191 w 58959"/>
                <a:gd name="connsiteY16" fmla="*/ 9335 h 76390"/>
                <a:gd name="connsiteX17" fmla="*/ 15240 w 58959"/>
                <a:gd name="connsiteY17" fmla="*/ 2477 h 76390"/>
                <a:gd name="connsiteX18" fmla="*/ 29527 w 58959"/>
                <a:gd name="connsiteY18" fmla="*/ 95 h 76390"/>
                <a:gd name="connsiteX19" fmla="*/ 29527 w 58959"/>
                <a:gd name="connsiteY19" fmla="*/ 65627 h 76390"/>
                <a:gd name="connsiteX20" fmla="*/ 36481 w 58959"/>
                <a:gd name="connsiteY20" fmla="*/ 64675 h 76390"/>
                <a:gd name="connsiteX21" fmla="*/ 41529 w 58959"/>
                <a:gd name="connsiteY21" fmla="*/ 61151 h 76390"/>
                <a:gd name="connsiteX22" fmla="*/ 44672 w 58959"/>
                <a:gd name="connsiteY22" fmla="*/ 54102 h 76390"/>
                <a:gd name="connsiteX23" fmla="*/ 45720 w 58959"/>
                <a:gd name="connsiteY23" fmla="*/ 42672 h 76390"/>
                <a:gd name="connsiteX24" fmla="*/ 45720 w 58959"/>
                <a:gd name="connsiteY24" fmla="*/ 33623 h 76390"/>
                <a:gd name="connsiteX25" fmla="*/ 44767 w 58959"/>
                <a:gd name="connsiteY25" fmla="*/ 22003 h 76390"/>
                <a:gd name="connsiteX26" fmla="*/ 41815 w 58959"/>
                <a:gd name="connsiteY26" fmla="*/ 15050 h 76390"/>
                <a:gd name="connsiteX27" fmla="*/ 36767 w 58959"/>
                <a:gd name="connsiteY27" fmla="*/ 11621 h 76390"/>
                <a:gd name="connsiteX28" fmla="*/ 29527 w 58959"/>
                <a:gd name="connsiteY28" fmla="*/ 10668 h 76390"/>
                <a:gd name="connsiteX29" fmla="*/ 22574 w 58959"/>
                <a:gd name="connsiteY29" fmla="*/ 11621 h 76390"/>
                <a:gd name="connsiteX30" fmla="*/ 17431 w 58959"/>
                <a:gd name="connsiteY30" fmla="*/ 15050 h 76390"/>
                <a:gd name="connsiteX31" fmla="*/ 14288 w 58959"/>
                <a:gd name="connsiteY31" fmla="*/ 22003 h 76390"/>
                <a:gd name="connsiteX32" fmla="*/ 13240 w 58959"/>
                <a:gd name="connsiteY32" fmla="*/ 33623 h 76390"/>
                <a:gd name="connsiteX33" fmla="*/ 13240 w 58959"/>
                <a:gd name="connsiteY33" fmla="*/ 42672 h 76390"/>
                <a:gd name="connsiteX34" fmla="*/ 14288 w 58959"/>
                <a:gd name="connsiteY34" fmla="*/ 54197 h 76390"/>
                <a:gd name="connsiteX35" fmla="*/ 17335 w 58959"/>
                <a:gd name="connsiteY35" fmla="*/ 61151 h 76390"/>
                <a:gd name="connsiteX36" fmla="*/ 22479 w 58959"/>
                <a:gd name="connsiteY36" fmla="*/ 64675 h 76390"/>
                <a:gd name="connsiteX37" fmla="*/ 29623 w 58959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959" h="76390">
                  <a:moveTo>
                    <a:pt x="29337" y="0"/>
                  </a:moveTo>
                  <a:cubicBezTo>
                    <a:pt x="35338" y="0"/>
                    <a:pt x="40196" y="857"/>
                    <a:pt x="44006" y="2477"/>
                  </a:cubicBezTo>
                  <a:cubicBezTo>
                    <a:pt x="47815" y="4096"/>
                    <a:pt x="50768" y="6477"/>
                    <a:pt x="53054" y="9430"/>
                  </a:cubicBezTo>
                  <a:cubicBezTo>
                    <a:pt x="55245" y="12383"/>
                    <a:pt x="56769" y="15907"/>
                    <a:pt x="57626" y="20098"/>
                  </a:cubicBezTo>
                  <a:cubicBezTo>
                    <a:pt x="58483" y="24194"/>
                    <a:pt x="58960" y="28766"/>
                    <a:pt x="58960" y="33814"/>
                  </a:cubicBezTo>
                  <a:lnTo>
                    <a:pt x="58960" y="42672"/>
                  </a:lnTo>
                  <a:cubicBezTo>
                    <a:pt x="58960" y="47720"/>
                    <a:pt x="58483" y="52292"/>
                    <a:pt x="57626" y="56388"/>
                  </a:cubicBezTo>
                  <a:cubicBezTo>
                    <a:pt x="56769" y="60484"/>
                    <a:pt x="55150" y="64103"/>
                    <a:pt x="52959" y="67056"/>
                  </a:cubicBezTo>
                  <a:cubicBezTo>
                    <a:pt x="50768" y="70009"/>
                    <a:pt x="47720" y="72295"/>
                    <a:pt x="43910" y="73914"/>
                  </a:cubicBezTo>
                  <a:cubicBezTo>
                    <a:pt x="40100" y="75533"/>
                    <a:pt x="35242" y="76391"/>
                    <a:pt x="29432" y="76391"/>
                  </a:cubicBezTo>
                  <a:cubicBezTo>
                    <a:pt x="23622" y="76391"/>
                    <a:pt x="18669" y="75533"/>
                    <a:pt x="14859" y="73914"/>
                  </a:cubicBezTo>
                  <a:cubicBezTo>
                    <a:pt x="11049" y="72295"/>
                    <a:pt x="8096" y="69914"/>
                    <a:pt x="5906" y="66961"/>
                  </a:cubicBezTo>
                  <a:cubicBezTo>
                    <a:pt x="3715" y="64008"/>
                    <a:pt x="2191" y="60389"/>
                    <a:pt x="1333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240" y="2477"/>
                  </a:cubicBezTo>
                  <a:cubicBezTo>
                    <a:pt x="18955" y="857"/>
                    <a:pt x="23813" y="95"/>
                    <a:pt x="29527" y="95"/>
                  </a:cubicBezTo>
                  <a:moveTo>
                    <a:pt x="29527" y="65627"/>
                  </a:moveTo>
                  <a:cubicBezTo>
                    <a:pt x="32099" y="65627"/>
                    <a:pt x="34481" y="65342"/>
                    <a:pt x="36481" y="64675"/>
                  </a:cubicBezTo>
                  <a:cubicBezTo>
                    <a:pt x="38481" y="64008"/>
                    <a:pt x="40196" y="62865"/>
                    <a:pt x="41529" y="61151"/>
                  </a:cubicBezTo>
                  <a:cubicBezTo>
                    <a:pt x="42863" y="59436"/>
                    <a:pt x="43910" y="57055"/>
                    <a:pt x="44672" y="54102"/>
                  </a:cubicBezTo>
                  <a:cubicBezTo>
                    <a:pt x="45434" y="51149"/>
                    <a:pt x="45720" y="47339"/>
                    <a:pt x="45720" y="42672"/>
                  </a:cubicBezTo>
                  <a:lnTo>
                    <a:pt x="45720" y="33623"/>
                  </a:lnTo>
                  <a:cubicBezTo>
                    <a:pt x="45720" y="28861"/>
                    <a:pt x="45434" y="25051"/>
                    <a:pt x="44767" y="22003"/>
                  </a:cubicBezTo>
                  <a:cubicBezTo>
                    <a:pt x="44101" y="19050"/>
                    <a:pt x="43148" y="16669"/>
                    <a:pt x="41815" y="15050"/>
                  </a:cubicBezTo>
                  <a:cubicBezTo>
                    <a:pt x="40481" y="13335"/>
                    <a:pt x="38767" y="12192"/>
                    <a:pt x="36767" y="11621"/>
                  </a:cubicBezTo>
                  <a:cubicBezTo>
                    <a:pt x="34766" y="11049"/>
                    <a:pt x="32290" y="10668"/>
                    <a:pt x="29527" y="10668"/>
                  </a:cubicBezTo>
                  <a:cubicBezTo>
                    <a:pt x="26956" y="10668"/>
                    <a:pt x="24575" y="10954"/>
                    <a:pt x="22574" y="11621"/>
                  </a:cubicBezTo>
                  <a:cubicBezTo>
                    <a:pt x="20574" y="12287"/>
                    <a:pt x="18764" y="13335"/>
                    <a:pt x="17431" y="15050"/>
                  </a:cubicBezTo>
                  <a:cubicBezTo>
                    <a:pt x="16097" y="16764"/>
                    <a:pt x="15050" y="19050"/>
                    <a:pt x="14288" y="22003"/>
                  </a:cubicBezTo>
                  <a:cubicBezTo>
                    <a:pt x="13525" y="24956"/>
                    <a:pt x="13240" y="28861"/>
                    <a:pt x="13240" y="33623"/>
                  </a:cubicBezTo>
                  <a:lnTo>
                    <a:pt x="13240" y="42672"/>
                  </a:lnTo>
                  <a:cubicBezTo>
                    <a:pt x="13240" y="47435"/>
                    <a:pt x="13621" y="51245"/>
                    <a:pt x="14288" y="54197"/>
                  </a:cubicBezTo>
                  <a:cubicBezTo>
                    <a:pt x="14954" y="57150"/>
                    <a:pt x="16002" y="59436"/>
                    <a:pt x="17335" y="61151"/>
                  </a:cubicBezTo>
                  <a:cubicBezTo>
                    <a:pt x="18669" y="62865"/>
                    <a:pt x="20383" y="64008"/>
                    <a:pt x="22479" y="64675"/>
                  </a:cubicBezTo>
                  <a:cubicBezTo>
                    <a:pt x="24479" y="65342"/>
                    <a:pt x="26860" y="65627"/>
                    <a:pt x="29623" y="65627"/>
                  </a:cubicBezTo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51E25F0-A6AC-49DF-9B0E-2836F3EDAC5A}"/>
                </a:ext>
              </a:extLst>
            </p:cNvPr>
            <p:cNvSpPr/>
            <p:nvPr/>
          </p:nvSpPr>
          <p:spPr>
            <a:xfrm>
              <a:off x="2609160" y="1804794"/>
              <a:ext cx="97943" cy="130989"/>
            </a:xfrm>
            <a:custGeom>
              <a:avLst/>
              <a:gdLst>
                <a:gd name="connsiteX0" fmla="*/ 11240 w 54768"/>
                <a:gd name="connsiteY0" fmla="*/ 0 h 73247"/>
                <a:gd name="connsiteX1" fmla="*/ 42958 w 54768"/>
                <a:gd name="connsiteY1" fmla="*/ 52292 h 73247"/>
                <a:gd name="connsiteX2" fmla="*/ 42958 w 54768"/>
                <a:gd name="connsiteY2" fmla="*/ 0 h 73247"/>
                <a:gd name="connsiteX3" fmla="*/ 54769 w 54768"/>
                <a:gd name="connsiteY3" fmla="*/ 0 h 73247"/>
                <a:gd name="connsiteX4" fmla="*/ 54769 w 54768"/>
                <a:gd name="connsiteY4" fmla="*/ 73247 h 73247"/>
                <a:gd name="connsiteX5" fmla="*/ 43434 w 54768"/>
                <a:gd name="connsiteY5" fmla="*/ 73247 h 73247"/>
                <a:gd name="connsiteX6" fmla="*/ 11811 w 54768"/>
                <a:gd name="connsiteY6" fmla="*/ 20955 h 73247"/>
                <a:gd name="connsiteX7" fmla="*/ 11811 w 54768"/>
                <a:gd name="connsiteY7" fmla="*/ 73247 h 73247"/>
                <a:gd name="connsiteX8" fmla="*/ 0 w 54768"/>
                <a:gd name="connsiteY8" fmla="*/ 73247 h 73247"/>
                <a:gd name="connsiteX9" fmla="*/ 0 w 54768"/>
                <a:gd name="connsiteY9" fmla="*/ 0 h 73247"/>
                <a:gd name="connsiteX10" fmla="*/ 11240 w 54768"/>
                <a:gd name="connsiteY10" fmla="*/ 0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768" h="73247">
                  <a:moveTo>
                    <a:pt x="11240" y="0"/>
                  </a:moveTo>
                  <a:lnTo>
                    <a:pt x="42958" y="52292"/>
                  </a:lnTo>
                  <a:lnTo>
                    <a:pt x="42958" y="0"/>
                  </a:lnTo>
                  <a:lnTo>
                    <a:pt x="54769" y="0"/>
                  </a:lnTo>
                  <a:lnTo>
                    <a:pt x="54769" y="73247"/>
                  </a:lnTo>
                  <a:lnTo>
                    <a:pt x="43434" y="73247"/>
                  </a:lnTo>
                  <a:lnTo>
                    <a:pt x="11811" y="20955"/>
                  </a:lnTo>
                  <a:lnTo>
                    <a:pt x="11811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11240" y="0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3281E11-9D4F-415B-BD4D-EB96C28253C5}"/>
              </a:ext>
            </a:extLst>
          </p:cNvPr>
          <p:cNvSpPr txBox="1"/>
          <p:nvPr userDrawn="1"/>
        </p:nvSpPr>
        <p:spPr>
          <a:xfrm>
            <a:off x="4331228" y="6332168"/>
            <a:ext cx="352954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Montserrat" pitchFamily="2" charset="0"/>
              </a:rPr>
              <a:t>INTERNAL ONLY  /  2024</a:t>
            </a:r>
          </a:p>
        </p:txBody>
      </p:sp>
    </p:spTree>
    <p:extLst>
      <p:ext uri="{BB962C8B-B14F-4D97-AF65-F5344CB8AC3E}">
        <p14:creationId xmlns:p14="http://schemas.microsoft.com/office/powerpoint/2010/main" val="307825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7497-00BF-74DF-5BAE-5E4FEA3774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431E-65B3-409A-921B-76A1225D32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907" y="1481096"/>
            <a:ext cx="10098618" cy="4675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274320" indent="0">
              <a:spcAft>
                <a:spcPts val="0"/>
              </a:spcAft>
              <a:buNone/>
              <a:defRPr/>
            </a:lvl2pPr>
            <a:lvl3pPr marL="548640" indent="0">
              <a:spcAft>
                <a:spcPts val="0"/>
              </a:spcAft>
              <a:buNone/>
              <a:defRPr/>
            </a:lvl3pPr>
            <a:lvl4pPr marL="822960" indent="0">
              <a:spcAft>
                <a:spcPts val="0"/>
              </a:spcAft>
              <a:buNone/>
              <a:defRPr/>
            </a:lvl4pPr>
            <a:lvl5pPr marL="1097280" indent="0"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72FED-9BB6-4621-B6A9-8A153427F2D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6900" y="2493081"/>
            <a:ext cx="4979510" cy="53437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i="1">
                <a:solidFill>
                  <a:schemeClr val="accent1"/>
                </a:solidFill>
                <a:latin typeface="Montserrat" pitchFamily="2" charset="0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76153AD-6C1E-4C60-B1E5-F1D3BA4590F6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96899" y="3240889"/>
            <a:ext cx="4979510" cy="25672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32AC3E-6AAB-4693-9502-368F87C81D5C}"/>
              </a:ext>
            </a:extLst>
          </p:cNvPr>
          <p:cNvSpPr/>
          <p:nvPr userDrawn="1"/>
        </p:nvSpPr>
        <p:spPr>
          <a:xfrm>
            <a:off x="578907" y="2279650"/>
            <a:ext cx="5415494" cy="3740150"/>
          </a:xfrm>
          <a:prstGeom prst="roundRect">
            <a:avLst>
              <a:gd name="adj" fmla="val 2995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EDBBFAB-B42C-4E5B-BB08-AE34ED4B9DB6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415591" y="2493081"/>
            <a:ext cx="4979510" cy="53437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i="1">
                <a:solidFill>
                  <a:schemeClr val="accent1"/>
                </a:solidFill>
                <a:latin typeface="Montserrat" pitchFamily="2" charset="0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EB7519B-AF4A-4185-B071-82A4755C41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415590" y="3240889"/>
            <a:ext cx="4979510" cy="25672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45F63C6-512E-47B6-A636-E6EDC1C1647B}"/>
              </a:ext>
            </a:extLst>
          </p:cNvPr>
          <p:cNvSpPr/>
          <p:nvPr userDrawn="1"/>
        </p:nvSpPr>
        <p:spPr>
          <a:xfrm>
            <a:off x="6197601" y="2279650"/>
            <a:ext cx="5415494" cy="3740150"/>
          </a:xfrm>
          <a:prstGeom prst="roundRect">
            <a:avLst>
              <a:gd name="adj" fmla="val 2995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56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7497-00BF-74DF-5BAE-5E4FEA3774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431E-65B3-409A-921B-76A1225D32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907" y="1481096"/>
            <a:ext cx="10098618" cy="4675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274320" indent="0">
              <a:spcAft>
                <a:spcPts val="0"/>
              </a:spcAft>
              <a:buNone/>
              <a:defRPr/>
            </a:lvl2pPr>
            <a:lvl3pPr marL="548640" indent="0">
              <a:spcAft>
                <a:spcPts val="0"/>
              </a:spcAft>
              <a:buNone/>
              <a:defRPr/>
            </a:lvl3pPr>
            <a:lvl4pPr marL="822960" indent="0">
              <a:spcAft>
                <a:spcPts val="0"/>
              </a:spcAft>
              <a:buNone/>
              <a:defRPr/>
            </a:lvl4pPr>
            <a:lvl5pPr marL="1097280" indent="0"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D9F355-2F17-465B-BD9C-E08F350FF9F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6900" y="2493081"/>
            <a:ext cx="4979510" cy="53437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i="1">
                <a:solidFill>
                  <a:schemeClr val="accent1"/>
                </a:solidFill>
                <a:latin typeface="Montserrat" pitchFamily="2" charset="0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B21195-E428-4957-B109-D1DB504EAF52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96899" y="3240889"/>
            <a:ext cx="4979510" cy="12348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5599120-4487-4D86-B5B6-F3616EFC57C8}"/>
              </a:ext>
            </a:extLst>
          </p:cNvPr>
          <p:cNvSpPr/>
          <p:nvPr userDrawn="1"/>
        </p:nvSpPr>
        <p:spPr>
          <a:xfrm>
            <a:off x="578906" y="4902600"/>
            <a:ext cx="11034188" cy="1117200"/>
          </a:xfrm>
          <a:prstGeom prst="roundRect">
            <a:avLst>
              <a:gd name="adj" fmla="val 12280"/>
            </a:avLst>
          </a:prstGeom>
          <a:solidFill>
            <a:schemeClr val="accent2">
              <a:alpha val="2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B511A7-8E75-42A1-925C-4CE6BF4A517D}"/>
              </a:ext>
            </a:extLst>
          </p:cNvPr>
          <p:cNvSpPr/>
          <p:nvPr userDrawn="1"/>
        </p:nvSpPr>
        <p:spPr>
          <a:xfrm>
            <a:off x="578907" y="2279650"/>
            <a:ext cx="5415494" cy="2409519"/>
          </a:xfrm>
          <a:prstGeom prst="roundRect">
            <a:avLst>
              <a:gd name="adj" fmla="val 4706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39DCE4F-090F-4844-8148-B04B386A47E7}"/>
              </a:ext>
            </a:extLst>
          </p:cNvPr>
          <p:cNvSpPr/>
          <p:nvPr userDrawn="1"/>
        </p:nvSpPr>
        <p:spPr>
          <a:xfrm>
            <a:off x="6197600" y="2279650"/>
            <a:ext cx="5415494" cy="2409519"/>
          </a:xfrm>
          <a:prstGeom prst="roundRect">
            <a:avLst>
              <a:gd name="adj" fmla="val 4706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6B08A07-B02E-484B-AE36-9F91A4ED50F0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415591" y="2493081"/>
            <a:ext cx="4979510" cy="53437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i="1">
                <a:solidFill>
                  <a:schemeClr val="accent1"/>
                </a:solidFill>
                <a:latin typeface="Montserrat" pitchFamily="2" charset="0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1A2954A-53B9-4B73-9A6E-DC4467FFBE3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415590" y="3240889"/>
            <a:ext cx="4979510" cy="12348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6EC5DA4-7FAF-4CA3-81AB-27D18C43A67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96900" y="5062764"/>
            <a:ext cx="3061360" cy="203133"/>
          </a:xfrm>
        </p:spPr>
        <p:txBody>
          <a:bodyPr anchor="t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tx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299B83E-D16C-4790-9696-BA4EC5E3E51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96899" y="5650408"/>
            <a:ext cx="3061360" cy="19761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6711A3A-CB05-4986-B06F-CF6D45257B10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96899" y="5379825"/>
            <a:ext cx="3061360" cy="263534"/>
          </a:xfrm>
        </p:spPr>
        <p:txBody>
          <a:bodyPr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847F7BA-E057-4AAA-B344-BED626836A0B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565320" y="5650408"/>
            <a:ext cx="3061360" cy="19761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C44C2F8-A816-439F-8D81-03A014D28208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565320" y="5379825"/>
            <a:ext cx="3061360" cy="263534"/>
          </a:xfrm>
        </p:spPr>
        <p:txBody>
          <a:bodyPr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8A3681AB-DA77-47BF-A5CA-60258705EE75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8333740" y="5650408"/>
            <a:ext cx="3061360" cy="19761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EDCA7AFB-B71D-48AD-8441-F4B489A7B752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8333740" y="5379825"/>
            <a:ext cx="3061360" cy="263534"/>
          </a:xfrm>
        </p:spPr>
        <p:txBody>
          <a:bodyPr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5571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Produc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6BA2490-207F-4958-A5DC-A571A63DDF5E}"/>
              </a:ext>
            </a:extLst>
          </p:cNvPr>
          <p:cNvSpPr/>
          <p:nvPr userDrawn="1"/>
        </p:nvSpPr>
        <p:spPr>
          <a:xfrm>
            <a:off x="578907" y="2279650"/>
            <a:ext cx="5415494" cy="2409519"/>
          </a:xfrm>
          <a:prstGeom prst="roundRect">
            <a:avLst>
              <a:gd name="adj" fmla="val 4706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4E6C810-70D3-46C9-803E-1505A8FDE243}"/>
              </a:ext>
            </a:extLst>
          </p:cNvPr>
          <p:cNvSpPr/>
          <p:nvPr userDrawn="1"/>
        </p:nvSpPr>
        <p:spPr>
          <a:xfrm>
            <a:off x="6197600" y="2279650"/>
            <a:ext cx="5415494" cy="2409519"/>
          </a:xfrm>
          <a:prstGeom prst="roundRect">
            <a:avLst>
              <a:gd name="adj" fmla="val 4706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C0057664-1CC8-4365-8BFD-829E2ECAB5CD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796898" y="3240888"/>
            <a:ext cx="4979509" cy="12348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97497-00BF-74DF-5BAE-5E4FEA3774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431E-65B3-409A-921B-76A1225D32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907" y="1481096"/>
            <a:ext cx="10098618" cy="4675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274320" indent="0">
              <a:spcAft>
                <a:spcPts val="0"/>
              </a:spcAft>
              <a:buNone/>
              <a:defRPr/>
            </a:lvl2pPr>
            <a:lvl3pPr marL="548640" indent="0">
              <a:spcAft>
                <a:spcPts val="0"/>
              </a:spcAft>
              <a:buNone/>
              <a:defRPr/>
            </a:lvl3pPr>
            <a:lvl4pPr marL="822960" indent="0">
              <a:spcAft>
                <a:spcPts val="0"/>
              </a:spcAft>
              <a:buNone/>
              <a:defRPr/>
            </a:lvl4pPr>
            <a:lvl5pPr marL="1097280" indent="0"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CEB5249E-C938-4F30-A970-3D240081F63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15592" y="2493081"/>
            <a:ext cx="4979510" cy="198265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2E8DB59-856A-4D0F-A859-9C6DCFE07920}"/>
              </a:ext>
            </a:extLst>
          </p:cNvPr>
          <p:cNvSpPr/>
          <p:nvPr userDrawn="1"/>
        </p:nvSpPr>
        <p:spPr>
          <a:xfrm>
            <a:off x="578906" y="4902600"/>
            <a:ext cx="11034188" cy="1117200"/>
          </a:xfrm>
          <a:prstGeom prst="roundRect">
            <a:avLst>
              <a:gd name="adj" fmla="val 12280"/>
            </a:avLst>
          </a:prstGeom>
          <a:solidFill>
            <a:schemeClr val="accent2">
              <a:alpha val="2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E254F4B-5B99-43CA-B2D9-7BCB82F99A5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96900" y="5062764"/>
            <a:ext cx="3061360" cy="203133"/>
          </a:xfrm>
        </p:spPr>
        <p:txBody>
          <a:bodyPr anchor="t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tx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5F01D1-7565-4302-A747-63E815F5E35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96899" y="5650408"/>
            <a:ext cx="3061360" cy="19761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A8ED57B-D4AC-48FF-95AA-0A5B56F71E91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96899" y="5379825"/>
            <a:ext cx="3061360" cy="263534"/>
          </a:xfrm>
        </p:spPr>
        <p:txBody>
          <a:bodyPr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86B0A47-0D5E-4EE1-BFB5-E53F82DEAF83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565320" y="5650408"/>
            <a:ext cx="3061360" cy="19761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7D58B65-0200-4C41-8FE1-7C7A0E93D4EA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565320" y="5379825"/>
            <a:ext cx="3061360" cy="263534"/>
          </a:xfrm>
        </p:spPr>
        <p:txBody>
          <a:bodyPr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0D9E42E-722C-47AF-AC7F-A76669C3724E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8333740" y="5650408"/>
            <a:ext cx="3061360" cy="19761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9747C4B7-B035-484B-B645-BAECFBF08E72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8333740" y="5379825"/>
            <a:ext cx="3061360" cy="263534"/>
          </a:xfrm>
        </p:spPr>
        <p:txBody>
          <a:bodyPr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83F7F07-17D7-46BF-8719-A41D04E113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6900" y="2493081"/>
            <a:ext cx="4979510" cy="53437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i="1">
                <a:solidFill>
                  <a:schemeClr val="accent1"/>
                </a:solidFill>
                <a:latin typeface="Montserrat" pitchFamily="2" charset="0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1247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7497-00BF-74DF-5BAE-5E4FEA3774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431E-65B3-409A-921B-76A1225D32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907" y="1481096"/>
            <a:ext cx="10098618" cy="4675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274320" indent="0">
              <a:spcAft>
                <a:spcPts val="0"/>
              </a:spcAft>
              <a:buNone/>
              <a:defRPr/>
            </a:lvl2pPr>
            <a:lvl3pPr marL="548640" indent="0">
              <a:spcAft>
                <a:spcPts val="0"/>
              </a:spcAft>
              <a:buNone/>
              <a:defRPr/>
            </a:lvl3pPr>
            <a:lvl4pPr marL="822960" indent="0">
              <a:spcAft>
                <a:spcPts val="0"/>
              </a:spcAft>
              <a:buNone/>
              <a:defRPr/>
            </a:lvl4pPr>
            <a:lvl5pPr marL="1097280" indent="0"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40CF67-D32E-4D18-B5DD-1000D664EF72}"/>
              </a:ext>
            </a:extLst>
          </p:cNvPr>
          <p:cNvSpPr/>
          <p:nvPr userDrawn="1"/>
        </p:nvSpPr>
        <p:spPr>
          <a:xfrm>
            <a:off x="578906" y="4902600"/>
            <a:ext cx="11034188" cy="1117200"/>
          </a:xfrm>
          <a:prstGeom prst="roundRect">
            <a:avLst>
              <a:gd name="adj" fmla="val 12280"/>
            </a:avLst>
          </a:prstGeom>
          <a:solidFill>
            <a:schemeClr val="accent2">
              <a:alpha val="2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4696727-284A-4968-A6BA-B9CC9C2C3DCD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96900" y="5062764"/>
            <a:ext cx="3061360" cy="203133"/>
          </a:xfrm>
        </p:spPr>
        <p:txBody>
          <a:bodyPr anchor="t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tx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1C11781-4521-4EB2-9CC1-4076CD12393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96899" y="5650408"/>
            <a:ext cx="3061360" cy="19761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B6B14D3-812D-4542-B880-54845BADB679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96899" y="5379825"/>
            <a:ext cx="3061360" cy="263534"/>
          </a:xfrm>
        </p:spPr>
        <p:txBody>
          <a:bodyPr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2309C62-D14E-4673-8D0C-D93236DF721E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565320" y="5650408"/>
            <a:ext cx="3061360" cy="19761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02BE4E1-9D5D-4535-A245-D706AC17DF3B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565320" y="5379825"/>
            <a:ext cx="3061360" cy="263534"/>
          </a:xfrm>
        </p:spPr>
        <p:txBody>
          <a:bodyPr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77458BB-AFCC-4673-8941-83D5291B9339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8333740" y="5650408"/>
            <a:ext cx="3061360" cy="19761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E91713B-AB00-456A-BCBD-8D30246D6CEF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8333740" y="5379825"/>
            <a:ext cx="3061360" cy="263534"/>
          </a:xfrm>
        </p:spPr>
        <p:txBody>
          <a:bodyPr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F22C5D6-AF48-4982-8F9E-F19EAA764F9E}"/>
              </a:ext>
            </a:extLst>
          </p:cNvPr>
          <p:cNvSpPr/>
          <p:nvPr userDrawn="1"/>
        </p:nvSpPr>
        <p:spPr>
          <a:xfrm>
            <a:off x="6197600" y="2279650"/>
            <a:ext cx="5415494" cy="2409519"/>
          </a:xfrm>
          <a:prstGeom prst="roundRect">
            <a:avLst>
              <a:gd name="adj" fmla="val 4706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FFD15DA-895F-48BD-8612-398743425199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415591" y="2493081"/>
            <a:ext cx="4979510" cy="53437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i="1">
                <a:solidFill>
                  <a:schemeClr val="accent1"/>
                </a:solidFill>
                <a:latin typeface="Montserrat" pitchFamily="2" charset="0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3395B1D-DB5D-499B-A341-9C91279F0CA6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6415590" y="3240889"/>
            <a:ext cx="4979510" cy="12348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5D555A85-2B0B-4F4A-A90B-19077B0033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8906" y="2279650"/>
            <a:ext cx="5415494" cy="2409519"/>
          </a:xfrm>
          <a:prstGeom prst="roundRect">
            <a:avLst>
              <a:gd name="adj" fmla="val 5385"/>
            </a:avLst>
          </a:prstGeo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43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7497-00BF-74DF-5BAE-5E4FEA3774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431E-65B3-409A-921B-76A1225D32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907" y="1481096"/>
            <a:ext cx="10098618" cy="4675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274320" indent="0">
              <a:spcAft>
                <a:spcPts val="0"/>
              </a:spcAft>
              <a:buNone/>
              <a:defRPr/>
            </a:lvl2pPr>
            <a:lvl3pPr marL="548640" indent="0">
              <a:spcAft>
                <a:spcPts val="0"/>
              </a:spcAft>
              <a:buNone/>
              <a:defRPr/>
            </a:lvl3pPr>
            <a:lvl4pPr marL="822960" indent="0">
              <a:spcAft>
                <a:spcPts val="0"/>
              </a:spcAft>
              <a:buNone/>
              <a:defRPr/>
            </a:lvl4pPr>
            <a:lvl5pPr marL="1097280" indent="0"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B67CB84-1FB2-4290-9A00-E3F4AC4D6A7E}"/>
              </a:ext>
            </a:extLst>
          </p:cNvPr>
          <p:cNvSpPr/>
          <p:nvPr userDrawn="1"/>
        </p:nvSpPr>
        <p:spPr>
          <a:xfrm>
            <a:off x="578906" y="4902600"/>
            <a:ext cx="11034188" cy="1117200"/>
          </a:xfrm>
          <a:prstGeom prst="roundRect">
            <a:avLst>
              <a:gd name="adj" fmla="val 12280"/>
            </a:avLst>
          </a:prstGeom>
          <a:solidFill>
            <a:schemeClr val="accent2">
              <a:alpha val="2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B3C825F-2610-4217-AF03-1899B3A8C73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96900" y="5062764"/>
            <a:ext cx="3061360" cy="203133"/>
          </a:xfrm>
        </p:spPr>
        <p:txBody>
          <a:bodyPr anchor="t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tx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23AB22C-AC00-4B2D-A543-0A4BA4D6EC4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96899" y="5650408"/>
            <a:ext cx="3061360" cy="19761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319AB24-1EB8-468B-94C6-D4A04E1E0362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96899" y="5379825"/>
            <a:ext cx="3061360" cy="263534"/>
          </a:xfrm>
        </p:spPr>
        <p:txBody>
          <a:bodyPr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75EF7FE-E6AC-4BC5-AD90-A25AC5CD5115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565320" y="5650408"/>
            <a:ext cx="3061360" cy="19761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8CBBFCB-7C08-4409-9396-ACFC6E1778E3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565320" y="5379825"/>
            <a:ext cx="3061360" cy="263534"/>
          </a:xfrm>
        </p:spPr>
        <p:txBody>
          <a:bodyPr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E33B266-8B69-4D97-A142-C827F3D436B4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8333740" y="5650408"/>
            <a:ext cx="3061360" cy="19761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3E45763-C576-48F0-A3A9-9F1104EEEBAE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8333740" y="5379825"/>
            <a:ext cx="3061360" cy="263534"/>
          </a:xfrm>
        </p:spPr>
        <p:txBody>
          <a:bodyPr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1442C683-7C8B-4BB8-B04C-3A4ABAFB26C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97600" y="2279650"/>
            <a:ext cx="5415494" cy="2409519"/>
          </a:xfrm>
          <a:prstGeom prst="roundRect">
            <a:avLst>
              <a:gd name="adj" fmla="val 5385"/>
            </a:avLst>
          </a:prstGeo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B2CED11-5D70-4D04-90A5-859A0E9083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6900" y="2493081"/>
            <a:ext cx="4979510" cy="53437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i="1">
                <a:solidFill>
                  <a:schemeClr val="accent1"/>
                </a:solidFill>
                <a:latin typeface="Montserrat" pitchFamily="2" charset="0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F550007-2AC5-46CD-9515-80FFB514B11D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96899" y="3240889"/>
            <a:ext cx="4979510" cy="12348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015BBFB-4AF8-46B0-ADA2-B4EF80C9E96D}"/>
              </a:ext>
            </a:extLst>
          </p:cNvPr>
          <p:cNvSpPr/>
          <p:nvPr userDrawn="1"/>
        </p:nvSpPr>
        <p:spPr>
          <a:xfrm>
            <a:off x="578907" y="2279650"/>
            <a:ext cx="5415494" cy="2409519"/>
          </a:xfrm>
          <a:prstGeom prst="roundRect">
            <a:avLst>
              <a:gd name="adj" fmla="val 4706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149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7497-00BF-74DF-5BAE-5E4FEA3774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431E-65B3-409A-921B-76A1225D32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907" y="1481096"/>
            <a:ext cx="10098618" cy="4675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274320" indent="0">
              <a:spcAft>
                <a:spcPts val="0"/>
              </a:spcAft>
              <a:buNone/>
              <a:defRPr/>
            </a:lvl2pPr>
            <a:lvl3pPr marL="548640" indent="0">
              <a:spcAft>
                <a:spcPts val="0"/>
              </a:spcAft>
              <a:buNone/>
              <a:defRPr/>
            </a:lvl3pPr>
            <a:lvl4pPr marL="822960" indent="0">
              <a:spcAft>
                <a:spcPts val="0"/>
              </a:spcAft>
              <a:buNone/>
              <a:defRPr/>
            </a:lvl4pPr>
            <a:lvl5pPr marL="1097280" indent="0"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F0A3B1-75F1-4D94-BDB2-16F94D042D2F}"/>
              </a:ext>
            </a:extLst>
          </p:cNvPr>
          <p:cNvSpPr/>
          <p:nvPr userDrawn="1"/>
        </p:nvSpPr>
        <p:spPr>
          <a:xfrm>
            <a:off x="578906" y="4902600"/>
            <a:ext cx="11034188" cy="1117200"/>
          </a:xfrm>
          <a:prstGeom prst="roundRect">
            <a:avLst>
              <a:gd name="adj" fmla="val 12280"/>
            </a:avLst>
          </a:prstGeom>
          <a:solidFill>
            <a:schemeClr val="accent2">
              <a:alpha val="2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0A7DB9F-A749-4D9C-9F47-678C2DF8D32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96900" y="5062764"/>
            <a:ext cx="3061360" cy="203133"/>
          </a:xfrm>
        </p:spPr>
        <p:txBody>
          <a:bodyPr anchor="t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tx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BA66F8D-FAE6-4523-8F03-C3D24564E1F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96899" y="5650408"/>
            <a:ext cx="3061360" cy="19761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00CF032-F2AD-4073-A65D-5D789582D6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96899" y="5379825"/>
            <a:ext cx="3061360" cy="263534"/>
          </a:xfrm>
        </p:spPr>
        <p:txBody>
          <a:bodyPr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78ECC58-84B6-4509-846F-760C86459EA2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565320" y="5650408"/>
            <a:ext cx="3061360" cy="19761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84776A9-8873-46BE-AF57-37B224275C7D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565320" y="5379825"/>
            <a:ext cx="3061360" cy="263534"/>
          </a:xfrm>
        </p:spPr>
        <p:txBody>
          <a:bodyPr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453787B-199E-4892-8821-F59D3921CAD2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8333740" y="5650408"/>
            <a:ext cx="3061360" cy="19761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E6CFD81-55C2-42AF-AFC2-5CE512944114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8333740" y="5379825"/>
            <a:ext cx="3061360" cy="263534"/>
          </a:xfrm>
        </p:spPr>
        <p:txBody>
          <a:bodyPr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BDD8F8F-B5C0-49C1-9BEB-10309082A8C3}"/>
              </a:ext>
            </a:extLst>
          </p:cNvPr>
          <p:cNvSpPr/>
          <p:nvPr userDrawn="1"/>
        </p:nvSpPr>
        <p:spPr>
          <a:xfrm>
            <a:off x="578907" y="2279650"/>
            <a:ext cx="7551626" cy="2409519"/>
          </a:xfrm>
          <a:prstGeom prst="roundRect">
            <a:avLst>
              <a:gd name="adj" fmla="val 4706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22" name="Table Placeholder 3">
            <a:extLst>
              <a:ext uri="{FF2B5EF4-FFF2-40B4-BE49-F238E27FC236}">
                <a16:creationId xmlns:a16="http://schemas.microsoft.com/office/drawing/2014/main" id="{1AF33344-006A-4247-9D77-188444490E7E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796898" y="3240888"/>
            <a:ext cx="7115644" cy="12348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658C06C-6855-47C9-84AF-281334DF2A3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6898" y="2493081"/>
            <a:ext cx="7115644" cy="53437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i="1">
                <a:solidFill>
                  <a:schemeClr val="accent1"/>
                </a:solidFill>
                <a:latin typeface="Montserrat" pitchFamily="2" charset="0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241F0425-175C-49F5-9E33-84D5FDAB974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33740" y="2279650"/>
            <a:ext cx="3279354" cy="2409519"/>
          </a:xfrm>
          <a:prstGeom prst="roundRect">
            <a:avLst>
              <a:gd name="adj" fmla="val 4446"/>
            </a:avLst>
          </a:prstGeo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58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Key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7497-00BF-74DF-5BAE-5E4FEA3774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431E-65B3-409A-921B-76A1225D32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907" y="1481096"/>
            <a:ext cx="10098618" cy="4675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274320" indent="0">
              <a:spcAft>
                <a:spcPts val="0"/>
              </a:spcAft>
              <a:buNone/>
              <a:defRPr/>
            </a:lvl2pPr>
            <a:lvl3pPr marL="548640" indent="0">
              <a:spcAft>
                <a:spcPts val="0"/>
              </a:spcAft>
              <a:buNone/>
              <a:defRPr/>
            </a:lvl3pPr>
            <a:lvl4pPr marL="822960" indent="0">
              <a:spcAft>
                <a:spcPts val="0"/>
              </a:spcAft>
              <a:buNone/>
              <a:defRPr/>
            </a:lvl4pPr>
            <a:lvl5pPr marL="1097280" indent="0"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F0A3B1-75F1-4D94-BDB2-16F94D042D2F}"/>
              </a:ext>
            </a:extLst>
          </p:cNvPr>
          <p:cNvSpPr/>
          <p:nvPr userDrawn="1"/>
        </p:nvSpPr>
        <p:spPr>
          <a:xfrm>
            <a:off x="578906" y="4902600"/>
            <a:ext cx="11034188" cy="1117200"/>
          </a:xfrm>
          <a:prstGeom prst="roundRect">
            <a:avLst>
              <a:gd name="adj" fmla="val 12280"/>
            </a:avLst>
          </a:prstGeom>
          <a:solidFill>
            <a:schemeClr val="accent2">
              <a:alpha val="2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0A7DB9F-A749-4D9C-9F47-678C2DF8D32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96900" y="5062764"/>
            <a:ext cx="3061360" cy="203133"/>
          </a:xfrm>
        </p:spPr>
        <p:txBody>
          <a:bodyPr anchor="t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tx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BA66F8D-FAE6-4523-8F03-C3D24564E1F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96898" y="5650408"/>
            <a:ext cx="10598201" cy="197618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00CF032-F2AD-4073-A65D-5D789582D6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96898" y="5379825"/>
            <a:ext cx="10598201" cy="263534"/>
          </a:xfrm>
        </p:spPr>
        <p:txBody>
          <a:bodyPr wrap="square"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6656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7497-00BF-74DF-5BAE-5E4FEA3774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431E-65B3-409A-921B-76A1225D32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907" y="1481096"/>
            <a:ext cx="10098618" cy="4675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274320" indent="0">
              <a:spcAft>
                <a:spcPts val="0"/>
              </a:spcAft>
              <a:buNone/>
              <a:defRPr/>
            </a:lvl2pPr>
            <a:lvl3pPr marL="548640" indent="0">
              <a:spcAft>
                <a:spcPts val="0"/>
              </a:spcAft>
              <a:buNone/>
              <a:defRPr/>
            </a:lvl3pPr>
            <a:lvl4pPr marL="822960" indent="0">
              <a:spcAft>
                <a:spcPts val="0"/>
              </a:spcAft>
              <a:buNone/>
              <a:defRPr/>
            </a:lvl4pPr>
            <a:lvl5pPr marL="1097280" indent="0"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71ADE4F-E3F1-4762-8E03-76FB72206C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78683" y="2829318"/>
            <a:ext cx="2261802" cy="400751"/>
          </a:xfrm>
        </p:spPr>
        <p:txBody>
          <a:bodyPr wrap="square" anchor="t">
            <a:noAutofit/>
          </a:bodyPr>
          <a:lstStyle>
            <a:lvl1pPr marL="0" indent="0">
              <a:spcAft>
                <a:spcPts val="0"/>
              </a:spcAft>
              <a:buNone/>
              <a:defRPr sz="1200" spc="0" baseline="0">
                <a:solidFill>
                  <a:schemeClr val="tx1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881C89A-D5A6-4D43-9851-2930BF26BB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78683" y="2481924"/>
            <a:ext cx="1130901" cy="307777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 i="1" spc="0" baseline="0">
                <a:solidFill>
                  <a:schemeClr val="accent3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3DD367BB-EFB2-4CAA-8194-D38CC8A774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51515" y="2829318"/>
            <a:ext cx="2261802" cy="400751"/>
          </a:xfrm>
        </p:spPr>
        <p:txBody>
          <a:bodyPr wrap="square" anchor="t">
            <a:noAutofit/>
          </a:bodyPr>
          <a:lstStyle>
            <a:lvl1pPr marL="0" indent="0">
              <a:spcAft>
                <a:spcPts val="0"/>
              </a:spcAft>
              <a:buNone/>
              <a:defRPr sz="1200" spc="0" baseline="0">
                <a:solidFill>
                  <a:schemeClr val="tx1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80A7B7C4-1583-4ADD-8661-62A5A70C961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51515" y="2481924"/>
            <a:ext cx="1130901" cy="307777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 i="1" spc="0" baseline="0">
                <a:solidFill>
                  <a:schemeClr val="accent3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4FCF295-3233-42D8-AA20-6B11845F656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267" y="5402218"/>
            <a:ext cx="2261802" cy="400751"/>
          </a:xfrm>
        </p:spPr>
        <p:txBody>
          <a:bodyPr wrap="square" anchor="t">
            <a:noAutofit/>
          </a:bodyPr>
          <a:lstStyle>
            <a:lvl1pPr marL="0" indent="0">
              <a:spcAft>
                <a:spcPts val="0"/>
              </a:spcAft>
              <a:buNone/>
              <a:defRPr sz="1200" spc="0" baseline="0">
                <a:solidFill>
                  <a:schemeClr val="tx1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C3BCE2E3-5F09-4EC4-81CE-B15B01B1AE9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2267" y="5054824"/>
            <a:ext cx="1130901" cy="307777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 i="1" spc="0" baseline="0">
                <a:solidFill>
                  <a:schemeClr val="accent3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DF4A2D89-569B-429E-A094-66EB3B2F64C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5099" y="5402218"/>
            <a:ext cx="2261802" cy="400751"/>
          </a:xfrm>
        </p:spPr>
        <p:txBody>
          <a:bodyPr wrap="square" anchor="t">
            <a:noAutofit/>
          </a:bodyPr>
          <a:lstStyle>
            <a:lvl1pPr marL="0" indent="0">
              <a:spcAft>
                <a:spcPts val="0"/>
              </a:spcAft>
              <a:buNone/>
              <a:defRPr sz="1200" spc="0" baseline="0">
                <a:solidFill>
                  <a:schemeClr val="tx1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06DC8E0D-E95B-4AD4-B316-7493A3567BB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65099" y="5054824"/>
            <a:ext cx="1130901" cy="307777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 i="1" spc="0" baseline="0">
                <a:solidFill>
                  <a:schemeClr val="accent3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59A2B524-D8D8-4DE3-9FF5-CBA5C26AD80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37931" y="5402218"/>
            <a:ext cx="2261802" cy="400751"/>
          </a:xfrm>
        </p:spPr>
        <p:txBody>
          <a:bodyPr wrap="square" anchor="t">
            <a:noAutofit/>
          </a:bodyPr>
          <a:lstStyle>
            <a:lvl1pPr marL="0" indent="0">
              <a:spcAft>
                <a:spcPts val="0"/>
              </a:spcAft>
              <a:buNone/>
              <a:defRPr sz="1200" spc="0" baseline="0">
                <a:solidFill>
                  <a:schemeClr val="tx1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EC083E09-8256-4A99-9A43-D17A62ADBD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37931" y="5054824"/>
            <a:ext cx="1130901" cy="307777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 i="1" spc="0" baseline="0">
                <a:solidFill>
                  <a:schemeClr val="accent3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39560241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Slide_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84062E3-56B0-4696-9B78-FB3B920DE5BA}"/>
              </a:ext>
            </a:extLst>
          </p:cNvPr>
          <p:cNvSpPr/>
          <p:nvPr userDrawn="1"/>
        </p:nvSpPr>
        <p:spPr>
          <a:xfrm>
            <a:off x="8957287" y="3641638"/>
            <a:ext cx="2655805" cy="2378162"/>
          </a:xfrm>
          <a:prstGeom prst="roundRect">
            <a:avLst>
              <a:gd name="adj" fmla="val 4544"/>
            </a:avLst>
          </a:prstGeom>
          <a:solidFill>
            <a:schemeClr val="accent2">
              <a:alpha val="2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97497-00BF-74DF-5BAE-5E4FEA3774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431E-65B3-409A-921B-76A1225D32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907" y="1481096"/>
            <a:ext cx="10098618" cy="4675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274320" indent="0">
              <a:spcAft>
                <a:spcPts val="0"/>
              </a:spcAft>
              <a:buNone/>
              <a:defRPr/>
            </a:lvl2pPr>
            <a:lvl3pPr marL="548640" indent="0">
              <a:spcAft>
                <a:spcPts val="0"/>
              </a:spcAft>
              <a:buNone/>
              <a:defRPr/>
            </a:lvl3pPr>
            <a:lvl4pPr marL="822960" indent="0">
              <a:spcAft>
                <a:spcPts val="0"/>
              </a:spcAft>
              <a:buNone/>
              <a:defRPr/>
            </a:lvl4pPr>
            <a:lvl5pPr marL="1097280" indent="0"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2524401-3B26-4249-9874-4396EC55332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8907" y="2279650"/>
            <a:ext cx="2144188" cy="3746500"/>
          </a:xfrm>
          <a:prstGeom prst="roundRect">
            <a:avLst>
              <a:gd name="adj" fmla="val 5139"/>
            </a:avLst>
          </a:prstGeo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1D9698-DF92-481D-911A-7E6F923AFFD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033091" y="2279650"/>
            <a:ext cx="8580002" cy="53437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i="1">
                <a:solidFill>
                  <a:schemeClr val="accent1"/>
                </a:solidFill>
                <a:latin typeface="Montserrat" pitchFamily="2" charset="0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771B09C-DAC2-40E6-A01B-FDFAD896BD7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033091" y="3027457"/>
            <a:ext cx="8580001" cy="40075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274320" indent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54864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82296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09728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301E3EC-C97E-4714-9CD4-8C0D0CD1506D}"/>
              </a:ext>
            </a:extLst>
          </p:cNvPr>
          <p:cNvSpPr/>
          <p:nvPr userDrawn="1"/>
        </p:nvSpPr>
        <p:spPr>
          <a:xfrm>
            <a:off x="3033091" y="3641638"/>
            <a:ext cx="2655805" cy="2378162"/>
          </a:xfrm>
          <a:prstGeom prst="roundRect">
            <a:avLst>
              <a:gd name="adj" fmla="val 4544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3FEB58A-2B7C-4924-ACB8-D793E03C009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249921" y="3858307"/>
            <a:ext cx="2222144" cy="203133"/>
          </a:xfrm>
        </p:spPr>
        <p:txBody>
          <a:bodyPr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accent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27036C5-21C8-4396-9A10-83F89CAF12DE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249921" y="4278109"/>
            <a:ext cx="2222144" cy="153214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90CA55B-0262-4594-BE5B-B5EE618ACCDF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212019" y="3858307"/>
            <a:ext cx="2222144" cy="203133"/>
          </a:xfrm>
        </p:spPr>
        <p:txBody>
          <a:bodyPr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accent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4B0C2D2-E03E-4319-9DC3-D05E30730AD9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212019" y="4278109"/>
            <a:ext cx="2222144" cy="153214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907A734-06D9-4D7F-B3B6-87DCBA3A8D13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9174117" y="3858307"/>
            <a:ext cx="2222144" cy="203133"/>
          </a:xfrm>
        </p:spPr>
        <p:txBody>
          <a:bodyPr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tx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96F5CCF-69A9-4989-8C17-C3C59989218D}"/>
              </a:ext>
            </a:extLst>
          </p:cNvPr>
          <p:cNvSpPr/>
          <p:nvPr userDrawn="1"/>
        </p:nvSpPr>
        <p:spPr>
          <a:xfrm>
            <a:off x="5995189" y="3641638"/>
            <a:ext cx="2655805" cy="2378162"/>
          </a:xfrm>
          <a:prstGeom prst="roundRect">
            <a:avLst>
              <a:gd name="adj" fmla="val 4544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BF3AD73-1DEF-425C-BADA-326A46694309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9174117" y="4548692"/>
            <a:ext cx="2222144" cy="197618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C48A24E-2ADE-429E-A587-5E99153EAA1D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9174117" y="4278109"/>
            <a:ext cx="2222144" cy="263534"/>
          </a:xfrm>
        </p:spPr>
        <p:txBody>
          <a:bodyPr wrap="square"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6496A41-1ACB-4416-BBF5-DE4F6B2039B2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9174117" y="5419537"/>
            <a:ext cx="2222144" cy="197618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5AFC625-788B-42BF-BBA9-90D8EFF27262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9174117" y="5148954"/>
            <a:ext cx="2222144" cy="263534"/>
          </a:xfrm>
        </p:spPr>
        <p:txBody>
          <a:bodyPr wrap="square"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0478896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Slide_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7497-00BF-74DF-5BAE-5E4FEA3774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431E-65B3-409A-921B-76A1225D32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907" y="1481096"/>
            <a:ext cx="10098618" cy="4675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274320" indent="0">
              <a:spcAft>
                <a:spcPts val="0"/>
              </a:spcAft>
              <a:buNone/>
              <a:defRPr/>
            </a:lvl2pPr>
            <a:lvl3pPr marL="548640" indent="0">
              <a:spcAft>
                <a:spcPts val="0"/>
              </a:spcAft>
              <a:buNone/>
              <a:defRPr/>
            </a:lvl3pPr>
            <a:lvl4pPr marL="822960" indent="0">
              <a:spcAft>
                <a:spcPts val="0"/>
              </a:spcAft>
              <a:buNone/>
              <a:defRPr/>
            </a:lvl4pPr>
            <a:lvl5pPr marL="1097280" indent="0"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3567C47-EC42-451D-97A5-9236FCC052A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6997" y="2493081"/>
            <a:ext cx="3696367" cy="53437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i="1">
                <a:solidFill>
                  <a:schemeClr val="accent1"/>
                </a:solidFill>
                <a:latin typeface="Montserrat" pitchFamily="2" charset="0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01956B9-0893-4A64-91C7-C97C89EC03B9}"/>
              </a:ext>
            </a:extLst>
          </p:cNvPr>
          <p:cNvSpPr/>
          <p:nvPr userDrawn="1"/>
        </p:nvSpPr>
        <p:spPr>
          <a:xfrm>
            <a:off x="578907" y="2279650"/>
            <a:ext cx="4135002" cy="2409519"/>
          </a:xfrm>
          <a:prstGeom prst="roundRect">
            <a:avLst>
              <a:gd name="adj" fmla="val 4287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A46F09AD-4DA1-46B8-94B5-9414F5B50B6A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5960972" y="2437512"/>
            <a:ext cx="5652121" cy="203133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accent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AF106A5-18B5-4886-B1E5-8944B45F9EF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5960972" y="2684144"/>
            <a:ext cx="5652121" cy="4007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A7D4F796-F3B2-42E4-B01E-408E7A2E244D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5960972" y="5164614"/>
            <a:ext cx="5652121" cy="203133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accent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57555410-366F-4771-BFD4-E27F4E7C263B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5960972" y="5411246"/>
            <a:ext cx="5652121" cy="4007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5E35C3CB-C38F-4A7F-8A23-46EB53F8AAC2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5960972" y="4252822"/>
            <a:ext cx="5652121" cy="203133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accent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E27D1146-0566-47D5-832D-0E563D776323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5960972" y="4499454"/>
            <a:ext cx="5652121" cy="4007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20AA3072-F0EF-4A17-B4FB-229F7000736B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5960972" y="3345047"/>
            <a:ext cx="5652121" cy="203133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accent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0EB9F516-50EC-473D-A5F1-54525A876F67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5960972" y="3591679"/>
            <a:ext cx="5652121" cy="4007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7317F41-7E41-492B-8D23-5903A598A7B6}"/>
              </a:ext>
            </a:extLst>
          </p:cNvPr>
          <p:cNvSpPr/>
          <p:nvPr userDrawn="1"/>
        </p:nvSpPr>
        <p:spPr>
          <a:xfrm>
            <a:off x="578906" y="4902600"/>
            <a:ext cx="4135002" cy="1117200"/>
          </a:xfrm>
          <a:prstGeom prst="roundRect">
            <a:avLst>
              <a:gd name="adj" fmla="val 12280"/>
            </a:avLst>
          </a:prstGeom>
          <a:solidFill>
            <a:schemeClr val="accent2">
              <a:alpha val="2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7690C78-7EAC-40E8-8E1A-9C5154925B5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96899" y="5062764"/>
            <a:ext cx="3699016" cy="203133"/>
          </a:xfrm>
        </p:spPr>
        <p:txBody>
          <a:bodyPr wrap="square" anchor="t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tx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450FB3C-08B3-4B4A-946E-60E31AAE208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96899" y="5650408"/>
            <a:ext cx="1745635" cy="197618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F8902BD-9E38-4153-9E19-221512D3028A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796899" y="5379825"/>
            <a:ext cx="1745635" cy="263534"/>
          </a:xfrm>
        </p:spPr>
        <p:txBody>
          <a:bodyPr wrap="square"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FEA87BC-FEC0-4284-9DBA-4CCD39CBA636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96899" y="3240889"/>
            <a:ext cx="3696367" cy="12348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17AFE9F-F0C4-4A81-BBA7-3A0B23A92368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2755403" y="5653837"/>
            <a:ext cx="1745635" cy="197618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319348E-03D5-4337-A324-0296DBEE3BAC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2755403" y="5383254"/>
            <a:ext cx="1745635" cy="263534"/>
          </a:xfrm>
        </p:spPr>
        <p:txBody>
          <a:bodyPr wrap="square"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393603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Blue B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726BEA1-4F2F-4D6E-9E80-D09E70E7564C}"/>
              </a:ext>
            </a:extLst>
          </p:cNvPr>
          <p:cNvSpPr/>
          <p:nvPr userDrawn="1"/>
        </p:nvSpPr>
        <p:spPr>
          <a:xfrm>
            <a:off x="4093663" y="742950"/>
            <a:ext cx="4080874" cy="5372100"/>
          </a:xfrm>
          <a:custGeom>
            <a:avLst/>
            <a:gdLst>
              <a:gd name="connsiteX0" fmla="*/ 9431 w 335186"/>
              <a:gd name="connsiteY0" fmla="*/ 1530 h 441242"/>
              <a:gd name="connsiteX1" fmla="*/ 1716 w 335186"/>
              <a:gd name="connsiteY1" fmla="*/ 13532 h 441242"/>
              <a:gd name="connsiteX2" fmla="*/ 2573 w 335186"/>
              <a:gd name="connsiteY2" fmla="*/ 206413 h 441242"/>
              <a:gd name="connsiteX3" fmla="*/ 84012 w 335186"/>
              <a:gd name="connsiteY3" fmla="*/ 441204 h 441242"/>
              <a:gd name="connsiteX4" fmla="*/ 132018 w 335186"/>
              <a:gd name="connsiteY4" fmla="*/ 392341 h 441242"/>
              <a:gd name="connsiteX5" fmla="*/ 144020 w 335186"/>
              <a:gd name="connsiteY5" fmla="*/ 340049 h 441242"/>
              <a:gd name="connsiteX6" fmla="*/ 171452 w 335186"/>
              <a:gd name="connsiteY6" fmla="*/ 412058 h 441242"/>
              <a:gd name="connsiteX7" fmla="*/ 228030 w 335186"/>
              <a:gd name="connsiteY7" fmla="*/ 441204 h 441242"/>
              <a:gd name="connsiteX8" fmla="*/ 302611 w 335186"/>
              <a:gd name="connsiteY8" fmla="*/ 352050 h 441242"/>
              <a:gd name="connsiteX9" fmla="*/ 335186 w 335186"/>
              <a:gd name="connsiteY9" fmla="*/ 341763 h 441242"/>
              <a:gd name="connsiteX10" fmla="*/ 318041 w 335186"/>
              <a:gd name="connsiteY10" fmla="*/ 325476 h 441242"/>
              <a:gd name="connsiteX11" fmla="*/ 303468 w 335186"/>
              <a:gd name="connsiteY11" fmla="*/ 30677 h 441242"/>
              <a:gd name="connsiteX12" fmla="*/ 278608 w 335186"/>
              <a:gd name="connsiteY12" fmla="*/ 13532 h 441242"/>
              <a:gd name="connsiteX13" fmla="*/ 255462 w 335186"/>
              <a:gd name="connsiteY13" fmla="*/ 29820 h 441242"/>
              <a:gd name="connsiteX14" fmla="*/ 265749 w 335186"/>
              <a:gd name="connsiteY14" fmla="*/ 329762 h 441242"/>
              <a:gd name="connsiteX15" fmla="*/ 278608 w 335186"/>
              <a:gd name="connsiteY15" fmla="*/ 346907 h 441242"/>
              <a:gd name="connsiteX16" fmla="*/ 240889 w 335186"/>
              <a:gd name="connsiteY16" fmla="*/ 418059 h 441242"/>
              <a:gd name="connsiteX17" fmla="*/ 197169 w 335186"/>
              <a:gd name="connsiteY17" fmla="*/ 16961 h 441242"/>
              <a:gd name="connsiteX18" fmla="*/ 186025 w 335186"/>
              <a:gd name="connsiteY18" fmla="*/ 10960 h 441242"/>
              <a:gd name="connsiteX19" fmla="*/ 134590 w 335186"/>
              <a:gd name="connsiteY19" fmla="*/ 21247 h 441242"/>
              <a:gd name="connsiteX20" fmla="*/ 132018 w 335186"/>
              <a:gd name="connsiteY20" fmla="*/ 241465 h 441242"/>
              <a:gd name="connsiteX21" fmla="*/ 93442 w 335186"/>
              <a:gd name="connsiteY21" fmla="*/ 412915 h 441242"/>
              <a:gd name="connsiteX22" fmla="*/ 64295 w 335186"/>
              <a:gd name="connsiteY22" fmla="*/ 282613 h 441242"/>
              <a:gd name="connsiteX23" fmla="*/ 61724 w 335186"/>
              <a:gd name="connsiteY23" fmla="*/ 4959 h 441242"/>
              <a:gd name="connsiteX24" fmla="*/ 9431 w 335186"/>
              <a:gd name="connsiteY24" fmla="*/ 1530 h 44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35186" h="441242">
                <a:moveTo>
                  <a:pt x="9431" y="1530"/>
                </a:moveTo>
                <a:cubicBezTo>
                  <a:pt x="9431" y="1530"/>
                  <a:pt x="1716" y="9246"/>
                  <a:pt x="1716" y="13532"/>
                </a:cubicBezTo>
                <a:cubicBezTo>
                  <a:pt x="1716" y="15627"/>
                  <a:pt x="-2665" y="101543"/>
                  <a:pt x="2573" y="206413"/>
                </a:cubicBezTo>
                <a:cubicBezTo>
                  <a:pt x="7907" y="313379"/>
                  <a:pt x="13718" y="443776"/>
                  <a:pt x="84012" y="441204"/>
                </a:cubicBezTo>
                <a:cubicBezTo>
                  <a:pt x="109158" y="440252"/>
                  <a:pt x="125160" y="425774"/>
                  <a:pt x="132018" y="392341"/>
                </a:cubicBezTo>
                <a:cubicBezTo>
                  <a:pt x="138019" y="363099"/>
                  <a:pt x="144020" y="340049"/>
                  <a:pt x="144020" y="340049"/>
                </a:cubicBezTo>
                <a:cubicBezTo>
                  <a:pt x="144020" y="340049"/>
                  <a:pt x="152592" y="385483"/>
                  <a:pt x="171452" y="412058"/>
                </a:cubicBezTo>
                <a:cubicBezTo>
                  <a:pt x="183072" y="428441"/>
                  <a:pt x="208409" y="442062"/>
                  <a:pt x="228030" y="441204"/>
                </a:cubicBezTo>
                <a:cubicBezTo>
                  <a:pt x="293943" y="438252"/>
                  <a:pt x="302611" y="352050"/>
                  <a:pt x="302611" y="352050"/>
                </a:cubicBezTo>
                <a:cubicBezTo>
                  <a:pt x="302611" y="352050"/>
                  <a:pt x="335186" y="354622"/>
                  <a:pt x="335186" y="341763"/>
                </a:cubicBezTo>
                <a:cubicBezTo>
                  <a:pt x="335186" y="328905"/>
                  <a:pt x="321470" y="341763"/>
                  <a:pt x="318041" y="325476"/>
                </a:cubicBezTo>
                <a:cubicBezTo>
                  <a:pt x="315184" y="312045"/>
                  <a:pt x="315470" y="107829"/>
                  <a:pt x="303468" y="30677"/>
                </a:cubicBezTo>
                <a:cubicBezTo>
                  <a:pt x="300992" y="14961"/>
                  <a:pt x="287752" y="13532"/>
                  <a:pt x="278608" y="13532"/>
                </a:cubicBezTo>
                <a:cubicBezTo>
                  <a:pt x="270035" y="13532"/>
                  <a:pt x="256224" y="15437"/>
                  <a:pt x="255462" y="29820"/>
                </a:cubicBezTo>
                <a:cubicBezTo>
                  <a:pt x="249461" y="147263"/>
                  <a:pt x="260891" y="320808"/>
                  <a:pt x="265749" y="329762"/>
                </a:cubicBezTo>
                <a:cubicBezTo>
                  <a:pt x="271750" y="340906"/>
                  <a:pt x="278608" y="346907"/>
                  <a:pt x="278608" y="346907"/>
                </a:cubicBezTo>
                <a:cubicBezTo>
                  <a:pt x="278608" y="346907"/>
                  <a:pt x="270893" y="418059"/>
                  <a:pt x="240889" y="418059"/>
                </a:cubicBezTo>
                <a:cubicBezTo>
                  <a:pt x="210885" y="418059"/>
                  <a:pt x="187739" y="163455"/>
                  <a:pt x="197169" y="16961"/>
                </a:cubicBezTo>
                <a:cubicBezTo>
                  <a:pt x="197169" y="16961"/>
                  <a:pt x="194121" y="12579"/>
                  <a:pt x="186025" y="10960"/>
                </a:cubicBezTo>
                <a:cubicBezTo>
                  <a:pt x="167642" y="7245"/>
                  <a:pt x="134590" y="6388"/>
                  <a:pt x="134590" y="21247"/>
                </a:cubicBezTo>
                <a:cubicBezTo>
                  <a:pt x="134590" y="21247"/>
                  <a:pt x="135352" y="120688"/>
                  <a:pt x="132018" y="241465"/>
                </a:cubicBezTo>
                <a:cubicBezTo>
                  <a:pt x="130304" y="304044"/>
                  <a:pt x="101633" y="412915"/>
                  <a:pt x="93442" y="412915"/>
                </a:cubicBezTo>
                <a:cubicBezTo>
                  <a:pt x="84012" y="412915"/>
                  <a:pt x="67724" y="351098"/>
                  <a:pt x="64295" y="282613"/>
                </a:cubicBezTo>
                <a:cubicBezTo>
                  <a:pt x="58485" y="164408"/>
                  <a:pt x="67153" y="10389"/>
                  <a:pt x="61724" y="4959"/>
                </a:cubicBezTo>
                <a:cubicBezTo>
                  <a:pt x="53151" y="-3613"/>
                  <a:pt x="9431" y="1530"/>
                  <a:pt x="9431" y="1530"/>
                </a:cubicBezTo>
              </a:path>
            </a:pathLst>
          </a:custGeom>
          <a:solidFill>
            <a:schemeClr val="bg1">
              <a:alpha val="5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1"/>
              </a:solidFill>
              <a:latin typeface="Montserrat" pitchFamily="2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CD7BAA8-5939-4896-B66E-A75AEF89A028}"/>
              </a:ext>
            </a:extLst>
          </p:cNvPr>
          <p:cNvGrpSpPr/>
          <p:nvPr userDrawn="1"/>
        </p:nvGrpSpPr>
        <p:grpSpPr>
          <a:xfrm>
            <a:off x="571500" y="592089"/>
            <a:ext cx="1586444" cy="909234"/>
            <a:chOff x="7295090" y="3166627"/>
            <a:chExt cx="1272055" cy="729049"/>
          </a:xfrm>
          <a:solidFill>
            <a:schemeClr val="bg1"/>
          </a:solidFill>
        </p:grpSpPr>
        <p:grpSp>
          <p:nvGrpSpPr>
            <p:cNvPr id="77" name="Graphic 6">
              <a:extLst>
                <a:ext uri="{FF2B5EF4-FFF2-40B4-BE49-F238E27FC236}">
                  <a16:creationId xmlns:a16="http://schemas.microsoft.com/office/drawing/2014/main" id="{A43544EF-5853-42E2-93CB-4D09570501D4}"/>
                </a:ext>
              </a:extLst>
            </p:cNvPr>
            <p:cNvGrpSpPr/>
            <p:nvPr/>
          </p:nvGrpSpPr>
          <p:grpSpPr>
            <a:xfrm>
              <a:off x="7295090" y="3166627"/>
              <a:ext cx="1272055" cy="441242"/>
              <a:chOff x="7295090" y="3166627"/>
              <a:chExt cx="1272055" cy="441242"/>
            </a:xfrm>
            <a:grpFill/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A2A9928B-2250-4FE0-B401-34FFF93AA3C8}"/>
                  </a:ext>
                </a:extLst>
              </p:cNvPr>
              <p:cNvSpPr/>
              <p:nvPr/>
            </p:nvSpPr>
            <p:spPr>
              <a:xfrm>
                <a:off x="8501719" y="3365991"/>
                <a:ext cx="51625" cy="51625"/>
              </a:xfrm>
              <a:custGeom>
                <a:avLst/>
                <a:gdLst>
                  <a:gd name="connsiteX0" fmla="*/ 41434 w 51625"/>
                  <a:gd name="connsiteY0" fmla="*/ 10001 h 51625"/>
                  <a:gd name="connsiteX1" fmla="*/ 47911 w 51625"/>
                  <a:gd name="connsiteY1" fmla="*/ 25717 h 51625"/>
                  <a:gd name="connsiteX2" fmla="*/ 41434 w 51625"/>
                  <a:gd name="connsiteY2" fmla="*/ 41529 h 51625"/>
                  <a:gd name="connsiteX3" fmla="*/ 25718 w 51625"/>
                  <a:gd name="connsiteY3" fmla="*/ 48101 h 51625"/>
                  <a:gd name="connsiteX4" fmla="*/ 10001 w 51625"/>
                  <a:gd name="connsiteY4" fmla="*/ 41529 h 51625"/>
                  <a:gd name="connsiteX5" fmla="*/ 3619 w 51625"/>
                  <a:gd name="connsiteY5" fmla="*/ 25717 h 51625"/>
                  <a:gd name="connsiteX6" fmla="*/ 10096 w 51625"/>
                  <a:gd name="connsiteY6" fmla="*/ 10001 h 51625"/>
                  <a:gd name="connsiteX7" fmla="*/ 25813 w 51625"/>
                  <a:gd name="connsiteY7" fmla="*/ 3429 h 51625"/>
                  <a:gd name="connsiteX8" fmla="*/ 41529 w 51625"/>
                  <a:gd name="connsiteY8" fmla="*/ 10001 h 51625"/>
                  <a:gd name="connsiteX9" fmla="*/ 44006 w 51625"/>
                  <a:gd name="connsiteY9" fmla="*/ 7525 h 51625"/>
                  <a:gd name="connsiteX10" fmla="*/ 25718 w 51625"/>
                  <a:gd name="connsiteY10" fmla="*/ 0 h 51625"/>
                  <a:gd name="connsiteX11" fmla="*/ 7525 w 51625"/>
                  <a:gd name="connsiteY11" fmla="*/ 7525 h 51625"/>
                  <a:gd name="connsiteX12" fmla="*/ 0 w 51625"/>
                  <a:gd name="connsiteY12" fmla="*/ 25717 h 51625"/>
                  <a:gd name="connsiteX13" fmla="*/ 7525 w 51625"/>
                  <a:gd name="connsiteY13" fmla="*/ 44005 h 51625"/>
                  <a:gd name="connsiteX14" fmla="*/ 25813 w 51625"/>
                  <a:gd name="connsiteY14" fmla="*/ 51625 h 51625"/>
                  <a:gd name="connsiteX15" fmla="*/ 44101 w 51625"/>
                  <a:gd name="connsiteY15" fmla="*/ 44005 h 51625"/>
                  <a:gd name="connsiteX16" fmla="*/ 51626 w 51625"/>
                  <a:gd name="connsiteY16" fmla="*/ 25717 h 51625"/>
                  <a:gd name="connsiteX17" fmla="*/ 44101 w 51625"/>
                  <a:gd name="connsiteY17" fmla="*/ 7525 h 51625"/>
                  <a:gd name="connsiteX18" fmla="*/ 29623 w 51625"/>
                  <a:gd name="connsiteY18" fmla="*/ 24479 h 51625"/>
                  <a:gd name="connsiteX19" fmla="*/ 24860 w 51625"/>
                  <a:gd name="connsiteY19" fmla="*/ 25146 h 51625"/>
                  <a:gd name="connsiteX20" fmla="*/ 20384 w 51625"/>
                  <a:gd name="connsiteY20" fmla="*/ 25146 h 51625"/>
                  <a:gd name="connsiteX21" fmla="*/ 20384 w 51625"/>
                  <a:gd name="connsiteY21" fmla="*/ 14859 h 51625"/>
                  <a:gd name="connsiteX22" fmla="*/ 24670 w 51625"/>
                  <a:gd name="connsiteY22" fmla="*/ 14859 h 51625"/>
                  <a:gd name="connsiteX23" fmla="*/ 30670 w 51625"/>
                  <a:gd name="connsiteY23" fmla="*/ 15907 h 51625"/>
                  <a:gd name="connsiteX24" fmla="*/ 32576 w 51625"/>
                  <a:gd name="connsiteY24" fmla="*/ 20098 h 51625"/>
                  <a:gd name="connsiteX25" fmla="*/ 29623 w 51625"/>
                  <a:gd name="connsiteY25" fmla="*/ 24479 h 51625"/>
                  <a:gd name="connsiteX26" fmla="*/ 15335 w 51625"/>
                  <a:gd name="connsiteY26" fmla="*/ 39815 h 51625"/>
                  <a:gd name="connsiteX27" fmla="*/ 20288 w 51625"/>
                  <a:gd name="connsiteY27" fmla="*/ 39815 h 51625"/>
                  <a:gd name="connsiteX28" fmla="*/ 20288 w 51625"/>
                  <a:gd name="connsiteY28" fmla="*/ 28670 h 51625"/>
                  <a:gd name="connsiteX29" fmla="*/ 24194 w 51625"/>
                  <a:gd name="connsiteY29" fmla="*/ 28670 h 51625"/>
                  <a:gd name="connsiteX30" fmla="*/ 29718 w 51625"/>
                  <a:gd name="connsiteY30" fmla="*/ 29623 h 51625"/>
                  <a:gd name="connsiteX31" fmla="*/ 32385 w 51625"/>
                  <a:gd name="connsiteY31" fmla="*/ 36100 h 51625"/>
                  <a:gd name="connsiteX32" fmla="*/ 32385 w 51625"/>
                  <a:gd name="connsiteY32" fmla="*/ 39243 h 51625"/>
                  <a:gd name="connsiteX33" fmla="*/ 32576 w 51625"/>
                  <a:gd name="connsiteY33" fmla="*/ 39529 h 51625"/>
                  <a:gd name="connsiteX34" fmla="*/ 32576 w 51625"/>
                  <a:gd name="connsiteY34" fmla="*/ 39815 h 51625"/>
                  <a:gd name="connsiteX35" fmla="*/ 37243 w 51625"/>
                  <a:gd name="connsiteY35" fmla="*/ 39815 h 51625"/>
                  <a:gd name="connsiteX36" fmla="*/ 37052 w 51625"/>
                  <a:gd name="connsiteY36" fmla="*/ 39433 h 51625"/>
                  <a:gd name="connsiteX37" fmla="*/ 36766 w 51625"/>
                  <a:gd name="connsiteY37" fmla="*/ 38005 h 51625"/>
                  <a:gd name="connsiteX38" fmla="*/ 36766 w 51625"/>
                  <a:gd name="connsiteY38" fmla="*/ 35909 h 51625"/>
                  <a:gd name="connsiteX39" fmla="*/ 36766 w 51625"/>
                  <a:gd name="connsiteY39" fmla="*/ 33814 h 51625"/>
                  <a:gd name="connsiteX40" fmla="*/ 35243 w 51625"/>
                  <a:gd name="connsiteY40" fmla="*/ 29432 h 51625"/>
                  <a:gd name="connsiteX41" fmla="*/ 30385 w 51625"/>
                  <a:gd name="connsiteY41" fmla="*/ 26670 h 51625"/>
                  <a:gd name="connsiteX42" fmla="*/ 34481 w 51625"/>
                  <a:gd name="connsiteY42" fmla="*/ 25336 h 51625"/>
                  <a:gd name="connsiteX43" fmla="*/ 37243 w 51625"/>
                  <a:gd name="connsiteY43" fmla="*/ 19717 h 51625"/>
                  <a:gd name="connsiteX44" fmla="*/ 32861 w 51625"/>
                  <a:gd name="connsiteY44" fmla="*/ 12573 h 51625"/>
                  <a:gd name="connsiteX45" fmla="*/ 25146 w 51625"/>
                  <a:gd name="connsiteY45" fmla="*/ 11525 h 51625"/>
                  <a:gd name="connsiteX46" fmla="*/ 15240 w 51625"/>
                  <a:gd name="connsiteY46" fmla="*/ 11525 h 51625"/>
                  <a:gd name="connsiteX47" fmla="*/ 15240 w 51625"/>
                  <a:gd name="connsiteY47" fmla="*/ 39815 h 5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1625" h="51625">
                    <a:moveTo>
                      <a:pt x="41434" y="10001"/>
                    </a:moveTo>
                    <a:cubicBezTo>
                      <a:pt x="45720" y="14383"/>
                      <a:pt x="47911" y="19526"/>
                      <a:pt x="47911" y="25717"/>
                    </a:cubicBezTo>
                    <a:cubicBezTo>
                      <a:pt x="47911" y="31909"/>
                      <a:pt x="45720" y="37147"/>
                      <a:pt x="41434" y="41529"/>
                    </a:cubicBezTo>
                    <a:cubicBezTo>
                      <a:pt x="37148" y="45910"/>
                      <a:pt x="31909" y="48101"/>
                      <a:pt x="25718" y="48101"/>
                    </a:cubicBezTo>
                    <a:cubicBezTo>
                      <a:pt x="19526" y="48101"/>
                      <a:pt x="14287" y="45910"/>
                      <a:pt x="10001" y="41529"/>
                    </a:cubicBezTo>
                    <a:cubicBezTo>
                      <a:pt x="5715" y="37147"/>
                      <a:pt x="3619" y="31909"/>
                      <a:pt x="3619" y="25717"/>
                    </a:cubicBezTo>
                    <a:cubicBezTo>
                      <a:pt x="3619" y="19526"/>
                      <a:pt x="5810" y="14383"/>
                      <a:pt x="10096" y="10001"/>
                    </a:cubicBezTo>
                    <a:cubicBezTo>
                      <a:pt x="14383" y="5620"/>
                      <a:pt x="19622" y="3429"/>
                      <a:pt x="25813" y="3429"/>
                    </a:cubicBezTo>
                    <a:cubicBezTo>
                      <a:pt x="32004" y="3429"/>
                      <a:pt x="37243" y="5620"/>
                      <a:pt x="41529" y="10001"/>
                    </a:cubicBezTo>
                    <a:moveTo>
                      <a:pt x="44006" y="7525"/>
                    </a:moveTo>
                    <a:cubicBezTo>
                      <a:pt x="38957" y="2477"/>
                      <a:pt x="32861" y="0"/>
                      <a:pt x="25718" y="0"/>
                    </a:cubicBezTo>
                    <a:cubicBezTo>
                      <a:pt x="18574" y="0"/>
                      <a:pt x="12573" y="2477"/>
                      <a:pt x="7525" y="7525"/>
                    </a:cubicBezTo>
                    <a:cubicBezTo>
                      <a:pt x="2477" y="12573"/>
                      <a:pt x="0" y="18669"/>
                      <a:pt x="0" y="25717"/>
                    </a:cubicBezTo>
                    <a:cubicBezTo>
                      <a:pt x="0" y="32766"/>
                      <a:pt x="2477" y="38957"/>
                      <a:pt x="7525" y="44005"/>
                    </a:cubicBezTo>
                    <a:cubicBezTo>
                      <a:pt x="12573" y="49054"/>
                      <a:pt x="18574" y="51625"/>
                      <a:pt x="25813" y="51625"/>
                    </a:cubicBezTo>
                    <a:cubicBezTo>
                      <a:pt x="33052" y="51625"/>
                      <a:pt x="39052" y="49054"/>
                      <a:pt x="44101" y="44005"/>
                    </a:cubicBezTo>
                    <a:cubicBezTo>
                      <a:pt x="49149" y="38957"/>
                      <a:pt x="51626" y="32861"/>
                      <a:pt x="51626" y="25717"/>
                    </a:cubicBezTo>
                    <a:cubicBezTo>
                      <a:pt x="51626" y="18574"/>
                      <a:pt x="49054" y="12478"/>
                      <a:pt x="44101" y="7525"/>
                    </a:cubicBezTo>
                    <a:moveTo>
                      <a:pt x="29623" y="24479"/>
                    </a:moveTo>
                    <a:cubicBezTo>
                      <a:pt x="28575" y="24860"/>
                      <a:pt x="26956" y="25146"/>
                      <a:pt x="24860" y="25146"/>
                    </a:cubicBezTo>
                    <a:lnTo>
                      <a:pt x="20384" y="25146"/>
                    </a:lnTo>
                    <a:lnTo>
                      <a:pt x="20384" y="14859"/>
                    </a:lnTo>
                    <a:lnTo>
                      <a:pt x="24670" y="14859"/>
                    </a:lnTo>
                    <a:cubicBezTo>
                      <a:pt x="27432" y="14859"/>
                      <a:pt x="29432" y="15240"/>
                      <a:pt x="30670" y="15907"/>
                    </a:cubicBezTo>
                    <a:cubicBezTo>
                      <a:pt x="31909" y="16573"/>
                      <a:pt x="32576" y="18002"/>
                      <a:pt x="32576" y="20098"/>
                    </a:cubicBezTo>
                    <a:cubicBezTo>
                      <a:pt x="32576" y="22289"/>
                      <a:pt x="31623" y="23717"/>
                      <a:pt x="29623" y="24479"/>
                    </a:cubicBezTo>
                    <a:moveTo>
                      <a:pt x="15335" y="39815"/>
                    </a:moveTo>
                    <a:lnTo>
                      <a:pt x="20288" y="39815"/>
                    </a:lnTo>
                    <a:lnTo>
                      <a:pt x="20288" y="28670"/>
                    </a:lnTo>
                    <a:lnTo>
                      <a:pt x="24194" y="28670"/>
                    </a:lnTo>
                    <a:cubicBezTo>
                      <a:pt x="26860" y="28670"/>
                      <a:pt x="28670" y="28956"/>
                      <a:pt x="29718" y="29623"/>
                    </a:cubicBezTo>
                    <a:cubicBezTo>
                      <a:pt x="31528" y="30670"/>
                      <a:pt x="32385" y="32861"/>
                      <a:pt x="32385" y="36100"/>
                    </a:cubicBezTo>
                    <a:lnTo>
                      <a:pt x="32385" y="39243"/>
                    </a:lnTo>
                    <a:cubicBezTo>
                      <a:pt x="32385" y="39243"/>
                      <a:pt x="32480" y="39433"/>
                      <a:pt x="32576" y="39529"/>
                    </a:cubicBezTo>
                    <a:cubicBezTo>
                      <a:pt x="32576" y="39624"/>
                      <a:pt x="32576" y="39719"/>
                      <a:pt x="32576" y="39815"/>
                    </a:cubicBezTo>
                    <a:lnTo>
                      <a:pt x="37243" y="39815"/>
                    </a:lnTo>
                    <a:lnTo>
                      <a:pt x="37052" y="39433"/>
                    </a:lnTo>
                    <a:cubicBezTo>
                      <a:pt x="37052" y="39433"/>
                      <a:pt x="36862" y="38671"/>
                      <a:pt x="36766" y="38005"/>
                    </a:cubicBezTo>
                    <a:cubicBezTo>
                      <a:pt x="36671" y="37338"/>
                      <a:pt x="36766" y="36576"/>
                      <a:pt x="36766" y="35909"/>
                    </a:cubicBezTo>
                    <a:lnTo>
                      <a:pt x="36766" y="33814"/>
                    </a:lnTo>
                    <a:cubicBezTo>
                      <a:pt x="36766" y="32385"/>
                      <a:pt x="36290" y="30956"/>
                      <a:pt x="35243" y="29432"/>
                    </a:cubicBezTo>
                    <a:cubicBezTo>
                      <a:pt x="34195" y="27908"/>
                      <a:pt x="32576" y="26956"/>
                      <a:pt x="30385" y="26670"/>
                    </a:cubicBezTo>
                    <a:cubicBezTo>
                      <a:pt x="32099" y="26384"/>
                      <a:pt x="33528" y="25908"/>
                      <a:pt x="34481" y="25336"/>
                    </a:cubicBezTo>
                    <a:cubicBezTo>
                      <a:pt x="36290" y="24193"/>
                      <a:pt x="37243" y="22289"/>
                      <a:pt x="37243" y="19717"/>
                    </a:cubicBezTo>
                    <a:cubicBezTo>
                      <a:pt x="37243" y="16192"/>
                      <a:pt x="35814" y="13811"/>
                      <a:pt x="32861" y="12573"/>
                    </a:cubicBezTo>
                    <a:cubicBezTo>
                      <a:pt x="31242" y="11906"/>
                      <a:pt x="28670" y="11525"/>
                      <a:pt x="25146" y="11525"/>
                    </a:cubicBezTo>
                    <a:lnTo>
                      <a:pt x="15240" y="11525"/>
                    </a:lnTo>
                    <a:lnTo>
                      <a:pt x="15240" y="39815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3114F095-0F3B-42B9-A845-B8C557041B16}"/>
                  </a:ext>
                </a:extLst>
              </p:cNvPr>
              <p:cNvSpPr/>
              <p:nvPr/>
            </p:nvSpPr>
            <p:spPr>
              <a:xfrm>
                <a:off x="7295090" y="3166627"/>
                <a:ext cx="335186" cy="441242"/>
              </a:xfrm>
              <a:custGeom>
                <a:avLst/>
                <a:gdLst>
                  <a:gd name="connsiteX0" fmla="*/ 9431 w 335186"/>
                  <a:gd name="connsiteY0" fmla="*/ 1530 h 441242"/>
                  <a:gd name="connsiteX1" fmla="*/ 1716 w 335186"/>
                  <a:gd name="connsiteY1" fmla="*/ 13532 h 441242"/>
                  <a:gd name="connsiteX2" fmla="*/ 2573 w 335186"/>
                  <a:gd name="connsiteY2" fmla="*/ 206413 h 441242"/>
                  <a:gd name="connsiteX3" fmla="*/ 84012 w 335186"/>
                  <a:gd name="connsiteY3" fmla="*/ 441204 h 441242"/>
                  <a:gd name="connsiteX4" fmla="*/ 132018 w 335186"/>
                  <a:gd name="connsiteY4" fmla="*/ 392341 h 441242"/>
                  <a:gd name="connsiteX5" fmla="*/ 144020 w 335186"/>
                  <a:gd name="connsiteY5" fmla="*/ 340049 h 441242"/>
                  <a:gd name="connsiteX6" fmla="*/ 171452 w 335186"/>
                  <a:gd name="connsiteY6" fmla="*/ 412058 h 441242"/>
                  <a:gd name="connsiteX7" fmla="*/ 228030 w 335186"/>
                  <a:gd name="connsiteY7" fmla="*/ 441204 h 441242"/>
                  <a:gd name="connsiteX8" fmla="*/ 302611 w 335186"/>
                  <a:gd name="connsiteY8" fmla="*/ 352050 h 441242"/>
                  <a:gd name="connsiteX9" fmla="*/ 335186 w 335186"/>
                  <a:gd name="connsiteY9" fmla="*/ 341763 h 441242"/>
                  <a:gd name="connsiteX10" fmla="*/ 318041 w 335186"/>
                  <a:gd name="connsiteY10" fmla="*/ 325476 h 441242"/>
                  <a:gd name="connsiteX11" fmla="*/ 303468 w 335186"/>
                  <a:gd name="connsiteY11" fmla="*/ 30677 h 441242"/>
                  <a:gd name="connsiteX12" fmla="*/ 278608 w 335186"/>
                  <a:gd name="connsiteY12" fmla="*/ 13532 h 441242"/>
                  <a:gd name="connsiteX13" fmla="*/ 255462 w 335186"/>
                  <a:gd name="connsiteY13" fmla="*/ 29820 h 441242"/>
                  <a:gd name="connsiteX14" fmla="*/ 265749 w 335186"/>
                  <a:gd name="connsiteY14" fmla="*/ 329762 h 441242"/>
                  <a:gd name="connsiteX15" fmla="*/ 278608 w 335186"/>
                  <a:gd name="connsiteY15" fmla="*/ 346907 h 441242"/>
                  <a:gd name="connsiteX16" fmla="*/ 240889 w 335186"/>
                  <a:gd name="connsiteY16" fmla="*/ 418059 h 441242"/>
                  <a:gd name="connsiteX17" fmla="*/ 197169 w 335186"/>
                  <a:gd name="connsiteY17" fmla="*/ 16961 h 441242"/>
                  <a:gd name="connsiteX18" fmla="*/ 186025 w 335186"/>
                  <a:gd name="connsiteY18" fmla="*/ 10960 h 441242"/>
                  <a:gd name="connsiteX19" fmla="*/ 134590 w 335186"/>
                  <a:gd name="connsiteY19" fmla="*/ 21247 h 441242"/>
                  <a:gd name="connsiteX20" fmla="*/ 132018 w 335186"/>
                  <a:gd name="connsiteY20" fmla="*/ 241465 h 441242"/>
                  <a:gd name="connsiteX21" fmla="*/ 93442 w 335186"/>
                  <a:gd name="connsiteY21" fmla="*/ 412915 h 441242"/>
                  <a:gd name="connsiteX22" fmla="*/ 64295 w 335186"/>
                  <a:gd name="connsiteY22" fmla="*/ 282613 h 441242"/>
                  <a:gd name="connsiteX23" fmla="*/ 61724 w 335186"/>
                  <a:gd name="connsiteY23" fmla="*/ 4959 h 441242"/>
                  <a:gd name="connsiteX24" fmla="*/ 9431 w 335186"/>
                  <a:gd name="connsiteY24" fmla="*/ 1530 h 44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5186" h="441242">
                    <a:moveTo>
                      <a:pt x="9431" y="1530"/>
                    </a:moveTo>
                    <a:cubicBezTo>
                      <a:pt x="9431" y="1530"/>
                      <a:pt x="1716" y="9246"/>
                      <a:pt x="1716" y="13532"/>
                    </a:cubicBezTo>
                    <a:cubicBezTo>
                      <a:pt x="1716" y="15627"/>
                      <a:pt x="-2665" y="101543"/>
                      <a:pt x="2573" y="206413"/>
                    </a:cubicBezTo>
                    <a:cubicBezTo>
                      <a:pt x="7907" y="313379"/>
                      <a:pt x="13718" y="443776"/>
                      <a:pt x="84012" y="441204"/>
                    </a:cubicBezTo>
                    <a:cubicBezTo>
                      <a:pt x="109158" y="440252"/>
                      <a:pt x="125160" y="425774"/>
                      <a:pt x="132018" y="392341"/>
                    </a:cubicBezTo>
                    <a:cubicBezTo>
                      <a:pt x="138019" y="363099"/>
                      <a:pt x="144020" y="340049"/>
                      <a:pt x="144020" y="340049"/>
                    </a:cubicBezTo>
                    <a:cubicBezTo>
                      <a:pt x="144020" y="340049"/>
                      <a:pt x="152592" y="385483"/>
                      <a:pt x="171452" y="412058"/>
                    </a:cubicBezTo>
                    <a:cubicBezTo>
                      <a:pt x="183072" y="428441"/>
                      <a:pt x="208409" y="442062"/>
                      <a:pt x="228030" y="441204"/>
                    </a:cubicBezTo>
                    <a:cubicBezTo>
                      <a:pt x="293943" y="438252"/>
                      <a:pt x="302611" y="352050"/>
                      <a:pt x="302611" y="352050"/>
                    </a:cubicBezTo>
                    <a:cubicBezTo>
                      <a:pt x="302611" y="352050"/>
                      <a:pt x="335186" y="354622"/>
                      <a:pt x="335186" y="341763"/>
                    </a:cubicBezTo>
                    <a:cubicBezTo>
                      <a:pt x="335186" y="328905"/>
                      <a:pt x="321470" y="341763"/>
                      <a:pt x="318041" y="325476"/>
                    </a:cubicBezTo>
                    <a:cubicBezTo>
                      <a:pt x="315184" y="312045"/>
                      <a:pt x="315470" y="107829"/>
                      <a:pt x="303468" y="30677"/>
                    </a:cubicBezTo>
                    <a:cubicBezTo>
                      <a:pt x="300992" y="14961"/>
                      <a:pt x="287752" y="13532"/>
                      <a:pt x="278608" y="13532"/>
                    </a:cubicBezTo>
                    <a:cubicBezTo>
                      <a:pt x="270035" y="13532"/>
                      <a:pt x="256224" y="15437"/>
                      <a:pt x="255462" y="29820"/>
                    </a:cubicBezTo>
                    <a:cubicBezTo>
                      <a:pt x="249461" y="147263"/>
                      <a:pt x="260891" y="320808"/>
                      <a:pt x="265749" y="329762"/>
                    </a:cubicBezTo>
                    <a:cubicBezTo>
                      <a:pt x="271750" y="340906"/>
                      <a:pt x="278608" y="346907"/>
                      <a:pt x="278608" y="346907"/>
                    </a:cubicBezTo>
                    <a:cubicBezTo>
                      <a:pt x="278608" y="346907"/>
                      <a:pt x="270893" y="418059"/>
                      <a:pt x="240889" y="418059"/>
                    </a:cubicBezTo>
                    <a:cubicBezTo>
                      <a:pt x="210885" y="418059"/>
                      <a:pt x="187739" y="163455"/>
                      <a:pt x="197169" y="16961"/>
                    </a:cubicBezTo>
                    <a:cubicBezTo>
                      <a:pt x="197169" y="16961"/>
                      <a:pt x="194121" y="12579"/>
                      <a:pt x="186025" y="10960"/>
                    </a:cubicBezTo>
                    <a:cubicBezTo>
                      <a:pt x="167642" y="7245"/>
                      <a:pt x="134590" y="6388"/>
                      <a:pt x="134590" y="21247"/>
                    </a:cubicBezTo>
                    <a:cubicBezTo>
                      <a:pt x="134590" y="21247"/>
                      <a:pt x="135352" y="120688"/>
                      <a:pt x="132018" y="241465"/>
                    </a:cubicBezTo>
                    <a:cubicBezTo>
                      <a:pt x="130304" y="304044"/>
                      <a:pt x="101633" y="412915"/>
                      <a:pt x="93442" y="412915"/>
                    </a:cubicBezTo>
                    <a:cubicBezTo>
                      <a:pt x="84012" y="412915"/>
                      <a:pt x="67724" y="351098"/>
                      <a:pt x="64295" y="282613"/>
                    </a:cubicBezTo>
                    <a:cubicBezTo>
                      <a:pt x="58485" y="164408"/>
                      <a:pt x="67153" y="10389"/>
                      <a:pt x="61724" y="4959"/>
                    </a:cubicBezTo>
                    <a:cubicBezTo>
                      <a:pt x="53151" y="-3613"/>
                      <a:pt x="9431" y="1530"/>
                      <a:pt x="9431" y="1530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E140B24D-6CA2-4217-A3C9-AAB9BA7DC3F2}"/>
                  </a:ext>
                </a:extLst>
              </p:cNvPr>
              <p:cNvSpPr/>
              <p:nvPr/>
            </p:nvSpPr>
            <p:spPr>
              <a:xfrm>
                <a:off x="8187780" y="3354180"/>
                <a:ext cx="379365" cy="251174"/>
              </a:xfrm>
              <a:custGeom>
                <a:avLst/>
                <a:gdLst>
                  <a:gd name="connsiteX0" fmla="*/ 18378 w 379365"/>
                  <a:gd name="connsiteY0" fmla="*/ 35147 h 251174"/>
                  <a:gd name="connsiteX1" fmla="*/ 54383 w 379365"/>
                  <a:gd name="connsiteY1" fmla="*/ 12859 h 251174"/>
                  <a:gd name="connsiteX2" fmla="*/ 138393 w 379365"/>
                  <a:gd name="connsiteY2" fmla="*/ 48006 h 251174"/>
                  <a:gd name="connsiteX3" fmla="*/ 98102 w 379365"/>
                  <a:gd name="connsiteY3" fmla="*/ 174022 h 251174"/>
                  <a:gd name="connsiteX4" fmla="*/ 68956 w 379365"/>
                  <a:gd name="connsiteY4" fmla="*/ 171450 h 251174"/>
                  <a:gd name="connsiteX5" fmla="*/ 59526 w 379365"/>
                  <a:gd name="connsiteY5" fmla="*/ 170593 h 251174"/>
                  <a:gd name="connsiteX6" fmla="*/ 104103 w 379365"/>
                  <a:gd name="connsiteY6" fmla="*/ 231457 h 251174"/>
                  <a:gd name="connsiteX7" fmla="*/ 182113 w 379365"/>
                  <a:gd name="connsiteY7" fmla="*/ 72009 h 251174"/>
                  <a:gd name="connsiteX8" fmla="*/ 163253 w 379365"/>
                  <a:gd name="connsiteY8" fmla="*/ 24003 h 251174"/>
                  <a:gd name="connsiteX9" fmla="*/ 186399 w 379365"/>
                  <a:gd name="connsiteY9" fmla="*/ 0 h 251174"/>
                  <a:gd name="connsiteX10" fmla="*/ 217260 w 379365"/>
                  <a:gd name="connsiteY10" fmla="*/ 22288 h 251174"/>
                  <a:gd name="connsiteX11" fmla="*/ 278982 w 379365"/>
                  <a:gd name="connsiteY11" fmla="*/ 14573 h 251174"/>
                  <a:gd name="connsiteX12" fmla="*/ 290984 w 379365"/>
                  <a:gd name="connsiteY12" fmla="*/ 27432 h 251174"/>
                  <a:gd name="connsiteX13" fmla="*/ 278982 w 379365"/>
                  <a:gd name="connsiteY13" fmla="*/ 113157 h 251174"/>
                  <a:gd name="connsiteX14" fmla="*/ 317558 w 379365"/>
                  <a:gd name="connsiteY14" fmla="*/ 210026 h 251174"/>
                  <a:gd name="connsiteX15" fmla="*/ 362993 w 379365"/>
                  <a:gd name="connsiteY15" fmla="*/ 177451 h 251174"/>
                  <a:gd name="connsiteX16" fmla="*/ 378423 w 379365"/>
                  <a:gd name="connsiteY16" fmla="*/ 176593 h 251174"/>
                  <a:gd name="connsiteX17" fmla="*/ 367279 w 379365"/>
                  <a:gd name="connsiteY17" fmla="*/ 199739 h 251174"/>
                  <a:gd name="connsiteX18" fmla="*/ 274696 w 379365"/>
                  <a:gd name="connsiteY18" fmla="*/ 228029 h 251174"/>
                  <a:gd name="connsiteX19" fmla="*/ 228404 w 379365"/>
                  <a:gd name="connsiteY19" fmla="*/ 151733 h 251174"/>
                  <a:gd name="connsiteX20" fmla="*/ 228404 w 379365"/>
                  <a:gd name="connsiteY20" fmla="*/ 61722 h 251174"/>
                  <a:gd name="connsiteX21" fmla="*/ 214688 w 379365"/>
                  <a:gd name="connsiteY21" fmla="*/ 55721 h 251174"/>
                  <a:gd name="connsiteX22" fmla="*/ 205259 w 379365"/>
                  <a:gd name="connsiteY22" fmla="*/ 67723 h 251174"/>
                  <a:gd name="connsiteX23" fmla="*/ 177827 w 379365"/>
                  <a:gd name="connsiteY23" fmla="*/ 200597 h 251174"/>
                  <a:gd name="connsiteX24" fmla="*/ 69813 w 379365"/>
                  <a:gd name="connsiteY24" fmla="*/ 251174 h 251174"/>
                  <a:gd name="connsiteX25" fmla="*/ 376 w 379365"/>
                  <a:gd name="connsiteY25" fmla="*/ 135446 h 251174"/>
                  <a:gd name="connsiteX26" fmla="*/ 18378 w 379365"/>
                  <a:gd name="connsiteY26" fmla="*/ 35147 h 251174"/>
                  <a:gd name="connsiteX27" fmla="*/ 82672 w 379365"/>
                  <a:gd name="connsiteY27" fmla="*/ 156019 h 251174"/>
                  <a:gd name="connsiteX28" fmla="*/ 106675 w 379365"/>
                  <a:gd name="connsiteY28" fmla="*/ 90868 h 251174"/>
                  <a:gd name="connsiteX29" fmla="*/ 86958 w 379365"/>
                  <a:gd name="connsiteY29" fmla="*/ 35147 h 251174"/>
                  <a:gd name="connsiteX30" fmla="*/ 57812 w 379365"/>
                  <a:gd name="connsiteY30" fmla="*/ 92583 h 251174"/>
                  <a:gd name="connsiteX31" fmla="*/ 82672 w 379365"/>
                  <a:gd name="connsiteY31" fmla="*/ 156019 h 25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9365" h="251174">
                    <a:moveTo>
                      <a:pt x="18378" y="35147"/>
                    </a:moveTo>
                    <a:cubicBezTo>
                      <a:pt x="26379" y="18764"/>
                      <a:pt x="37904" y="12859"/>
                      <a:pt x="54383" y="12859"/>
                    </a:cubicBezTo>
                    <a:cubicBezTo>
                      <a:pt x="88673" y="12859"/>
                      <a:pt x="134107" y="23146"/>
                      <a:pt x="138393" y="48006"/>
                    </a:cubicBezTo>
                    <a:cubicBezTo>
                      <a:pt x="142679" y="72866"/>
                      <a:pt x="152966" y="170593"/>
                      <a:pt x="98102" y="174022"/>
                    </a:cubicBezTo>
                    <a:cubicBezTo>
                      <a:pt x="84386" y="174879"/>
                      <a:pt x="75147" y="171640"/>
                      <a:pt x="68956" y="171450"/>
                    </a:cubicBezTo>
                    <a:cubicBezTo>
                      <a:pt x="50287" y="170974"/>
                      <a:pt x="59526" y="170593"/>
                      <a:pt x="59526" y="170593"/>
                    </a:cubicBezTo>
                    <a:cubicBezTo>
                      <a:pt x="59526" y="170593"/>
                      <a:pt x="57621" y="235553"/>
                      <a:pt x="104103" y="231457"/>
                    </a:cubicBezTo>
                    <a:cubicBezTo>
                      <a:pt x="181256" y="224600"/>
                      <a:pt x="181256" y="95155"/>
                      <a:pt x="182113" y="72009"/>
                    </a:cubicBezTo>
                    <a:cubicBezTo>
                      <a:pt x="182780" y="54388"/>
                      <a:pt x="161539" y="59150"/>
                      <a:pt x="163253" y="24003"/>
                    </a:cubicBezTo>
                    <a:cubicBezTo>
                      <a:pt x="163253" y="24003"/>
                      <a:pt x="169540" y="0"/>
                      <a:pt x="186399" y="0"/>
                    </a:cubicBezTo>
                    <a:cubicBezTo>
                      <a:pt x="208688" y="0"/>
                      <a:pt x="197543" y="25717"/>
                      <a:pt x="217260" y="22288"/>
                    </a:cubicBezTo>
                    <a:cubicBezTo>
                      <a:pt x="236977" y="18859"/>
                      <a:pt x="264409" y="12001"/>
                      <a:pt x="278982" y="14573"/>
                    </a:cubicBezTo>
                    <a:cubicBezTo>
                      <a:pt x="293555" y="17145"/>
                      <a:pt x="290984" y="23146"/>
                      <a:pt x="290984" y="27432"/>
                    </a:cubicBezTo>
                    <a:cubicBezTo>
                      <a:pt x="290984" y="31718"/>
                      <a:pt x="277268" y="56579"/>
                      <a:pt x="278982" y="113157"/>
                    </a:cubicBezTo>
                    <a:cubicBezTo>
                      <a:pt x="280697" y="169735"/>
                      <a:pt x="286602" y="210026"/>
                      <a:pt x="317558" y="210026"/>
                    </a:cubicBezTo>
                    <a:cubicBezTo>
                      <a:pt x="340704" y="210026"/>
                      <a:pt x="357563" y="181070"/>
                      <a:pt x="362993" y="177451"/>
                    </a:cubicBezTo>
                    <a:cubicBezTo>
                      <a:pt x="365564" y="175736"/>
                      <a:pt x="375851" y="174022"/>
                      <a:pt x="378423" y="176593"/>
                    </a:cubicBezTo>
                    <a:cubicBezTo>
                      <a:pt x="379661" y="177832"/>
                      <a:pt x="382043" y="187452"/>
                      <a:pt x="367279" y="199739"/>
                    </a:cubicBezTo>
                    <a:cubicBezTo>
                      <a:pt x="351372" y="212979"/>
                      <a:pt x="316892" y="228886"/>
                      <a:pt x="274696" y="228029"/>
                    </a:cubicBezTo>
                    <a:cubicBezTo>
                      <a:pt x="274696" y="228029"/>
                      <a:pt x="228404" y="231457"/>
                      <a:pt x="228404" y="151733"/>
                    </a:cubicBezTo>
                    <a:lnTo>
                      <a:pt x="228404" y="61722"/>
                    </a:lnTo>
                    <a:cubicBezTo>
                      <a:pt x="228404" y="61722"/>
                      <a:pt x="219832" y="54007"/>
                      <a:pt x="214688" y="55721"/>
                    </a:cubicBezTo>
                    <a:cubicBezTo>
                      <a:pt x="213164" y="56197"/>
                      <a:pt x="207830" y="53721"/>
                      <a:pt x="205259" y="67723"/>
                    </a:cubicBezTo>
                    <a:cubicBezTo>
                      <a:pt x="199163" y="101346"/>
                      <a:pt x="202687" y="158591"/>
                      <a:pt x="177827" y="200597"/>
                    </a:cubicBezTo>
                    <a:cubicBezTo>
                      <a:pt x="177827" y="200597"/>
                      <a:pt x="152109" y="251174"/>
                      <a:pt x="69813" y="251174"/>
                    </a:cubicBezTo>
                    <a:cubicBezTo>
                      <a:pt x="-12483" y="251174"/>
                      <a:pt x="1233" y="154305"/>
                      <a:pt x="376" y="135446"/>
                    </a:cubicBezTo>
                    <a:cubicBezTo>
                      <a:pt x="185" y="131350"/>
                      <a:pt x="1424" y="70104"/>
                      <a:pt x="18378" y="35147"/>
                    </a:cubicBezTo>
                    <a:moveTo>
                      <a:pt x="82672" y="156019"/>
                    </a:moveTo>
                    <a:cubicBezTo>
                      <a:pt x="96388" y="156019"/>
                      <a:pt x="106675" y="132874"/>
                      <a:pt x="106675" y="90868"/>
                    </a:cubicBezTo>
                    <a:cubicBezTo>
                      <a:pt x="106675" y="48863"/>
                      <a:pt x="103246" y="35147"/>
                      <a:pt x="86958" y="35147"/>
                    </a:cubicBezTo>
                    <a:cubicBezTo>
                      <a:pt x="70670" y="35147"/>
                      <a:pt x="57812" y="58293"/>
                      <a:pt x="57812" y="92583"/>
                    </a:cubicBezTo>
                    <a:cubicBezTo>
                      <a:pt x="57812" y="126873"/>
                      <a:pt x="52668" y="156019"/>
                      <a:pt x="82672" y="156019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</p:grpSp>
        <p:grpSp>
          <p:nvGrpSpPr>
            <p:cNvPr id="78" name="Graphic 6">
              <a:extLst>
                <a:ext uri="{FF2B5EF4-FFF2-40B4-BE49-F238E27FC236}">
                  <a16:creationId xmlns:a16="http://schemas.microsoft.com/office/drawing/2014/main" id="{2285F4A5-93D4-4976-98A3-1330C27EB0CE}"/>
                </a:ext>
              </a:extLst>
            </p:cNvPr>
            <p:cNvGrpSpPr/>
            <p:nvPr/>
          </p:nvGrpSpPr>
          <p:grpSpPr>
            <a:xfrm>
              <a:off x="7347193" y="3364519"/>
              <a:ext cx="1137951" cy="531157"/>
              <a:chOff x="7347193" y="3364519"/>
              <a:chExt cx="1137951" cy="531157"/>
            </a:xfrm>
            <a:grpFill/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78CDA6BD-7862-494E-8FDE-8CF3621D7354}"/>
                  </a:ext>
                </a:extLst>
              </p:cNvPr>
              <p:cNvSpPr/>
              <p:nvPr/>
            </p:nvSpPr>
            <p:spPr>
              <a:xfrm>
                <a:off x="7632467" y="3364519"/>
                <a:ext cx="523198" cy="361710"/>
              </a:xfrm>
              <a:custGeom>
                <a:avLst/>
                <a:gdLst>
                  <a:gd name="connsiteX0" fmla="*/ 39719 w 523198"/>
                  <a:gd name="connsiteY0" fmla="*/ 4235 h 361710"/>
                  <a:gd name="connsiteX1" fmla="*/ 109157 w 523198"/>
                  <a:gd name="connsiteY1" fmla="*/ 13188 h 361710"/>
                  <a:gd name="connsiteX2" fmla="*/ 133541 w 523198"/>
                  <a:gd name="connsiteY2" fmla="*/ 58146 h 361710"/>
                  <a:gd name="connsiteX3" fmla="*/ 110395 w 523198"/>
                  <a:gd name="connsiteY3" fmla="*/ 163588 h 361710"/>
                  <a:gd name="connsiteX4" fmla="*/ 57722 w 523198"/>
                  <a:gd name="connsiteY4" fmla="*/ 164922 h 361710"/>
                  <a:gd name="connsiteX5" fmla="*/ 82201 w 523198"/>
                  <a:gd name="connsiteY5" fmla="*/ 225310 h 361710"/>
                  <a:gd name="connsiteX6" fmla="*/ 185071 w 523198"/>
                  <a:gd name="connsiteY6" fmla="*/ 31191 h 361710"/>
                  <a:gd name="connsiteX7" fmla="*/ 212027 w 523198"/>
                  <a:gd name="connsiteY7" fmla="*/ 19665 h 361710"/>
                  <a:gd name="connsiteX8" fmla="*/ 230029 w 523198"/>
                  <a:gd name="connsiteY8" fmla="*/ 55670 h 361710"/>
                  <a:gd name="connsiteX9" fmla="*/ 231267 w 523198"/>
                  <a:gd name="connsiteY9" fmla="*/ 132822 h 361710"/>
                  <a:gd name="connsiteX10" fmla="*/ 287846 w 523198"/>
                  <a:gd name="connsiteY10" fmla="*/ 2997 h 361710"/>
                  <a:gd name="connsiteX11" fmla="*/ 330232 w 523198"/>
                  <a:gd name="connsiteY11" fmla="*/ 15855 h 361710"/>
                  <a:gd name="connsiteX12" fmla="*/ 344424 w 523198"/>
                  <a:gd name="connsiteY12" fmla="*/ 202260 h 361710"/>
                  <a:gd name="connsiteX13" fmla="*/ 364998 w 523198"/>
                  <a:gd name="connsiteY13" fmla="*/ 167589 h 361710"/>
                  <a:gd name="connsiteX14" fmla="*/ 364998 w 523198"/>
                  <a:gd name="connsiteY14" fmla="*/ 102057 h 361710"/>
                  <a:gd name="connsiteX15" fmla="*/ 408718 w 523198"/>
                  <a:gd name="connsiteY15" fmla="*/ 9474 h 361710"/>
                  <a:gd name="connsiteX16" fmla="*/ 445961 w 523198"/>
                  <a:gd name="connsiteY16" fmla="*/ 15951 h 361710"/>
                  <a:gd name="connsiteX17" fmla="*/ 470345 w 523198"/>
                  <a:gd name="connsiteY17" fmla="*/ 17189 h 361710"/>
                  <a:gd name="connsiteX18" fmla="*/ 502539 w 523198"/>
                  <a:gd name="connsiteY18" fmla="*/ 520 h 361710"/>
                  <a:gd name="connsiteX19" fmla="*/ 523113 w 523198"/>
                  <a:gd name="connsiteY19" fmla="*/ 24904 h 361710"/>
                  <a:gd name="connsiteX20" fmla="*/ 517970 w 523198"/>
                  <a:gd name="connsiteY20" fmla="*/ 298748 h 361710"/>
                  <a:gd name="connsiteX21" fmla="*/ 476822 w 523198"/>
                  <a:gd name="connsiteY21" fmla="*/ 361708 h 361710"/>
                  <a:gd name="connsiteX22" fmla="*/ 371380 w 523198"/>
                  <a:gd name="connsiteY22" fmla="*/ 311607 h 361710"/>
                  <a:gd name="connsiteX23" fmla="*/ 391954 w 523198"/>
                  <a:gd name="connsiteY23" fmla="*/ 316750 h 361710"/>
                  <a:gd name="connsiteX24" fmla="*/ 434340 w 523198"/>
                  <a:gd name="connsiteY24" fmla="*/ 343706 h 361710"/>
                  <a:gd name="connsiteX25" fmla="*/ 472916 w 523198"/>
                  <a:gd name="connsiteY25" fmla="*/ 279412 h 361710"/>
                  <a:gd name="connsiteX26" fmla="*/ 470345 w 523198"/>
                  <a:gd name="connsiteY26" fmla="*/ 227977 h 361710"/>
                  <a:gd name="connsiteX27" fmla="*/ 446913 w 523198"/>
                  <a:gd name="connsiteY27" fmla="*/ 236931 h 361710"/>
                  <a:gd name="connsiteX28" fmla="*/ 395859 w 523198"/>
                  <a:gd name="connsiteY28" fmla="*/ 235978 h 361710"/>
                  <a:gd name="connsiteX29" fmla="*/ 370142 w 523198"/>
                  <a:gd name="connsiteY29" fmla="*/ 211213 h 361710"/>
                  <a:gd name="connsiteX30" fmla="*/ 328994 w 523198"/>
                  <a:gd name="connsiteY30" fmla="*/ 222738 h 361710"/>
                  <a:gd name="connsiteX31" fmla="*/ 273749 w 523198"/>
                  <a:gd name="connsiteY31" fmla="*/ 177780 h 361710"/>
                  <a:gd name="connsiteX32" fmla="*/ 272415 w 523198"/>
                  <a:gd name="connsiteY32" fmla="*/ 71100 h 361710"/>
                  <a:gd name="connsiteX33" fmla="*/ 227457 w 523198"/>
                  <a:gd name="connsiteY33" fmla="*/ 236931 h 361710"/>
                  <a:gd name="connsiteX34" fmla="*/ 186309 w 523198"/>
                  <a:gd name="connsiteY34" fmla="*/ 215118 h 361710"/>
                  <a:gd name="connsiteX35" fmla="*/ 177356 w 523198"/>
                  <a:gd name="connsiteY35" fmla="*/ 135394 h 361710"/>
                  <a:gd name="connsiteX36" fmla="*/ 163259 w 523198"/>
                  <a:gd name="connsiteY36" fmla="*/ 159778 h 361710"/>
                  <a:gd name="connsiteX37" fmla="*/ 61722 w 523198"/>
                  <a:gd name="connsiteY37" fmla="*/ 240741 h 361710"/>
                  <a:gd name="connsiteX38" fmla="*/ 0 w 523198"/>
                  <a:gd name="connsiteY38" fmla="*/ 149491 h 361710"/>
                  <a:gd name="connsiteX39" fmla="*/ 39815 w 523198"/>
                  <a:gd name="connsiteY39" fmla="*/ 4235 h 361710"/>
                  <a:gd name="connsiteX40" fmla="*/ 83439 w 523198"/>
                  <a:gd name="connsiteY40" fmla="*/ 24809 h 361710"/>
                  <a:gd name="connsiteX41" fmla="*/ 52578 w 523198"/>
                  <a:gd name="connsiteY41" fmla="*/ 95484 h 361710"/>
                  <a:gd name="connsiteX42" fmla="*/ 73152 w 523198"/>
                  <a:gd name="connsiteY42" fmla="*/ 150729 h 361710"/>
                  <a:gd name="connsiteX43" fmla="*/ 97536 w 523198"/>
                  <a:gd name="connsiteY43" fmla="*/ 137871 h 361710"/>
                  <a:gd name="connsiteX44" fmla="*/ 83439 w 523198"/>
                  <a:gd name="connsiteY44" fmla="*/ 24714 h 361710"/>
                  <a:gd name="connsiteX45" fmla="*/ 417100 w 523198"/>
                  <a:gd name="connsiteY45" fmla="*/ 122535 h 361710"/>
                  <a:gd name="connsiteX46" fmla="*/ 444056 w 523198"/>
                  <a:gd name="connsiteY46" fmla="*/ 215118 h 361710"/>
                  <a:gd name="connsiteX47" fmla="*/ 474250 w 523198"/>
                  <a:gd name="connsiteY47" fmla="*/ 123869 h 361710"/>
                  <a:gd name="connsiteX48" fmla="*/ 444722 w 523198"/>
                  <a:gd name="connsiteY48" fmla="*/ 32619 h 361710"/>
                  <a:gd name="connsiteX49" fmla="*/ 417100 w 523198"/>
                  <a:gd name="connsiteY49" fmla="*/ 122631 h 36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523198" h="361710">
                    <a:moveTo>
                      <a:pt x="39719" y="4235"/>
                    </a:moveTo>
                    <a:cubicBezTo>
                      <a:pt x="43625" y="4235"/>
                      <a:pt x="83058" y="1473"/>
                      <a:pt x="109157" y="13188"/>
                    </a:cubicBezTo>
                    <a:cubicBezTo>
                      <a:pt x="125540" y="20618"/>
                      <a:pt x="134112" y="32905"/>
                      <a:pt x="133541" y="58146"/>
                    </a:cubicBezTo>
                    <a:cubicBezTo>
                      <a:pt x="132302" y="122440"/>
                      <a:pt x="129731" y="154539"/>
                      <a:pt x="110395" y="163588"/>
                    </a:cubicBezTo>
                    <a:cubicBezTo>
                      <a:pt x="91154" y="172637"/>
                      <a:pt x="61532" y="162350"/>
                      <a:pt x="57722" y="164922"/>
                    </a:cubicBezTo>
                    <a:cubicBezTo>
                      <a:pt x="53912" y="167493"/>
                      <a:pt x="52578" y="223310"/>
                      <a:pt x="82201" y="225310"/>
                    </a:cubicBezTo>
                    <a:cubicBezTo>
                      <a:pt x="119444" y="227882"/>
                      <a:pt x="164497" y="161016"/>
                      <a:pt x="185071" y="31191"/>
                    </a:cubicBezTo>
                    <a:cubicBezTo>
                      <a:pt x="186500" y="22237"/>
                      <a:pt x="206883" y="18332"/>
                      <a:pt x="212027" y="19665"/>
                    </a:cubicBezTo>
                    <a:cubicBezTo>
                      <a:pt x="212027" y="19665"/>
                      <a:pt x="230029" y="19665"/>
                      <a:pt x="230029" y="55670"/>
                    </a:cubicBezTo>
                    <a:cubicBezTo>
                      <a:pt x="230029" y="91674"/>
                      <a:pt x="231267" y="132822"/>
                      <a:pt x="231267" y="132822"/>
                    </a:cubicBezTo>
                    <a:cubicBezTo>
                      <a:pt x="231267" y="132822"/>
                      <a:pt x="264890" y="12522"/>
                      <a:pt x="287846" y="2997"/>
                    </a:cubicBezTo>
                    <a:cubicBezTo>
                      <a:pt x="303276" y="-3480"/>
                      <a:pt x="334137" y="425"/>
                      <a:pt x="330232" y="15855"/>
                    </a:cubicBezTo>
                    <a:cubicBezTo>
                      <a:pt x="326422" y="31286"/>
                      <a:pt x="306038" y="206736"/>
                      <a:pt x="344424" y="202260"/>
                    </a:cubicBezTo>
                    <a:cubicBezTo>
                      <a:pt x="366236" y="199688"/>
                      <a:pt x="366236" y="185591"/>
                      <a:pt x="364998" y="167589"/>
                    </a:cubicBezTo>
                    <a:cubicBezTo>
                      <a:pt x="363665" y="148539"/>
                      <a:pt x="364998" y="125202"/>
                      <a:pt x="364998" y="102057"/>
                    </a:cubicBezTo>
                    <a:cubicBezTo>
                      <a:pt x="364998" y="78911"/>
                      <a:pt x="377857" y="6902"/>
                      <a:pt x="408718" y="9474"/>
                    </a:cubicBezTo>
                    <a:cubicBezTo>
                      <a:pt x="439579" y="12045"/>
                      <a:pt x="439579" y="15951"/>
                      <a:pt x="445961" y="15951"/>
                    </a:cubicBezTo>
                    <a:cubicBezTo>
                      <a:pt x="452342" y="15951"/>
                      <a:pt x="470345" y="17189"/>
                      <a:pt x="470345" y="17189"/>
                    </a:cubicBezTo>
                    <a:cubicBezTo>
                      <a:pt x="470345" y="17189"/>
                      <a:pt x="470345" y="-1290"/>
                      <a:pt x="502539" y="520"/>
                    </a:cubicBezTo>
                    <a:cubicBezTo>
                      <a:pt x="525685" y="1854"/>
                      <a:pt x="523113" y="18522"/>
                      <a:pt x="523113" y="24904"/>
                    </a:cubicBezTo>
                    <a:cubicBezTo>
                      <a:pt x="523113" y="31286"/>
                      <a:pt x="521875" y="281984"/>
                      <a:pt x="517970" y="298748"/>
                    </a:cubicBezTo>
                    <a:cubicBezTo>
                      <a:pt x="514160" y="315417"/>
                      <a:pt x="515398" y="361613"/>
                      <a:pt x="476822" y="361708"/>
                    </a:cubicBezTo>
                    <a:cubicBezTo>
                      <a:pt x="409289" y="361994"/>
                      <a:pt x="372999" y="330561"/>
                      <a:pt x="371380" y="311607"/>
                    </a:cubicBezTo>
                    <a:cubicBezTo>
                      <a:pt x="371380" y="311607"/>
                      <a:pt x="380714" y="306463"/>
                      <a:pt x="391954" y="316750"/>
                    </a:cubicBezTo>
                    <a:cubicBezTo>
                      <a:pt x="397097" y="321417"/>
                      <a:pt x="407384" y="341134"/>
                      <a:pt x="434340" y="343706"/>
                    </a:cubicBezTo>
                    <a:cubicBezTo>
                      <a:pt x="457010" y="345897"/>
                      <a:pt x="471583" y="303891"/>
                      <a:pt x="472916" y="279412"/>
                    </a:cubicBezTo>
                    <a:lnTo>
                      <a:pt x="470345" y="227977"/>
                    </a:lnTo>
                    <a:cubicBezTo>
                      <a:pt x="470345" y="227977"/>
                      <a:pt x="463582" y="229882"/>
                      <a:pt x="446913" y="236931"/>
                    </a:cubicBezTo>
                    <a:cubicBezTo>
                      <a:pt x="443103" y="238550"/>
                      <a:pt x="404908" y="238359"/>
                      <a:pt x="395859" y="235978"/>
                    </a:cubicBezTo>
                    <a:cubicBezTo>
                      <a:pt x="384905" y="233121"/>
                      <a:pt x="370142" y="211213"/>
                      <a:pt x="370142" y="211213"/>
                    </a:cubicBezTo>
                    <a:cubicBezTo>
                      <a:pt x="370142" y="211213"/>
                      <a:pt x="359855" y="222738"/>
                      <a:pt x="328994" y="222738"/>
                    </a:cubicBezTo>
                    <a:cubicBezTo>
                      <a:pt x="298133" y="222738"/>
                      <a:pt x="276320" y="197021"/>
                      <a:pt x="273749" y="177780"/>
                    </a:cubicBezTo>
                    <a:cubicBezTo>
                      <a:pt x="271177" y="158540"/>
                      <a:pt x="272415" y="71100"/>
                      <a:pt x="272415" y="71100"/>
                    </a:cubicBezTo>
                    <a:cubicBezTo>
                      <a:pt x="272415" y="71100"/>
                      <a:pt x="226124" y="179114"/>
                      <a:pt x="227457" y="236931"/>
                    </a:cubicBezTo>
                    <a:cubicBezTo>
                      <a:pt x="227457" y="236931"/>
                      <a:pt x="190119" y="245884"/>
                      <a:pt x="186309" y="215118"/>
                    </a:cubicBezTo>
                    <a:cubicBezTo>
                      <a:pt x="182499" y="184257"/>
                      <a:pt x="177356" y="135394"/>
                      <a:pt x="177356" y="135394"/>
                    </a:cubicBezTo>
                    <a:cubicBezTo>
                      <a:pt x="177356" y="135394"/>
                      <a:pt x="171069" y="143205"/>
                      <a:pt x="163259" y="159778"/>
                    </a:cubicBezTo>
                    <a:cubicBezTo>
                      <a:pt x="148876" y="190068"/>
                      <a:pt x="127254" y="237693"/>
                      <a:pt x="61722" y="240741"/>
                    </a:cubicBezTo>
                    <a:cubicBezTo>
                      <a:pt x="7715" y="243312"/>
                      <a:pt x="0" y="175209"/>
                      <a:pt x="0" y="149491"/>
                    </a:cubicBezTo>
                    <a:cubicBezTo>
                      <a:pt x="0" y="149491"/>
                      <a:pt x="6001" y="4235"/>
                      <a:pt x="39815" y="4235"/>
                    </a:cubicBezTo>
                    <a:moveTo>
                      <a:pt x="83439" y="24809"/>
                    </a:moveTo>
                    <a:cubicBezTo>
                      <a:pt x="66104" y="24809"/>
                      <a:pt x="54293" y="61766"/>
                      <a:pt x="52578" y="95484"/>
                    </a:cubicBezTo>
                    <a:cubicBezTo>
                      <a:pt x="50006" y="146919"/>
                      <a:pt x="64865" y="150348"/>
                      <a:pt x="73152" y="150729"/>
                    </a:cubicBezTo>
                    <a:cubicBezTo>
                      <a:pt x="91535" y="151587"/>
                      <a:pt x="97536" y="137871"/>
                      <a:pt x="97536" y="137871"/>
                    </a:cubicBezTo>
                    <a:cubicBezTo>
                      <a:pt x="97536" y="137871"/>
                      <a:pt x="108299" y="24714"/>
                      <a:pt x="83439" y="24714"/>
                    </a:cubicBezTo>
                    <a:moveTo>
                      <a:pt x="417100" y="122535"/>
                    </a:moveTo>
                    <a:cubicBezTo>
                      <a:pt x="417100" y="141871"/>
                      <a:pt x="412623" y="215118"/>
                      <a:pt x="444056" y="215118"/>
                    </a:cubicBezTo>
                    <a:cubicBezTo>
                      <a:pt x="466535" y="215118"/>
                      <a:pt x="474250" y="195211"/>
                      <a:pt x="474250" y="123869"/>
                    </a:cubicBezTo>
                    <a:cubicBezTo>
                      <a:pt x="474250" y="52527"/>
                      <a:pt x="467201" y="32619"/>
                      <a:pt x="444722" y="32619"/>
                    </a:cubicBezTo>
                    <a:cubicBezTo>
                      <a:pt x="422243" y="32619"/>
                      <a:pt x="417100" y="96437"/>
                      <a:pt x="417100" y="122631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BE3EF4E8-D745-44E0-9EC2-3B8265CE354F}"/>
                  </a:ext>
                </a:extLst>
              </p:cNvPr>
              <p:cNvSpPr/>
              <p:nvPr/>
            </p:nvSpPr>
            <p:spPr>
              <a:xfrm>
                <a:off x="7347193" y="3819858"/>
                <a:ext cx="47625" cy="75342"/>
              </a:xfrm>
              <a:custGeom>
                <a:avLst/>
                <a:gdLst>
                  <a:gd name="connsiteX0" fmla="*/ 30766 w 47625"/>
                  <a:gd name="connsiteY0" fmla="*/ 75248 h 75342"/>
                  <a:gd name="connsiteX1" fmla="*/ 15716 w 47625"/>
                  <a:gd name="connsiteY1" fmla="*/ 73152 h 75342"/>
                  <a:gd name="connsiteX2" fmla="*/ 6287 w 47625"/>
                  <a:gd name="connsiteY2" fmla="*/ 66865 h 75342"/>
                  <a:gd name="connsiteX3" fmla="*/ 1429 w 47625"/>
                  <a:gd name="connsiteY3" fmla="*/ 56388 h 75342"/>
                  <a:gd name="connsiteX4" fmla="*/ 0 w 47625"/>
                  <a:gd name="connsiteY4" fmla="*/ 41910 h 75342"/>
                  <a:gd name="connsiteX5" fmla="*/ 0 w 47625"/>
                  <a:gd name="connsiteY5" fmla="*/ 34195 h 75342"/>
                  <a:gd name="connsiteX6" fmla="*/ 1524 w 47625"/>
                  <a:gd name="connsiteY6" fmla="*/ 20193 h 75342"/>
                  <a:gd name="connsiteX7" fmla="*/ 6668 w 47625"/>
                  <a:gd name="connsiteY7" fmla="*/ 9430 h 75342"/>
                  <a:gd name="connsiteX8" fmla="*/ 16383 w 47625"/>
                  <a:gd name="connsiteY8" fmla="*/ 2476 h 75342"/>
                  <a:gd name="connsiteX9" fmla="*/ 31623 w 47625"/>
                  <a:gd name="connsiteY9" fmla="*/ 0 h 75342"/>
                  <a:gd name="connsiteX10" fmla="*/ 40195 w 47625"/>
                  <a:gd name="connsiteY10" fmla="*/ 762 h 75342"/>
                  <a:gd name="connsiteX11" fmla="*/ 47625 w 47625"/>
                  <a:gd name="connsiteY11" fmla="*/ 2667 h 75342"/>
                  <a:gd name="connsiteX12" fmla="*/ 45434 w 47625"/>
                  <a:gd name="connsiteY12" fmla="*/ 12668 h 75342"/>
                  <a:gd name="connsiteX13" fmla="*/ 39815 w 47625"/>
                  <a:gd name="connsiteY13" fmla="*/ 11335 h 75342"/>
                  <a:gd name="connsiteX14" fmla="*/ 32957 w 47625"/>
                  <a:gd name="connsiteY14" fmla="*/ 10763 h 75342"/>
                  <a:gd name="connsiteX15" fmla="*/ 23813 w 47625"/>
                  <a:gd name="connsiteY15" fmla="*/ 11811 h 75342"/>
                  <a:gd name="connsiteX16" fmla="*/ 17621 w 47625"/>
                  <a:gd name="connsiteY16" fmla="*/ 15430 h 75342"/>
                  <a:gd name="connsiteX17" fmla="*/ 14097 w 47625"/>
                  <a:gd name="connsiteY17" fmla="*/ 22669 h 75342"/>
                  <a:gd name="connsiteX18" fmla="*/ 13049 w 47625"/>
                  <a:gd name="connsiteY18" fmla="*/ 34480 h 75342"/>
                  <a:gd name="connsiteX19" fmla="*/ 13049 w 47625"/>
                  <a:gd name="connsiteY19" fmla="*/ 41434 h 75342"/>
                  <a:gd name="connsiteX20" fmla="*/ 14002 w 47625"/>
                  <a:gd name="connsiteY20" fmla="*/ 53054 h 75342"/>
                  <a:gd name="connsiteX21" fmla="*/ 17336 w 47625"/>
                  <a:gd name="connsiteY21" fmla="*/ 60103 h 75342"/>
                  <a:gd name="connsiteX22" fmla="*/ 23622 w 47625"/>
                  <a:gd name="connsiteY22" fmla="*/ 63627 h 75342"/>
                  <a:gd name="connsiteX23" fmla="*/ 33242 w 47625"/>
                  <a:gd name="connsiteY23" fmla="*/ 64579 h 75342"/>
                  <a:gd name="connsiteX24" fmla="*/ 40005 w 47625"/>
                  <a:gd name="connsiteY24" fmla="*/ 64198 h 75342"/>
                  <a:gd name="connsiteX25" fmla="*/ 47244 w 47625"/>
                  <a:gd name="connsiteY25" fmla="*/ 63246 h 75342"/>
                  <a:gd name="connsiteX26" fmla="*/ 45149 w 47625"/>
                  <a:gd name="connsiteY26" fmla="*/ 73533 h 75342"/>
                  <a:gd name="connsiteX27" fmla="*/ 37814 w 47625"/>
                  <a:gd name="connsiteY27" fmla="*/ 74867 h 75342"/>
                  <a:gd name="connsiteX28" fmla="*/ 30480 w 47625"/>
                  <a:gd name="connsiteY28" fmla="*/ 75343 h 75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7625" h="75342">
                    <a:moveTo>
                      <a:pt x="30766" y="75248"/>
                    </a:moveTo>
                    <a:cubicBezTo>
                      <a:pt x="24765" y="75248"/>
                      <a:pt x="19717" y="74581"/>
                      <a:pt x="15716" y="73152"/>
                    </a:cubicBezTo>
                    <a:cubicBezTo>
                      <a:pt x="11716" y="71723"/>
                      <a:pt x="8573" y="69628"/>
                      <a:pt x="6287" y="66865"/>
                    </a:cubicBezTo>
                    <a:cubicBezTo>
                      <a:pt x="4001" y="64103"/>
                      <a:pt x="2286" y="60579"/>
                      <a:pt x="1429" y="56388"/>
                    </a:cubicBezTo>
                    <a:cubicBezTo>
                      <a:pt x="572" y="52197"/>
                      <a:pt x="0" y="47339"/>
                      <a:pt x="0" y="41910"/>
                    </a:cubicBezTo>
                    <a:lnTo>
                      <a:pt x="0" y="34195"/>
                    </a:lnTo>
                    <a:cubicBezTo>
                      <a:pt x="0" y="29051"/>
                      <a:pt x="476" y="24384"/>
                      <a:pt x="1524" y="20193"/>
                    </a:cubicBezTo>
                    <a:cubicBezTo>
                      <a:pt x="2477" y="16002"/>
                      <a:pt x="4191" y="12382"/>
                      <a:pt x="6668" y="9430"/>
                    </a:cubicBezTo>
                    <a:cubicBezTo>
                      <a:pt x="9049" y="6477"/>
                      <a:pt x="12287" y="4096"/>
                      <a:pt x="16383" y="2476"/>
                    </a:cubicBezTo>
                    <a:cubicBezTo>
                      <a:pt x="20479" y="857"/>
                      <a:pt x="25527" y="0"/>
                      <a:pt x="31623" y="0"/>
                    </a:cubicBezTo>
                    <a:cubicBezTo>
                      <a:pt x="34576" y="0"/>
                      <a:pt x="37433" y="190"/>
                      <a:pt x="40195" y="762"/>
                    </a:cubicBezTo>
                    <a:cubicBezTo>
                      <a:pt x="42958" y="1238"/>
                      <a:pt x="45434" y="1810"/>
                      <a:pt x="47625" y="2667"/>
                    </a:cubicBezTo>
                    <a:lnTo>
                      <a:pt x="45434" y="12668"/>
                    </a:lnTo>
                    <a:cubicBezTo>
                      <a:pt x="43815" y="12192"/>
                      <a:pt x="42005" y="11716"/>
                      <a:pt x="39815" y="11335"/>
                    </a:cubicBezTo>
                    <a:cubicBezTo>
                      <a:pt x="37624" y="10954"/>
                      <a:pt x="35338" y="10763"/>
                      <a:pt x="32957" y="10763"/>
                    </a:cubicBezTo>
                    <a:cubicBezTo>
                      <a:pt x="29337" y="10763"/>
                      <a:pt x="26384" y="11144"/>
                      <a:pt x="23813" y="11811"/>
                    </a:cubicBezTo>
                    <a:cubicBezTo>
                      <a:pt x="21336" y="12478"/>
                      <a:pt x="19241" y="13716"/>
                      <a:pt x="17621" y="15430"/>
                    </a:cubicBezTo>
                    <a:cubicBezTo>
                      <a:pt x="16002" y="17145"/>
                      <a:pt x="14859" y="19621"/>
                      <a:pt x="14097" y="22669"/>
                    </a:cubicBezTo>
                    <a:cubicBezTo>
                      <a:pt x="13335" y="25717"/>
                      <a:pt x="13049" y="29718"/>
                      <a:pt x="13049" y="34480"/>
                    </a:cubicBezTo>
                    <a:lnTo>
                      <a:pt x="13049" y="41434"/>
                    </a:lnTo>
                    <a:cubicBezTo>
                      <a:pt x="13049" y="46196"/>
                      <a:pt x="13335" y="50006"/>
                      <a:pt x="14002" y="53054"/>
                    </a:cubicBezTo>
                    <a:cubicBezTo>
                      <a:pt x="14669" y="56102"/>
                      <a:pt x="15716" y="58483"/>
                      <a:pt x="17336" y="60103"/>
                    </a:cubicBezTo>
                    <a:cubicBezTo>
                      <a:pt x="18955" y="61817"/>
                      <a:pt x="20955" y="62960"/>
                      <a:pt x="23622" y="63627"/>
                    </a:cubicBezTo>
                    <a:cubicBezTo>
                      <a:pt x="26194" y="64198"/>
                      <a:pt x="29432" y="64579"/>
                      <a:pt x="33242" y="64579"/>
                    </a:cubicBezTo>
                    <a:cubicBezTo>
                      <a:pt x="35243" y="64579"/>
                      <a:pt x="37529" y="64484"/>
                      <a:pt x="40005" y="64198"/>
                    </a:cubicBezTo>
                    <a:cubicBezTo>
                      <a:pt x="42577" y="64008"/>
                      <a:pt x="44958" y="63627"/>
                      <a:pt x="47244" y="63246"/>
                    </a:cubicBezTo>
                    <a:lnTo>
                      <a:pt x="45149" y="73533"/>
                    </a:lnTo>
                    <a:cubicBezTo>
                      <a:pt x="42863" y="74104"/>
                      <a:pt x="40481" y="74486"/>
                      <a:pt x="37814" y="74867"/>
                    </a:cubicBezTo>
                    <a:cubicBezTo>
                      <a:pt x="35243" y="75152"/>
                      <a:pt x="32766" y="75343"/>
                      <a:pt x="30480" y="75343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653A86AC-7DFB-4BED-816C-B4E98CD2BA05}"/>
                  </a:ext>
                </a:extLst>
              </p:cNvPr>
              <p:cNvSpPr/>
              <p:nvPr/>
            </p:nvSpPr>
            <p:spPr>
              <a:xfrm>
                <a:off x="7449492" y="3819286"/>
                <a:ext cx="59055" cy="76390"/>
              </a:xfrm>
              <a:custGeom>
                <a:avLst/>
                <a:gdLst>
                  <a:gd name="connsiteX0" fmla="*/ 29528 w 59055"/>
                  <a:gd name="connsiteY0" fmla="*/ 0 h 76390"/>
                  <a:gd name="connsiteX1" fmla="*/ 44196 w 59055"/>
                  <a:gd name="connsiteY1" fmla="*/ 2477 h 76390"/>
                  <a:gd name="connsiteX2" fmla="*/ 53150 w 59055"/>
                  <a:gd name="connsiteY2" fmla="*/ 9430 h 76390"/>
                  <a:gd name="connsiteX3" fmla="*/ 57722 w 59055"/>
                  <a:gd name="connsiteY3" fmla="*/ 20098 h 76390"/>
                  <a:gd name="connsiteX4" fmla="*/ 59055 w 59055"/>
                  <a:gd name="connsiteY4" fmla="*/ 33814 h 76390"/>
                  <a:gd name="connsiteX5" fmla="*/ 59055 w 59055"/>
                  <a:gd name="connsiteY5" fmla="*/ 42672 h 76390"/>
                  <a:gd name="connsiteX6" fmla="*/ 57722 w 59055"/>
                  <a:gd name="connsiteY6" fmla="*/ 56388 h 76390"/>
                  <a:gd name="connsiteX7" fmla="*/ 53054 w 59055"/>
                  <a:gd name="connsiteY7" fmla="*/ 67056 h 76390"/>
                  <a:gd name="connsiteX8" fmla="*/ 44006 w 59055"/>
                  <a:gd name="connsiteY8" fmla="*/ 73914 h 76390"/>
                  <a:gd name="connsiteX9" fmla="*/ 29528 w 59055"/>
                  <a:gd name="connsiteY9" fmla="*/ 76391 h 76390"/>
                  <a:gd name="connsiteX10" fmla="*/ 14954 w 59055"/>
                  <a:gd name="connsiteY10" fmla="*/ 73914 h 76390"/>
                  <a:gd name="connsiteX11" fmla="*/ 5906 w 59055"/>
                  <a:gd name="connsiteY11" fmla="*/ 66961 h 76390"/>
                  <a:gd name="connsiteX12" fmla="*/ 1334 w 59055"/>
                  <a:gd name="connsiteY12" fmla="*/ 56293 h 76390"/>
                  <a:gd name="connsiteX13" fmla="*/ 0 w 59055"/>
                  <a:gd name="connsiteY13" fmla="*/ 42577 h 76390"/>
                  <a:gd name="connsiteX14" fmla="*/ 0 w 59055"/>
                  <a:gd name="connsiteY14" fmla="*/ 33719 h 76390"/>
                  <a:gd name="connsiteX15" fmla="*/ 1429 w 59055"/>
                  <a:gd name="connsiteY15" fmla="*/ 20003 h 76390"/>
                  <a:gd name="connsiteX16" fmla="*/ 6191 w 59055"/>
                  <a:gd name="connsiteY16" fmla="*/ 9335 h 76390"/>
                  <a:gd name="connsiteX17" fmla="*/ 15145 w 59055"/>
                  <a:gd name="connsiteY17" fmla="*/ 2477 h 76390"/>
                  <a:gd name="connsiteX18" fmla="*/ 29432 w 59055"/>
                  <a:gd name="connsiteY18" fmla="*/ 95 h 76390"/>
                  <a:gd name="connsiteX19" fmla="*/ 29623 w 59055"/>
                  <a:gd name="connsiteY19" fmla="*/ 65627 h 76390"/>
                  <a:gd name="connsiteX20" fmla="*/ 36576 w 59055"/>
                  <a:gd name="connsiteY20" fmla="*/ 64675 h 76390"/>
                  <a:gd name="connsiteX21" fmla="*/ 41624 w 59055"/>
                  <a:gd name="connsiteY21" fmla="*/ 61151 h 76390"/>
                  <a:gd name="connsiteX22" fmla="*/ 44768 w 59055"/>
                  <a:gd name="connsiteY22" fmla="*/ 54102 h 76390"/>
                  <a:gd name="connsiteX23" fmla="*/ 45815 w 59055"/>
                  <a:gd name="connsiteY23" fmla="*/ 42672 h 76390"/>
                  <a:gd name="connsiteX24" fmla="*/ 45815 w 59055"/>
                  <a:gd name="connsiteY24" fmla="*/ 33623 h 76390"/>
                  <a:gd name="connsiteX25" fmla="*/ 44863 w 59055"/>
                  <a:gd name="connsiteY25" fmla="*/ 22003 h 76390"/>
                  <a:gd name="connsiteX26" fmla="*/ 41910 w 59055"/>
                  <a:gd name="connsiteY26" fmla="*/ 15050 h 76390"/>
                  <a:gd name="connsiteX27" fmla="*/ 36862 w 59055"/>
                  <a:gd name="connsiteY27" fmla="*/ 11621 h 76390"/>
                  <a:gd name="connsiteX28" fmla="*/ 29623 w 59055"/>
                  <a:gd name="connsiteY28" fmla="*/ 10668 h 76390"/>
                  <a:gd name="connsiteX29" fmla="*/ 22670 w 59055"/>
                  <a:gd name="connsiteY29" fmla="*/ 11621 h 76390"/>
                  <a:gd name="connsiteX30" fmla="*/ 17526 w 59055"/>
                  <a:gd name="connsiteY30" fmla="*/ 15050 h 76390"/>
                  <a:gd name="connsiteX31" fmla="*/ 14383 w 59055"/>
                  <a:gd name="connsiteY31" fmla="*/ 22003 h 76390"/>
                  <a:gd name="connsiteX32" fmla="*/ 13335 w 59055"/>
                  <a:gd name="connsiteY32" fmla="*/ 33623 h 76390"/>
                  <a:gd name="connsiteX33" fmla="*/ 13335 w 59055"/>
                  <a:gd name="connsiteY33" fmla="*/ 42672 h 76390"/>
                  <a:gd name="connsiteX34" fmla="*/ 14383 w 59055"/>
                  <a:gd name="connsiteY34" fmla="*/ 54197 h 76390"/>
                  <a:gd name="connsiteX35" fmla="*/ 17431 w 59055"/>
                  <a:gd name="connsiteY35" fmla="*/ 61151 h 76390"/>
                  <a:gd name="connsiteX36" fmla="*/ 22574 w 59055"/>
                  <a:gd name="connsiteY36" fmla="*/ 64675 h 76390"/>
                  <a:gd name="connsiteX37" fmla="*/ 29718 w 59055"/>
                  <a:gd name="connsiteY37" fmla="*/ 65627 h 76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9055" h="76390">
                    <a:moveTo>
                      <a:pt x="29528" y="0"/>
                    </a:moveTo>
                    <a:cubicBezTo>
                      <a:pt x="35528" y="0"/>
                      <a:pt x="40386" y="857"/>
                      <a:pt x="44196" y="2477"/>
                    </a:cubicBezTo>
                    <a:cubicBezTo>
                      <a:pt x="48006" y="4096"/>
                      <a:pt x="50959" y="6477"/>
                      <a:pt x="53150" y="9430"/>
                    </a:cubicBezTo>
                    <a:cubicBezTo>
                      <a:pt x="55340" y="12383"/>
                      <a:pt x="56864" y="15907"/>
                      <a:pt x="57722" y="20098"/>
                    </a:cubicBezTo>
                    <a:cubicBezTo>
                      <a:pt x="58579" y="24194"/>
                      <a:pt x="59055" y="28766"/>
                      <a:pt x="59055" y="33814"/>
                    </a:cubicBezTo>
                    <a:lnTo>
                      <a:pt x="59055" y="42672"/>
                    </a:lnTo>
                    <a:cubicBezTo>
                      <a:pt x="59055" y="47720"/>
                      <a:pt x="58579" y="52292"/>
                      <a:pt x="57722" y="56388"/>
                    </a:cubicBezTo>
                    <a:cubicBezTo>
                      <a:pt x="56864" y="60484"/>
                      <a:pt x="55245" y="64103"/>
                      <a:pt x="53054" y="67056"/>
                    </a:cubicBezTo>
                    <a:cubicBezTo>
                      <a:pt x="50864" y="70009"/>
                      <a:pt x="47816" y="72295"/>
                      <a:pt x="44006" y="73914"/>
                    </a:cubicBezTo>
                    <a:cubicBezTo>
                      <a:pt x="40196" y="75533"/>
                      <a:pt x="35338" y="76391"/>
                      <a:pt x="29528" y="76391"/>
                    </a:cubicBezTo>
                    <a:cubicBezTo>
                      <a:pt x="23717" y="76391"/>
                      <a:pt x="18764" y="75533"/>
                      <a:pt x="14954" y="73914"/>
                    </a:cubicBezTo>
                    <a:cubicBezTo>
                      <a:pt x="11144" y="72295"/>
                      <a:pt x="8192" y="69914"/>
                      <a:pt x="5906" y="66961"/>
                    </a:cubicBezTo>
                    <a:cubicBezTo>
                      <a:pt x="3715" y="64008"/>
                      <a:pt x="2191" y="60389"/>
                      <a:pt x="1334" y="56293"/>
                    </a:cubicBezTo>
                    <a:cubicBezTo>
                      <a:pt x="476" y="52197"/>
                      <a:pt x="0" y="47625"/>
                      <a:pt x="0" y="42577"/>
                    </a:cubicBezTo>
                    <a:lnTo>
                      <a:pt x="0" y="33719"/>
                    </a:lnTo>
                    <a:cubicBezTo>
                      <a:pt x="0" y="28766"/>
                      <a:pt x="476" y="24098"/>
                      <a:pt x="1429" y="20003"/>
                    </a:cubicBezTo>
                    <a:cubicBezTo>
                      <a:pt x="2381" y="15812"/>
                      <a:pt x="3905" y="12287"/>
                      <a:pt x="6191" y="9335"/>
                    </a:cubicBezTo>
                    <a:cubicBezTo>
                      <a:pt x="8382" y="6382"/>
                      <a:pt x="11430" y="4096"/>
                      <a:pt x="15145" y="2477"/>
                    </a:cubicBezTo>
                    <a:cubicBezTo>
                      <a:pt x="18860" y="857"/>
                      <a:pt x="23717" y="95"/>
                      <a:pt x="29432" y="95"/>
                    </a:cubicBezTo>
                    <a:moveTo>
                      <a:pt x="29623" y="65627"/>
                    </a:moveTo>
                    <a:cubicBezTo>
                      <a:pt x="32195" y="65627"/>
                      <a:pt x="34576" y="65342"/>
                      <a:pt x="36576" y="64675"/>
                    </a:cubicBezTo>
                    <a:cubicBezTo>
                      <a:pt x="38576" y="64008"/>
                      <a:pt x="40291" y="62865"/>
                      <a:pt x="41624" y="61151"/>
                    </a:cubicBezTo>
                    <a:cubicBezTo>
                      <a:pt x="42958" y="59436"/>
                      <a:pt x="44006" y="57055"/>
                      <a:pt x="44768" y="54102"/>
                    </a:cubicBezTo>
                    <a:cubicBezTo>
                      <a:pt x="45530" y="51149"/>
                      <a:pt x="45815" y="47339"/>
                      <a:pt x="45815" y="42672"/>
                    </a:cubicBezTo>
                    <a:lnTo>
                      <a:pt x="45815" y="33623"/>
                    </a:lnTo>
                    <a:cubicBezTo>
                      <a:pt x="45815" y="28861"/>
                      <a:pt x="45530" y="25051"/>
                      <a:pt x="44863" y="22003"/>
                    </a:cubicBezTo>
                    <a:cubicBezTo>
                      <a:pt x="44196" y="19050"/>
                      <a:pt x="43244" y="16669"/>
                      <a:pt x="41910" y="15050"/>
                    </a:cubicBezTo>
                    <a:cubicBezTo>
                      <a:pt x="40577" y="13335"/>
                      <a:pt x="38862" y="12192"/>
                      <a:pt x="36862" y="11621"/>
                    </a:cubicBezTo>
                    <a:cubicBezTo>
                      <a:pt x="34766" y="10954"/>
                      <a:pt x="32385" y="10668"/>
                      <a:pt x="29623" y="10668"/>
                    </a:cubicBezTo>
                    <a:cubicBezTo>
                      <a:pt x="26861" y="10668"/>
                      <a:pt x="24670" y="10954"/>
                      <a:pt x="22670" y="11621"/>
                    </a:cubicBezTo>
                    <a:cubicBezTo>
                      <a:pt x="20669" y="12287"/>
                      <a:pt x="18860" y="13335"/>
                      <a:pt x="17526" y="15050"/>
                    </a:cubicBezTo>
                    <a:cubicBezTo>
                      <a:pt x="16193" y="16764"/>
                      <a:pt x="15145" y="19050"/>
                      <a:pt x="14383" y="22003"/>
                    </a:cubicBezTo>
                    <a:cubicBezTo>
                      <a:pt x="13621" y="24956"/>
                      <a:pt x="13335" y="28861"/>
                      <a:pt x="13335" y="33623"/>
                    </a:cubicBezTo>
                    <a:lnTo>
                      <a:pt x="13335" y="42672"/>
                    </a:lnTo>
                    <a:cubicBezTo>
                      <a:pt x="13335" y="47435"/>
                      <a:pt x="13716" y="51245"/>
                      <a:pt x="14383" y="54197"/>
                    </a:cubicBezTo>
                    <a:cubicBezTo>
                      <a:pt x="15050" y="57150"/>
                      <a:pt x="16097" y="59436"/>
                      <a:pt x="17431" y="61151"/>
                    </a:cubicBezTo>
                    <a:cubicBezTo>
                      <a:pt x="18764" y="62865"/>
                      <a:pt x="20479" y="64008"/>
                      <a:pt x="22574" y="64675"/>
                    </a:cubicBezTo>
                    <a:cubicBezTo>
                      <a:pt x="24575" y="65342"/>
                      <a:pt x="26956" y="65627"/>
                      <a:pt x="29718" y="65627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C7877AA-5CC4-4CC2-8550-A6E15D522588}"/>
                  </a:ext>
                </a:extLst>
              </p:cNvPr>
              <p:cNvSpPr/>
              <p:nvPr/>
            </p:nvSpPr>
            <p:spPr>
              <a:xfrm>
                <a:off x="7569316" y="3820810"/>
                <a:ext cx="54006" cy="73247"/>
              </a:xfrm>
              <a:custGeom>
                <a:avLst/>
                <a:gdLst>
                  <a:gd name="connsiteX0" fmla="*/ 51435 w 54006"/>
                  <a:gd name="connsiteY0" fmla="*/ 23527 h 73247"/>
                  <a:gd name="connsiteX1" fmla="*/ 47911 w 54006"/>
                  <a:gd name="connsiteY1" fmla="*/ 36385 h 73247"/>
                  <a:gd name="connsiteX2" fmla="*/ 37528 w 54006"/>
                  <a:gd name="connsiteY2" fmla="*/ 43625 h 73247"/>
                  <a:gd name="connsiteX3" fmla="*/ 54007 w 54006"/>
                  <a:gd name="connsiteY3" fmla="*/ 73247 h 73247"/>
                  <a:gd name="connsiteX4" fmla="*/ 40100 w 54006"/>
                  <a:gd name="connsiteY4" fmla="*/ 73247 h 73247"/>
                  <a:gd name="connsiteX5" fmla="*/ 25051 w 54006"/>
                  <a:gd name="connsiteY5" fmla="*/ 45053 h 73247"/>
                  <a:gd name="connsiteX6" fmla="*/ 12668 w 54006"/>
                  <a:gd name="connsiteY6" fmla="*/ 45053 h 73247"/>
                  <a:gd name="connsiteX7" fmla="*/ 12668 w 54006"/>
                  <a:gd name="connsiteY7" fmla="*/ 73247 h 73247"/>
                  <a:gd name="connsiteX8" fmla="*/ 0 w 54006"/>
                  <a:gd name="connsiteY8" fmla="*/ 73247 h 73247"/>
                  <a:gd name="connsiteX9" fmla="*/ 0 w 54006"/>
                  <a:gd name="connsiteY9" fmla="*/ 0 h 73247"/>
                  <a:gd name="connsiteX10" fmla="*/ 29432 w 54006"/>
                  <a:gd name="connsiteY10" fmla="*/ 0 h 73247"/>
                  <a:gd name="connsiteX11" fmla="*/ 39433 w 54006"/>
                  <a:gd name="connsiteY11" fmla="*/ 1715 h 73247"/>
                  <a:gd name="connsiteX12" fmla="*/ 46196 w 54006"/>
                  <a:gd name="connsiteY12" fmla="*/ 6286 h 73247"/>
                  <a:gd name="connsiteX13" fmla="*/ 50006 w 54006"/>
                  <a:gd name="connsiteY13" fmla="*/ 13049 h 73247"/>
                  <a:gd name="connsiteX14" fmla="*/ 51244 w 54006"/>
                  <a:gd name="connsiteY14" fmla="*/ 21336 h 73247"/>
                  <a:gd name="connsiteX15" fmla="*/ 51244 w 54006"/>
                  <a:gd name="connsiteY15" fmla="*/ 23622 h 73247"/>
                  <a:gd name="connsiteX16" fmla="*/ 12763 w 54006"/>
                  <a:gd name="connsiteY16" fmla="*/ 34576 h 73247"/>
                  <a:gd name="connsiteX17" fmla="*/ 26479 w 54006"/>
                  <a:gd name="connsiteY17" fmla="*/ 34576 h 73247"/>
                  <a:gd name="connsiteX18" fmla="*/ 35528 w 54006"/>
                  <a:gd name="connsiteY18" fmla="*/ 31909 h 73247"/>
                  <a:gd name="connsiteX19" fmla="*/ 38576 w 54006"/>
                  <a:gd name="connsiteY19" fmla="*/ 23336 h 73247"/>
                  <a:gd name="connsiteX20" fmla="*/ 38576 w 54006"/>
                  <a:gd name="connsiteY20" fmla="*/ 21908 h 73247"/>
                  <a:gd name="connsiteX21" fmla="*/ 26956 w 54006"/>
                  <a:gd name="connsiteY21" fmla="*/ 10477 h 73247"/>
                  <a:gd name="connsiteX22" fmla="*/ 12763 w 54006"/>
                  <a:gd name="connsiteY22" fmla="*/ 10477 h 73247"/>
                  <a:gd name="connsiteX23" fmla="*/ 12763 w 54006"/>
                  <a:gd name="connsiteY23" fmla="*/ 34576 h 7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4006" h="73247">
                    <a:moveTo>
                      <a:pt x="51435" y="23527"/>
                    </a:moveTo>
                    <a:cubicBezTo>
                      <a:pt x="51435" y="28670"/>
                      <a:pt x="50292" y="32956"/>
                      <a:pt x="47911" y="36385"/>
                    </a:cubicBezTo>
                    <a:cubicBezTo>
                      <a:pt x="45529" y="39815"/>
                      <a:pt x="42100" y="42196"/>
                      <a:pt x="37528" y="43625"/>
                    </a:cubicBezTo>
                    <a:lnTo>
                      <a:pt x="54007" y="73247"/>
                    </a:lnTo>
                    <a:lnTo>
                      <a:pt x="40100" y="73247"/>
                    </a:lnTo>
                    <a:lnTo>
                      <a:pt x="25051" y="45053"/>
                    </a:lnTo>
                    <a:lnTo>
                      <a:pt x="12668" y="45053"/>
                    </a:lnTo>
                    <a:lnTo>
                      <a:pt x="12668" y="73247"/>
                    </a:lnTo>
                    <a:lnTo>
                      <a:pt x="0" y="73247"/>
                    </a:lnTo>
                    <a:lnTo>
                      <a:pt x="0" y="0"/>
                    </a:lnTo>
                    <a:lnTo>
                      <a:pt x="29432" y="0"/>
                    </a:lnTo>
                    <a:cubicBezTo>
                      <a:pt x="33338" y="0"/>
                      <a:pt x="36671" y="571"/>
                      <a:pt x="39433" y="1715"/>
                    </a:cubicBezTo>
                    <a:cubicBezTo>
                      <a:pt x="42196" y="2858"/>
                      <a:pt x="44482" y="4381"/>
                      <a:pt x="46196" y="6286"/>
                    </a:cubicBezTo>
                    <a:cubicBezTo>
                      <a:pt x="47911" y="8192"/>
                      <a:pt x="49244" y="10477"/>
                      <a:pt x="50006" y="13049"/>
                    </a:cubicBezTo>
                    <a:cubicBezTo>
                      <a:pt x="50864" y="15621"/>
                      <a:pt x="51244" y="18383"/>
                      <a:pt x="51244" y="21336"/>
                    </a:cubicBezTo>
                    <a:lnTo>
                      <a:pt x="51244" y="23622"/>
                    </a:lnTo>
                    <a:close/>
                    <a:moveTo>
                      <a:pt x="12763" y="34576"/>
                    </a:moveTo>
                    <a:lnTo>
                      <a:pt x="26479" y="34576"/>
                    </a:lnTo>
                    <a:cubicBezTo>
                      <a:pt x="30480" y="34576"/>
                      <a:pt x="33433" y="33719"/>
                      <a:pt x="35528" y="31909"/>
                    </a:cubicBezTo>
                    <a:cubicBezTo>
                      <a:pt x="37624" y="30099"/>
                      <a:pt x="38576" y="27242"/>
                      <a:pt x="38576" y="23336"/>
                    </a:cubicBezTo>
                    <a:lnTo>
                      <a:pt x="38576" y="21908"/>
                    </a:lnTo>
                    <a:cubicBezTo>
                      <a:pt x="38576" y="14288"/>
                      <a:pt x="34671" y="10477"/>
                      <a:pt x="26956" y="10477"/>
                    </a:cubicBezTo>
                    <a:lnTo>
                      <a:pt x="12763" y="10477"/>
                    </a:lnTo>
                    <a:lnTo>
                      <a:pt x="12763" y="34576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DB3EBA0A-B543-4F8A-9260-C514C5BAB926}"/>
                  </a:ext>
                </a:extLst>
              </p:cNvPr>
              <p:cNvSpPr/>
              <p:nvPr/>
            </p:nvSpPr>
            <p:spPr>
              <a:xfrm>
                <a:off x="7680568" y="3820810"/>
                <a:ext cx="50577" cy="73247"/>
              </a:xfrm>
              <a:custGeom>
                <a:avLst/>
                <a:gdLst>
                  <a:gd name="connsiteX0" fmla="*/ 12859 w 50577"/>
                  <a:gd name="connsiteY0" fmla="*/ 46006 h 73247"/>
                  <a:gd name="connsiteX1" fmla="*/ 12859 w 50577"/>
                  <a:gd name="connsiteY1" fmla="*/ 73247 h 73247"/>
                  <a:gd name="connsiteX2" fmla="*/ 0 w 50577"/>
                  <a:gd name="connsiteY2" fmla="*/ 73247 h 73247"/>
                  <a:gd name="connsiteX3" fmla="*/ 0 w 50577"/>
                  <a:gd name="connsiteY3" fmla="*/ 0 h 73247"/>
                  <a:gd name="connsiteX4" fmla="*/ 28766 w 50577"/>
                  <a:gd name="connsiteY4" fmla="*/ 0 h 73247"/>
                  <a:gd name="connsiteX5" fmla="*/ 38767 w 50577"/>
                  <a:gd name="connsiteY5" fmla="*/ 1619 h 73247"/>
                  <a:gd name="connsiteX6" fmla="*/ 45529 w 50577"/>
                  <a:gd name="connsiteY6" fmla="*/ 6191 h 73247"/>
                  <a:gd name="connsiteX7" fmla="*/ 49340 w 50577"/>
                  <a:gd name="connsiteY7" fmla="*/ 13049 h 73247"/>
                  <a:gd name="connsiteX8" fmla="*/ 50578 w 50577"/>
                  <a:gd name="connsiteY8" fmla="*/ 21622 h 73247"/>
                  <a:gd name="connsiteX9" fmla="*/ 50578 w 50577"/>
                  <a:gd name="connsiteY9" fmla="*/ 24098 h 73247"/>
                  <a:gd name="connsiteX10" fmla="*/ 44482 w 50577"/>
                  <a:gd name="connsiteY10" fmla="*/ 40386 h 73247"/>
                  <a:gd name="connsiteX11" fmla="*/ 26670 w 50577"/>
                  <a:gd name="connsiteY11" fmla="*/ 46006 h 73247"/>
                  <a:gd name="connsiteX12" fmla="*/ 12764 w 50577"/>
                  <a:gd name="connsiteY12" fmla="*/ 46006 h 73247"/>
                  <a:gd name="connsiteX13" fmla="*/ 12859 w 50577"/>
                  <a:gd name="connsiteY13" fmla="*/ 35909 h 73247"/>
                  <a:gd name="connsiteX14" fmla="*/ 25527 w 50577"/>
                  <a:gd name="connsiteY14" fmla="*/ 35909 h 73247"/>
                  <a:gd name="connsiteX15" fmla="*/ 34766 w 50577"/>
                  <a:gd name="connsiteY15" fmla="*/ 33147 h 73247"/>
                  <a:gd name="connsiteX16" fmla="*/ 37814 w 50577"/>
                  <a:gd name="connsiteY16" fmla="*/ 24384 h 73247"/>
                  <a:gd name="connsiteX17" fmla="*/ 37814 w 50577"/>
                  <a:gd name="connsiteY17" fmla="*/ 22003 h 73247"/>
                  <a:gd name="connsiteX18" fmla="*/ 34957 w 50577"/>
                  <a:gd name="connsiteY18" fmla="*/ 13144 h 73247"/>
                  <a:gd name="connsiteX19" fmla="*/ 25908 w 50577"/>
                  <a:gd name="connsiteY19" fmla="*/ 10096 h 73247"/>
                  <a:gd name="connsiteX20" fmla="*/ 12859 w 50577"/>
                  <a:gd name="connsiteY20" fmla="*/ 10096 h 73247"/>
                  <a:gd name="connsiteX21" fmla="*/ 12859 w 50577"/>
                  <a:gd name="connsiteY21" fmla="*/ 35909 h 7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0577" h="73247">
                    <a:moveTo>
                      <a:pt x="12859" y="46006"/>
                    </a:moveTo>
                    <a:lnTo>
                      <a:pt x="12859" y="73247"/>
                    </a:lnTo>
                    <a:lnTo>
                      <a:pt x="0" y="73247"/>
                    </a:lnTo>
                    <a:lnTo>
                      <a:pt x="0" y="0"/>
                    </a:lnTo>
                    <a:lnTo>
                      <a:pt x="28766" y="0"/>
                    </a:lnTo>
                    <a:cubicBezTo>
                      <a:pt x="32671" y="0"/>
                      <a:pt x="36004" y="571"/>
                      <a:pt x="38767" y="1619"/>
                    </a:cubicBezTo>
                    <a:cubicBezTo>
                      <a:pt x="41529" y="2762"/>
                      <a:pt x="43720" y="4286"/>
                      <a:pt x="45529" y="6191"/>
                    </a:cubicBezTo>
                    <a:cubicBezTo>
                      <a:pt x="47244" y="8192"/>
                      <a:pt x="48577" y="10382"/>
                      <a:pt x="49340" y="13049"/>
                    </a:cubicBezTo>
                    <a:cubicBezTo>
                      <a:pt x="50197" y="15621"/>
                      <a:pt x="50578" y="18479"/>
                      <a:pt x="50578" y="21622"/>
                    </a:cubicBezTo>
                    <a:lnTo>
                      <a:pt x="50578" y="24098"/>
                    </a:lnTo>
                    <a:cubicBezTo>
                      <a:pt x="50578" y="31147"/>
                      <a:pt x="48577" y="36576"/>
                      <a:pt x="44482" y="40386"/>
                    </a:cubicBezTo>
                    <a:cubicBezTo>
                      <a:pt x="40386" y="44196"/>
                      <a:pt x="34480" y="46006"/>
                      <a:pt x="26670" y="46006"/>
                    </a:cubicBezTo>
                    <a:lnTo>
                      <a:pt x="12764" y="46006"/>
                    </a:lnTo>
                    <a:close/>
                    <a:moveTo>
                      <a:pt x="12859" y="35909"/>
                    </a:moveTo>
                    <a:lnTo>
                      <a:pt x="25527" y="35909"/>
                    </a:lnTo>
                    <a:cubicBezTo>
                      <a:pt x="29623" y="35909"/>
                      <a:pt x="32671" y="34957"/>
                      <a:pt x="34766" y="33147"/>
                    </a:cubicBezTo>
                    <a:cubicBezTo>
                      <a:pt x="36767" y="31337"/>
                      <a:pt x="37814" y="28384"/>
                      <a:pt x="37814" y="24384"/>
                    </a:cubicBezTo>
                    <a:lnTo>
                      <a:pt x="37814" y="22003"/>
                    </a:lnTo>
                    <a:cubicBezTo>
                      <a:pt x="37814" y="18098"/>
                      <a:pt x="36862" y="15145"/>
                      <a:pt x="34957" y="13144"/>
                    </a:cubicBezTo>
                    <a:cubicBezTo>
                      <a:pt x="33052" y="11144"/>
                      <a:pt x="30099" y="10096"/>
                      <a:pt x="25908" y="10096"/>
                    </a:cubicBezTo>
                    <a:lnTo>
                      <a:pt x="12859" y="10096"/>
                    </a:lnTo>
                    <a:lnTo>
                      <a:pt x="12859" y="35909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20EE51A5-62B4-4506-A9E9-C805D22A3D14}"/>
                  </a:ext>
                </a:extLst>
              </p:cNvPr>
              <p:cNvSpPr/>
              <p:nvPr/>
            </p:nvSpPr>
            <p:spPr>
              <a:xfrm>
                <a:off x="7787629" y="3819286"/>
                <a:ext cx="58959" cy="76390"/>
              </a:xfrm>
              <a:custGeom>
                <a:avLst/>
                <a:gdLst>
                  <a:gd name="connsiteX0" fmla="*/ 29337 w 58959"/>
                  <a:gd name="connsiteY0" fmla="*/ 0 h 76390"/>
                  <a:gd name="connsiteX1" fmla="*/ 44006 w 58959"/>
                  <a:gd name="connsiteY1" fmla="*/ 2477 h 76390"/>
                  <a:gd name="connsiteX2" fmla="*/ 53054 w 58959"/>
                  <a:gd name="connsiteY2" fmla="*/ 9430 h 76390"/>
                  <a:gd name="connsiteX3" fmla="*/ 57626 w 58959"/>
                  <a:gd name="connsiteY3" fmla="*/ 20098 h 76390"/>
                  <a:gd name="connsiteX4" fmla="*/ 58960 w 58959"/>
                  <a:gd name="connsiteY4" fmla="*/ 33814 h 76390"/>
                  <a:gd name="connsiteX5" fmla="*/ 58960 w 58959"/>
                  <a:gd name="connsiteY5" fmla="*/ 42672 h 76390"/>
                  <a:gd name="connsiteX6" fmla="*/ 57626 w 58959"/>
                  <a:gd name="connsiteY6" fmla="*/ 56388 h 76390"/>
                  <a:gd name="connsiteX7" fmla="*/ 52959 w 58959"/>
                  <a:gd name="connsiteY7" fmla="*/ 67056 h 76390"/>
                  <a:gd name="connsiteX8" fmla="*/ 43910 w 58959"/>
                  <a:gd name="connsiteY8" fmla="*/ 73914 h 76390"/>
                  <a:gd name="connsiteX9" fmla="*/ 29432 w 58959"/>
                  <a:gd name="connsiteY9" fmla="*/ 76391 h 76390"/>
                  <a:gd name="connsiteX10" fmla="*/ 14859 w 58959"/>
                  <a:gd name="connsiteY10" fmla="*/ 73914 h 76390"/>
                  <a:gd name="connsiteX11" fmla="*/ 5906 w 58959"/>
                  <a:gd name="connsiteY11" fmla="*/ 66961 h 76390"/>
                  <a:gd name="connsiteX12" fmla="*/ 1333 w 58959"/>
                  <a:gd name="connsiteY12" fmla="*/ 56293 h 76390"/>
                  <a:gd name="connsiteX13" fmla="*/ 0 w 58959"/>
                  <a:gd name="connsiteY13" fmla="*/ 42577 h 76390"/>
                  <a:gd name="connsiteX14" fmla="*/ 0 w 58959"/>
                  <a:gd name="connsiteY14" fmla="*/ 33719 h 76390"/>
                  <a:gd name="connsiteX15" fmla="*/ 1429 w 58959"/>
                  <a:gd name="connsiteY15" fmla="*/ 20003 h 76390"/>
                  <a:gd name="connsiteX16" fmla="*/ 6191 w 58959"/>
                  <a:gd name="connsiteY16" fmla="*/ 9335 h 76390"/>
                  <a:gd name="connsiteX17" fmla="*/ 15145 w 58959"/>
                  <a:gd name="connsiteY17" fmla="*/ 2477 h 76390"/>
                  <a:gd name="connsiteX18" fmla="*/ 29432 w 58959"/>
                  <a:gd name="connsiteY18" fmla="*/ 95 h 76390"/>
                  <a:gd name="connsiteX19" fmla="*/ 29432 w 58959"/>
                  <a:gd name="connsiteY19" fmla="*/ 65627 h 76390"/>
                  <a:gd name="connsiteX20" fmla="*/ 36385 w 58959"/>
                  <a:gd name="connsiteY20" fmla="*/ 64675 h 76390"/>
                  <a:gd name="connsiteX21" fmla="*/ 41434 w 58959"/>
                  <a:gd name="connsiteY21" fmla="*/ 61151 h 76390"/>
                  <a:gd name="connsiteX22" fmla="*/ 44577 w 58959"/>
                  <a:gd name="connsiteY22" fmla="*/ 54102 h 76390"/>
                  <a:gd name="connsiteX23" fmla="*/ 45625 w 58959"/>
                  <a:gd name="connsiteY23" fmla="*/ 42672 h 76390"/>
                  <a:gd name="connsiteX24" fmla="*/ 45625 w 58959"/>
                  <a:gd name="connsiteY24" fmla="*/ 33623 h 76390"/>
                  <a:gd name="connsiteX25" fmla="*/ 44672 w 58959"/>
                  <a:gd name="connsiteY25" fmla="*/ 22003 h 76390"/>
                  <a:gd name="connsiteX26" fmla="*/ 41720 w 58959"/>
                  <a:gd name="connsiteY26" fmla="*/ 15050 h 76390"/>
                  <a:gd name="connsiteX27" fmla="*/ 36671 w 58959"/>
                  <a:gd name="connsiteY27" fmla="*/ 11621 h 76390"/>
                  <a:gd name="connsiteX28" fmla="*/ 29432 w 58959"/>
                  <a:gd name="connsiteY28" fmla="*/ 10668 h 76390"/>
                  <a:gd name="connsiteX29" fmla="*/ 22479 w 58959"/>
                  <a:gd name="connsiteY29" fmla="*/ 11621 h 76390"/>
                  <a:gd name="connsiteX30" fmla="*/ 17335 w 58959"/>
                  <a:gd name="connsiteY30" fmla="*/ 15050 h 76390"/>
                  <a:gd name="connsiteX31" fmla="*/ 14192 w 58959"/>
                  <a:gd name="connsiteY31" fmla="*/ 22003 h 76390"/>
                  <a:gd name="connsiteX32" fmla="*/ 13145 w 58959"/>
                  <a:gd name="connsiteY32" fmla="*/ 33623 h 76390"/>
                  <a:gd name="connsiteX33" fmla="*/ 13145 w 58959"/>
                  <a:gd name="connsiteY33" fmla="*/ 42672 h 76390"/>
                  <a:gd name="connsiteX34" fmla="*/ 14192 w 58959"/>
                  <a:gd name="connsiteY34" fmla="*/ 54197 h 76390"/>
                  <a:gd name="connsiteX35" fmla="*/ 17240 w 58959"/>
                  <a:gd name="connsiteY35" fmla="*/ 61151 h 76390"/>
                  <a:gd name="connsiteX36" fmla="*/ 22384 w 58959"/>
                  <a:gd name="connsiteY36" fmla="*/ 64675 h 76390"/>
                  <a:gd name="connsiteX37" fmla="*/ 29528 w 58959"/>
                  <a:gd name="connsiteY37" fmla="*/ 65627 h 76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8959" h="76390">
                    <a:moveTo>
                      <a:pt x="29337" y="0"/>
                    </a:moveTo>
                    <a:cubicBezTo>
                      <a:pt x="35338" y="0"/>
                      <a:pt x="40196" y="857"/>
                      <a:pt x="44006" y="2477"/>
                    </a:cubicBezTo>
                    <a:cubicBezTo>
                      <a:pt x="47816" y="4096"/>
                      <a:pt x="50768" y="6477"/>
                      <a:pt x="53054" y="9430"/>
                    </a:cubicBezTo>
                    <a:cubicBezTo>
                      <a:pt x="55245" y="12383"/>
                      <a:pt x="56769" y="15907"/>
                      <a:pt x="57626" y="20098"/>
                    </a:cubicBezTo>
                    <a:cubicBezTo>
                      <a:pt x="58483" y="24194"/>
                      <a:pt x="58960" y="28766"/>
                      <a:pt x="58960" y="33814"/>
                    </a:cubicBezTo>
                    <a:lnTo>
                      <a:pt x="58960" y="42672"/>
                    </a:lnTo>
                    <a:cubicBezTo>
                      <a:pt x="58960" y="47720"/>
                      <a:pt x="58483" y="52292"/>
                      <a:pt x="57626" y="56388"/>
                    </a:cubicBezTo>
                    <a:cubicBezTo>
                      <a:pt x="56769" y="60484"/>
                      <a:pt x="55150" y="64103"/>
                      <a:pt x="52959" y="67056"/>
                    </a:cubicBezTo>
                    <a:cubicBezTo>
                      <a:pt x="50768" y="70009"/>
                      <a:pt x="47720" y="72295"/>
                      <a:pt x="43910" y="73914"/>
                    </a:cubicBezTo>
                    <a:cubicBezTo>
                      <a:pt x="40100" y="75533"/>
                      <a:pt x="35243" y="76391"/>
                      <a:pt x="29432" y="76391"/>
                    </a:cubicBezTo>
                    <a:cubicBezTo>
                      <a:pt x="23622" y="76391"/>
                      <a:pt x="18669" y="75533"/>
                      <a:pt x="14859" y="73914"/>
                    </a:cubicBezTo>
                    <a:cubicBezTo>
                      <a:pt x="11049" y="72295"/>
                      <a:pt x="8096" y="69914"/>
                      <a:pt x="5906" y="66961"/>
                    </a:cubicBezTo>
                    <a:cubicBezTo>
                      <a:pt x="3715" y="64008"/>
                      <a:pt x="2191" y="60389"/>
                      <a:pt x="1333" y="56293"/>
                    </a:cubicBezTo>
                    <a:cubicBezTo>
                      <a:pt x="476" y="52197"/>
                      <a:pt x="0" y="47625"/>
                      <a:pt x="0" y="42577"/>
                    </a:cubicBezTo>
                    <a:lnTo>
                      <a:pt x="0" y="33719"/>
                    </a:lnTo>
                    <a:cubicBezTo>
                      <a:pt x="0" y="28766"/>
                      <a:pt x="476" y="24098"/>
                      <a:pt x="1429" y="20003"/>
                    </a:cubicBezTo>
                    <a:cubicBezTo>
                      <a:pt x="2381" y="15812"/>
                      <a:pt x="3905" y="12287"/>
                      <a:pt x="6191" y="9335"/>
                    </a:cubicBezTo>
                    <a:cubicBezTo>
                      <a:pt x="8382" y="6382"/>
                      <a:pt x="11430" y="4096"/>
                      <a:pt x="15145" y="2477"/>
                    </a:cubicBezTo>
                    <a:cubicBezTo>
                      <a:pt x="18859" y="857"/>
                      <a:pt x="23717" y="95"/>
                      <a:pt x="29432" y="95"/>
                    </a:cubicBezTo>
                    <a:moveTo>
                      <a:pt x="29432" y="65627"/>
                    </a:moveTo>
                    <a:cubicBezTo>
                      <a:pt x="32004" y="65627"/>
                      <a:pt x="34385" y="65342"/>
                      <a:pt x="36385" y="64675"/>
                    </a:cubicBezTo>
                    <a:cubicBezTo>
                      <a:pt x="38386" y="64008"/>
                      <a:pt x="40100" y="62865"/>
                      <a:pt x="41434" y="61151"/>
                    </a:cubicBezTo>
                    <a:cubicBezTo>
                      <a:pt x="42767" y="59436"/>
                      <a:pt x="43815" y="57055"/>
                      <a:pt x="44577" y="54102"/>
                    </a:cubicBezTo>
                    <a:cubicBezTo>
                      <a:pt x="45339" y="51149"/>
                      <a:pt x="45625" y="47339"/>
                      <a:pt x="45625" y="42672"/>
                    </a:cubicBezTo>
                    <a:lnTo>
                      <a:pt x="45625" y="33623"/>
                    </a:lnTo>
                    <a:cubicBezTo>
                      <a:pt x="45625" y="28861"/>
                      <a:pt x="45339" y="25051"/>
                      <a:pt x="44672" y="22003"/>
                    </a:cubicBezTo>
                    <a:cubicBezTo>
                      <a:pt x="44006" y="19050"/>
                      <a:pt x="43053" y="16669"/>
                      <a:pt x="41720" y="15050"/>
                    </a:cubicBezTo>
                    <a:cubicBezTo>
                      <a:pt x="40386" y="13335"/>
                      <a:pt x="38672" y="12192"/>
                      <a:pt x="36671" y="11621"/>
                    </a:cubicBezTo>
                    <a:cubicBezTo>
                      <a:pt x="34671" y="11049"/>
                      <a:pt x="32195" y="10668"/>
                      <a:pt x="29432" y="10668"/>
                    </a:cubicBezTo>
                    <a:cubicBezTo>
                      <a:pt x="26670" y="10668"/>
                      <a:pt x="24479" y="10954"/>
                      <a:pt x="22479" y="11621"/>
                    </a:cubicBezTo>
                    <a:cubicBezTo>
                      <a:pt x="20479" y="12287"/>
                      <a:pt x="18669" y="13335"/>
                      <a:pt x="17335" y="15050"/>
                    </a:cubicBezTo>
                    <a:cubicBezTo>
                      <a:pt x="16002" y="16764"/>
                      <a:pt x="14954" y="19050"/>
                      <a:pt x="14192" y="22003"/>
                    </a:cubicBezTo>
                    <a:cubicBezTo>
                      <a:pt x="13430" y="24956"/>
                      <a:pt x="13145" y="28861"/>
                      <a:pt x="13145" y="33623"/>
                    </a:cubicBezTo>
                    <a:lnTo>
                      <a:pt x="13145" y="42672"/>
                    </a:lnTo>
                    <a:cubicBezTo>
                      <a:pt x="13145" y="47435"/>
                      <a:pt x="13526" y="51245"/>
                      <a:pt x="14192" y="54197"/>
                    </a:cubicBezTo>
                    <a:cubicBezTo>
                      <a:pt x="14859" y="57150"/>
                      <a:pt x="15907" y="59436"/>
                      <a:pt x="17240" y="61151"/>
                    </a:cubicBezTo>
                    <a:cubicBezTo>
                      <a:pt x="18574" y="62865"/>
                      <a:pt x="20288" y="64008"/>
                      <a:pt x="22384" y="64675"/>
                    </a:cubicBezTo>
                    <a:cubicBezTo>
                      <a:pt x="24384" y="65342"/>
                      <a:pt x="26765" y="65627"/>
                      <a:pt x="29528" y="65627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7CDBBDED-FC5D-42AC-9239-5899B1E74D13}"/>
                  </a:ext>
                </a:extLst>
              </p:cNvPr>
              <p:cNvSpPr/>
              <p:nvPr/>
            </p:nvSpPr>
            <p:spPr>
              <a:xfrm>
                <a:off x="7907358" y="3820810"/>
                <a:ext cx="54006" cy="73247"/>
              </a:xfrm>
              <a:custGeom>
                <a:avLst/>
                <a:gdLst>
                  <a:gd name="connsiteX0" fmla="*/ 51340 w 54006"/>
                  <a:gd name="connsiteY0" fmla="*/ 23527 h 73247"/>
                  <a:gd name="connsiteX1" fmla="*/ 47816 w 54006"/>
                  <a:gd name="connsiteY1" fmla="*/ 36385 h 73247"/>
                  <a:gd name="connsiteX2" fmla="*/ 37529 w 54006"/>
                  <a:gd name="connsiteY2" fmla="*/ 43625 h 73247"/>
                  <a:gd name="connsiteX3" fmla="*/ 54007 w 54006"/>
                  <a:gd name="connsiteY3" fmla="*/ 73247 h 73247"/>
                  <a:gd name="connsiteX4" fmla="*/ 40100 w 54006"/>
                  <a:gd name="connsiteY4" fmla="*/ 73247 h 73247"/>
                  <a:gd name="connsiteX5" fmla="*/ 25051 w 54006"/>
                  <a:gd name="connsiteY5" fmla="*/ 45053 h 73247"/>
                  <a:gd name="connsiteX6" fmla="*/ 12668 w 54006"/>
                  <a:gd name="connsiteY6" fmla="*/ 45053 h 73247"/>
                  <a:gd name="connsiteX7" fmla="*/ 12668 w 54006"/>
                  <a:gd name="connsiteY7" fmla="*/ 73247 h 73247"/>
                  <a:gd name="connsiteX8" fmla="*/ 0 w 54006"/>
                  <a:gd name="connsiteY8" fmla="*/ 73247 h 73247"/>
                  <a:gd name="connsiteX9" fmla="*/ 0 w 54006"/>
                  <a:gd name="connsiteY9" fmla="*/ 0 h 73247"/>
                  <a:gd name="connsiteX10" fmla="*/ 29432 w 54006"/>
                  <a:gd name="connsiteY10" fmla="*/ 0 h 73247"/>
                  <a:gd name="connsiteX11" fmla="*/ 39433 w 54006"/>
                  <a:gd name="connsiteY11" fmla="*/ 1715 h 73247"/>
                  <a:gd name="connsiteX12" fmla="*/ 46196 w 54006"/>
                  <a:gd name="connsiteY12" fmla="*/ 6286 h 73247"/>
                  <a:gd name="connsiteX13" fmla="*/ 50006 w 54006"/>
                  <a:gd name="connsiteY13" fmla="*/ 13049 h 73247"/>
                  <a:gd name="connsiteX14" fmla="*/ 51245 w 54006"/>
                  <a:gd name="connsiteY14" fmla="*/ 21336 h 73247"/>
                  <a:gd name="connsiteX15" fmla="*/ 51245 w 54006"/>
                  <a:gd name="connsiteY15" fmla="*/ 23622 h 73247"/>
                  <a:gd name="connsiteX16" fmla="*/ 12668 w 54006"/>
                  <a:gd name="connsiteY16" fmla="*/ 34576 h 73247"/>
                  <a:gd name="connsiteX17" fmla="*/ 26384 w 54006"/>
                  <a:gd name="connsiteY17" fmla="*/ 34576 h 73247"/>
                  <a:gd name="connsiteX18" fmla="*/ 35433 w 54006"/>
                  <a:gd name="connsiteY18" fmla="*/ 31909 h 73247"/>
                  <a:gd name="connsiteX19" fmla="*/ 38481 w 54006"/>
                  <a:gd name="connsiteY19" fmla="*/ 23336 h 73247"/>
                  <a:gd name="connsiteX20" fmla="*/ 38481 w 54006"/>
                  <a:gd name="connsiteY20" fmla="*/ 21908 h 73247"/>
                  <a:gd name="connsiteX21" fmla="*/ 26860 w 54006"/>
                  <a:gd name="connsiteY21" fmla="*/ 10477 h 73247"/>
                  <a:gd name="connsiteX22" fmla="*/ 12668 w 54006"/>
                  <a:gd name="connsiteY22" fmla="*/ 10477 h 73247"/>
                  <a:gd name="connsiteX23" fmla="*/ 12668 w 54006"/>
                  <a:gd name="connsiteY23" fmla="*/ 34576 h 7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4006" h="73247">
                    <a:moveTo>
                      <a:pt x="51340" y="23527"/>
                    </a:moveTo>
                    <a:cubicBezTo>
                      <a:pt x="51340" y="28670"/>
                      <a:pt x="50197" y="32956"/>
                      <a:pt x="47816" y="36385"/>
                    </a:cubicBezTo>
                    <a:cubicBezTo>
                      <a:pt x="45434" y="39815"/>
                      <a:pt x="42005" y="42196"/>
                      <a:pt x="37529" y="43625"/>
                    </a:cubicBezTo>
                    <a:lnTo>
                      <a:pt x="54007" y="73247"/>
                    </a:lnTo>
                    <a:lnTo>
                      <a:pt x="40100" y="73247"/>
                    </a:lnTo>
                    <a:lnTo>
                      <a:pt x="25051" y="45053"/>
                    </a:lnTo>
                    <a:lnTo>
                      <a:pt x="12668" y="45053"/>
                    </a:lnTo>
                    <a:lnTo>
                      <a:pt x="12668" y="73247"/>
                    </a:lnTo>
                    <a:lnTo>
                      <a:pt x="0" y="73247"/>
                    </a:lnTo>
                    <a:lnTo>
                      <a:pt x="0" y="0"/>
                    </a:lnTo>
                    <a:lnTo>
                      <a:pt x="29432" y="0"/>
                    </a:lnTo>
                    <a:cubicBezTo>
                      <a:pt x="33338" y="0"/>
                      <a:pt x="36671" y="571"/>
                      <a:pt x="39433" y="1715"/>
                    </a:cubicBezTo>
                    <a:cubicBezTo>
                      <a:pt x="42196" y="2858"/>
                      <a:pt x="44482" y="4381"/>
                      <a:pt x="46196" y="6286"/>
                    </a:cubicBezTo>
                    <a:cubicBezTo>
                      <a:pt x="47911" y="8192"/>
                      <a:pt x="49244" y="10477"/>
                      <a:pt x="50006" y="13049"/>
                    </a:cubicBezTo>
                    <a:cubicBezTo>
                      <a:pt x="50864" y="15621"/>
                      <a:pt x="51245" y="18383"/>
                      <a:pt x="51245" y="21336"/>
                    </a:cubicBezTo>
                    <a:lnTo>
                      <a:pt x="51245" y="23622"/>
                    </a:lnTo>
                    <a:close/>
                    <a:moveTo>
                      <a:pt x="12668" y="34576"/>
                    </a:moveTo>
                    <a:lnTo>
                      <a:pt x="26384" y="34576"/>
                    </a:lnTo>
                    <a:cubicBezTo>
                      <a:pt x="30385" y="34576"/>
                      <a:pt x="33338" y="33719"/>
                      <a:pt x="35433" y="31909"/>
                    </a:cubicBezTo>
                    <a:cubicBezTo>
                      <a:pt x="37529" y="30099"/>
                      <a:pt x="38481" y="27242"/>
                      <a:pt x="38481" y="23336"/>
                    </a:cubicBezTo>
                    <a:lnTo>
                      <a:pt x="38481" y="21908"/>
                    </a:lnTo>
                    <a:cubicBezTo>
                      <a:pt x="38481" y="14288"/>
                      <a:pt x="34576" y="10477"/>
                      <a:pt x="26860" y="10477"/>
                    </a:cubicBezTo>
                    <a:lnTo>
                      <a:pt x="12668" y="10477"/>
                    </a:lnTo>
                    <a:lnTo>
                      <a:pt x="12668" y="34576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C649F12-F39D-4597-8199-403BA639999D}"/>
                  </a:ext>
                </a:extLst>
              </p:cNvPr>
              <p:cNvSpPr/>
              <p:nvPr/>
            </p:nvSpPr>
            <p:spPr>
              <a:xfrm>
                <a:off x="8013943" y="3820810"/>
                <a:ext cx="64293" cy="73247"/>
              </a:xfrm>
              <a:custGeom>
                <a:avLst/>
                <a:gdLst>
                  <a:gd name="connsiteX0" fmla="*/ 44863 w 64293"/>
                  <a:gd name="connsiteY0" fmla="*/ 53911 h 73247"/>
                  <a:gd name="connsiteX1" fmla="*/ 18955 w 64293"/>
                  <a:gd name="connsiteY1" fmla="*/ 53911 h 73247"/>
                  <a:gd name="connsiteX2" fmla="*/ 12859 w 64293"/>
                  <a:gd name="connsiteY2" fmla="*/ 73247 h 73247"/>
                  <a:gd name="connsiteX3" fmla="*/ 0 w 64293"/>
                  <a:gd name="connsiteY3" fmla="*/ 73247 h 73247"/>
                  <a:gd name="connsiteX4" fmla="*/ 24955 w 64293"/>
                  <a:gd name="connsiteY4" fmla="*/ 0 h 73247"/>
                  <a:gd name="connsiteX5" fmla="*/ 38767 w 64293"/>
                  <a:gd name="connsiteY5" fmla="*/ 0 h 73247"/>
                  <a:gd name="connsiteX6" fmla="*/ 64294 w 64293"/>
                  <a:gd name="connsiteY6" fmla="*/ 73247 h 73247"/>
                  <a:gd name="connsiteX7" fmla="*/ 50959 w 64293"/>
                  <a:gd name="connsiteY7" fmla="*/ 73247 h 73247"/>
                  <a:gd name="connsiteX8" fmla="*/ 44863 w 64293"/>
                  <a:gd name="connsiteY8" fmla="*/ 53911 h 73247"/>
                  <a:gd name="connsiteX9" fmla="*/ 22193 w 64293"/>
                  <a:gd name="connsiteY9" fmla="*/ 43625 h 73247"/>
                  <a:gd name="connsiteX10" fmla="*/ 41624 w 64293"/>
                  <a:gd name="connsiteY10" fmla="*/ 43625 h 73247"/>
                  <a:gd name="connsiteX11" fmla="*/ 31909 w 64293"/>
                  <a:gd name="connsiteY11" fmla="*/ 12573 h 73247"/>
                  <a:gd name="connsiteX12" fmla="*/ 22098 w 64293"/>
                  <a:gd name="connsiteY12" fmla="*/ 43625 h 7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4293" h="73247">
                    <a:moveTo>
                      <a:pt x="44863" y="53911"/>
                    </a:moveTo>
                    <a:lnTo>
                      <a:pt x="18955" y="53911"/>
                    </a:lnTo>
                    <a:lnTo>
                      <a:pt x="12859" y="73247"/>
                    </a:lnTo>
                    <a:lnTo>
                      <a:pt x="0" y="73247"/>
                    </a:lnTo>
                    <a:lnTo>
                      <a:pt x="24955" y="0"/>
                    </a:lnTo>
                    <a:lnTo>
                      <a:pt x="38767" y="0"/>
                    </a:lnTo>
                    <a:lnTo>
                      <a:pt x="64294" y="73247"/>
                    </a:lnTo>
                    <a:lnTo>
                      <a:pt x="50959" y="73247"/>
                    </a:lnTo>
                    <a:lnTo>
                      <a:pt x="44863" y="53911"/>
                    </a:lnTo>
                    <a:close/>
                    <a:moveTo>
                      <a:pt x="22193" y="43625"/>
                    </a:moveTo>
                    <a:lnTo>
                      <a:pt x="41624" y="43625"/>
                    </a:lnTo>
                    <a:lnTo>
                      <a:pt x="31909" y="12573"/>
                    </a:lnTo>
                    <a:lnTo>
                      <a:pt x="22098" y="43625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0525CDA-8F5C-4234-9E5A-1DA43139EA7A}"/>
                  </a:ext>
                </a:extLst>
              </p:cNvPr>
              <p:cNvSpPr/>
              <p:nvPr/>
            </p:nvSpPr>
            <p:spPr>
              <a:xfrm>
                <a:off x="8121481" y="3820810"/>
                <a:ext cx="58292" cy="73247"/>
              </a:xfrm>
              <a:custGeom>
                <a:avLst/>
                <a:gdLst>
                  <a:gd name="connsiteX0" fmla="*/ 58293 w 58292"/>
                  <a:gd name="connsiteY0" fmla="*/ 0 h 73247"/>
                  <a:gd name="connsiteX1" fmla="*/ 56864 w 58292"/>
                  <a:gd name="connsiteY1" fmla="*/ 10573 h 73247"/>
                  <a:gd name="connsiteX2" fmla="*/ 35623 w 58292"/>
                  <a:gd name="connsiteY2" fmla="*/ 10573 h 73247"/>
                  <a:gd name="connsiteX3" fmla="*/ 35623 w 58292"/>
                  <a:gd name="connsiteY3" fmla="*/ 73247 h 73247"/>
                  <a:gd name="connsiteX4" fmla="*/ 22765 w 58292"/>
                  <a:gd name="connsiteY4" fmla="*/ 73247 h 73247"/>
                  <a:gd name="connsiteX5" fmla="*/ 22765 w 58292"/>
                  <a:gd name="connsiteY5" fmla="*/ 10573 h 73247"/>
                  <a:gd name="connsiteX6" fmla="*/ 0 w 58292"/>
                  <a:gd name="connsiteY6" fmla="*/ 10573 h 73247"/>
                  <a:gd name="connsiteX7" fmla="*/ 1333 w 58292"/>
                  <a:gd name="connsiteY7" fmla="*/ 0 h 73247"/>
                  <a:gd name="connsiteX8" fmla="*/ 58293 w 58292"/>
                  <a:gd name="connsiteY8" fmla="*/ 0 h 7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292" h="73247">
                    <a:moveTo>
                      <a:pt x="58293" y="0"/>
                    </a:moveTo>
                    <a:lnTo>
                      <a:pt x="56864" y="10573"/>
                    </a:lnTo>
                    <a:lnTo>
                      <a:pt x="35623" y="10573"/>
                    </a:lnTo>
                    <a:lnTo>
                      <a:pt x="35623" y="73247"/>
                    </a:lnTo>
                    <a:lnTo>
                      <a:pt x="22765" y="73247"/>
                    </a:lnTo>
                    <a:lnTo>
                      <a:pt x="22765" y="10573"/>
                    </a:lnTo>
                    <a:lnTo>
                      <a:pt x="0" y="10573"/>
                    </a:lnTo>
                    <a:lnTo>
                      <a:pt x="1333" y="0"/>
                    </a:lnTo>
                    <a:lnTo>
                      <a:pt x="58293" y="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DDB3F555-1049-40A5-90F0-DE7593CF5EBC}"/>
                  </a:ext>
                </a:extLst>
              </p:cNvPr>
              <p:cNvSpPr/>
              <p:nvPr/>
            </p:nvSpPr>
            <p:spPr>
              <a:xfrm>
                <a:off x="8236733" y="3820810"/>
                <a:ext cx="12858" cy="73247"/>
              </a:xfrm>
              <a:custGeom>
                <a:avLst/>
                <a:gdLst>
                  <a:gd name="connsiteX0" fmla="*/ 0 w 12858"/>
                  <a:gd name="connsiteY0" fmla="*/ 0 h 73247"/>
                  <a:gd name="connsiteX1" fmla="*/ 12859 w 12858"/>
                  <a:gd name="connsiteY1" fmla="*/ 0 h 73247"/>
                  <a:gd name="connsiteX2" fmla="*/ 12859 w 12858"/>
                  <a:gd name="connsiteY2" fmla="*/ 73247 h 73247"/>
                  <a:gd name="connsiteX3" fmla="*/ 0 w 12858"/>
                  <a:gd name="connsiteY3" fmla="*/ 73247 h 7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58" h="73247">
                    <a:moveTo>
                      <a:pt x="0" y="0"/>
                    </a:moveTo>
                    <a:lnTo>
                      <a:pt x="12859" y="0"/>
                    </a:lnTo>
                    <a:lnTo>
                      <a:pt x="12859" y="73247"/>
                    </a:lnTo>
                    <a:lnTo>
                      <a:pt x="0" y="73247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9E71052-FC06-4445-9F73-0468754E8D33}"/>
                  </a:ext>
                </a:extLst>
              </p:cNvPr>
              <p:cNvSpPr/>
              <p:nvPr/>
            </p:nvSpPr>
            <p:spPr>
              <a:xfrm>
                <a:off x="8310552" y="3819286"/>
                <a:ext cx="58959" cy="76390"/>
              </a:xfrm>
              <a:custGeom>
                <a:avLst/>
                <a:gdLst>
                  <a:gd name="connsiteX0" fmla="*/ 29337 w 58959"/>
                  <a:gd name="connsiteY0" fmla="*/ 0 h 76390"/>
                  <a:gd name="connsiteX1" fmla="*/ 44006 w 58959"/>
                  <a:gd name="connsiteY1" fmla="*/ 2477 h 76390"/>
                  <a:gd name="connsiteX2" fmla="*/ 53054 w 58959"/>
                  <a:gd name="connsiteY2" fmla="*/ 9430 h 76390"/>
                  <a:gd name="connsiteX3" fmla="*/ 57626 w 58959"/>
                  <a:gd name="connsiteY3" fmla="*/ 20098 h 76390"/>
                  <a:gd name="connsiteX4" fmla="*/ 58960 w 58959"/>
                  <a:gd name="connsiteY4" fmla="*/ 33814 h 76390"/>
                  <a:gd name="connsiteX5" fmla="*/ 58960 w 58959"/>
                  <a:gd name="connsiteY5" fmla="*/ 42672 h 76390"/>
                  <a:gd name="connsiteX6" fmla="*/ 57626 w 58959"/>
                  <a:gd name="connsiteY6" fmla="*/ 56388 h 76390"/>
                  <a:gd name="connsiteX7" fmla="*/ 52959 w 58959"/>
                  <a:gd name="connsiteY7" fmla="*/ 67056 h 76390"/>
                  <a:gd name="connsiteX8" fmla="*/ 43910 w 58959"/>
                  <a:gd name="connsiteY8" fmla="*/ 73914 h 76390"/>
                  <a:gd name="connsiteX9" fmla="*/ 29432 w 58959"/>
                  <a:gd name="connsiteY9" fmla="*/ 76391 h 76390"/>
                  <a:gd name="connsiteX10" fmla="*/ 14859 w 58959"/>
                  <a:gd name="connsiteY10" fmla="*/ 73914 h 76390"/>
                  <a:gd name="connsiteX11" fmla="*/ 5906 w 58959"/>
                  <a:gd name="connsiteY11" fmla="*/ 66961 h 76390"/>
                  <a:gd name="connsiteX12" fmla="*/ 1333 w 58959"/>
                  <a:gd name="connsiteY12" fmla="*/ 56293 h 76390"/>
                  <a:gd name="connsiteX13" fmla="*/ 0 w 58959"/>
                  <a:gd name="connsiteY13" fmla="*/ 42577 h 76390"/>
                  <a:gd name="connsiteX14" fmla="*/ 0 w 58959"/>
                  <a:gd name="connsiteY14" fmla="*/ 33719 h 76390"/>
                  <a:gd name="connsiteX15" fmla="*/ 1429 w 58959"/>
                  <a:gd name="connsiteY15" fmla="*/ 20003 h 76390"/>
                  <a:gd name="connsiteX16" fmla="*/ 6191 w 58959"/>
                  <a:gd name="connsiteY16" fmla="*/ 9335 h 76390"/>
                  <a:gd name="connsiteX17" fmla="*/ 15240 w 58959"/>
                  <a:gd name="connsiteY17" fmla="*/ 2477 h 76390"/>
                  <a:gd name="connsiteX18" fmla="*/ 29527 w 58959"/>
                  <a:gd name="connsiteY18" fmla="*/ 95 h 76390"/>
                  <a:gd name="connsiteX19" fmla="*/ 29527 w 58959"/>
                  <a:gd name="connsiteY19" fmla="*/ 65627 h 76390"/>
                  <a:gd name="connsiteX20" fmla="*/ 36481 w 58959"/>
                  <a:gd name="connsiteY20" fmla="*/ 64675 h 76390"/>
                  <a:gd name="connsiteX21" fmla="*/ 41529 w 58959"/>
                  <a:gd name="connsiteY21" fmla="*/ 61151 h 76390"/>
                  <a:gd name="connsiteX22" fmla="*/ 44672 w 58959"/>
                  <a:gd name="connsiteY22" fmla="*/ 54102 h 76390"/>
                  <a:gd name="connsiteX23" fmla="*/ 45720 w 58959"/>
                  <a:gd name="connsiteY23" fmla="*/ 42672 h 76390"/>
                  <a:gd name="connsiteX24" fmla="*/ 45720 w 58959"/>
                  <a:gd name="connsiteY24" fmla="*/ 33623 h 76390"/>
                  <a:gd name="connsiteX25" fmla="*/ 44767 w 58959"/>
                  <a:gd name="connsiteY25" fmla="*/ 22003 h 76390"/>
                  <a:gd name="connsiteX26" fmla="*/ 41815 w 58959"/>
                  <a:gd name="connsiteY26" fmla="*/ 15050 h 76390"/>
                  <a:gd name="connsiteX27" fmla="*/ 36767 w 58959"/>
                  <a:gd name="connsiteY27" fmla="*/ 11621 h 76390"/>
                  <a:gd name="connsiteX28" fmla="*/ 29527 w 58959"/>
                  <a:gd name="connsiteY28" fmla="*/ 10668 h 76390"/>
                  <a:gd name="connsiteX29" fmla="*/ 22574 w 58959"/>
                  <a:gd name="connsiteY29" fmla="*/ 11621 h 76390"/>
                  <a:gd name="connsiteX30" fmla="*/ 17431 w 58959"/>
                  <a:gd name="connsiteY30" fmla="*/ 15050 h 76390"/>
                  <a:gd name="connsiteX31" fmla="*/ 14288 w 58959"/>
                  <a:gd name="connsiteY31" fmla="*/ 22003 h 76390"/>
                  <a:gd name="connsiteX32" fmla="*/ 13240 w 58959"/>
                  <a:gd name="connsiteY32" fmla="*/ 33623 h 76390"/>
                  <a:gd name="connsiteX33" fmla="*/ 13240 w 58959"/>
                  <a:gd name="connsiteY33" fmla="*/ 42672 h 76390"/>
                  <a:gd name="connsiteX34" fmla="*/ 14288 w 58959"/>
                  <a:gd name="connsiteY34" fmla="*/ 54197 h 76390"/>
                  <a:gd name="connsiteX35" fmla="*/ 17335 w 58959"/>
                  <a:gd name="connsiteY35" fmla="*/ 61151 h 76390"/>
                  <a:gd name="connsiteX36" fmla="*/ 22479 w 58959"/>
                  <a:gd name="connsiteY36" fmla="*/ 64675 h 76390"/>
                  <a:gd name="connsiteX37" fmla="*/ 29623 w 58959"/>
                  <a:gd name="connsiteY37" fmla="*/ 65627 h 76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8959" h="76390">
                    <a:moveTo>
                      <a:pt x="29337" y="0"/>
                    </a:moveTo>
                    <a:cubicBezTo>
                      <a:pt x="35338" y="0"/>
                      <a:pt x="40196" y="857"/>
                      <a:pt x="44006" y="2477"/>
                    </a:cubicBezTo>
                    <a:cubicBezTo>
                      <a:pt x="47815" y="4096"/>
                      <a:pt x="50768" y="6477"/>
                      <a:pt x="53054" y="9430"/>
                    </a:cubicBezTo>
                    <a:cubicBezTo>
                      <a:pt x="55245" y="12383"/>
                      <a:pt x="56769" y="15907"/>
                      <a:pt x="57626" y="20098"/>
                    </a:cubicBezTo>
                    <a:cubicBezTo>
                      <a:pt x="58483" y="24194"/>
                      <a:pt x="58960" y="28766"/>
                      <a:pt x="58960" y="33814"/>
                    </a:cubicBezTo>
                    <a:lnTo>
                      <a:pt x="58960" y="42672"/>
                    </a:lnTo>
                    <a:cubicBezTo>
                      <a:pt x="58960" y="47720"/>
                      <a:pt x="58483" y="52292"/>
                      <a:pt x="57626" y="56388"/>
                    </a:cubicBezTo>
                    <a:cubicBezTo>
                      <a:pt x="56769" y="60484"/>
                      <a:pt x="55150" y="64103"/>
                      <a:pt x="52959" y="67056"/>
                    </a:cubicBezTo>
                    <a:cubicBezTo>
                      <a:pt x="50768" y="70009"/>
                      <a:pt x="47720" y="72295"/>
                      <a:pt x="43910" y="73914"/>
                    </a:cubicBezTo>
                    <a:cubicBezTo>
                      <a:pt x="40100" y="75533"/>
                      <a:pt x="35242" y="76391"/>
                      <a:pt x="29432" y="76391"/>
                    </a:cubicBezTo>
                    <a:cubicBezTo>
                      <a:pt x="23622" y="76391"/>
                      <a:pt x="18669" y="75533"/>
                      <a:pt x="14859" y="73914"/>
                    </a:cubicBezTo>
                    <a:cubicBezTo>
                      <a:pt x="11049" y="72295"/>
                      <a:pt x="8096" y="69914"/>
                      <a:pt x="5906" y="66961"/>
                    </a:cubicBezTo>
                    <a:cubicBezTo>
                      <a:pt x="3715" y="64008"/>
                      <a:pt x="2191" y="60389"/>
                      <a:pt x="1333" y="56293"/>
                    </a:cubicBezTo>
                    <a:cubicBezTo>
                      <a:pt x="476" y="52197"/>
                      <a:pt x="0" y="47625"/>
                      <a:pt x="0" y="42577"/>
                    </a:cubicBezTo>
                    <a:lnTo>
                      <a:pt x="0" y="33719"/>
                    </a:lnTo>
                    <a:cubicBezTo>
                      <a:pt x="0" y="28766"/>
                      <a:pt x="476" y="24098"/>
                      <a:pt x="1429" y="20003"/>
                    </a:cubicBezTo>
                    <a:cubicBezTo>
                      <a:pt x="2381" y="15812"/>
                      <a:pt x="3905" y="12287"/>
                      <a:pt x="6191" y="9335"/>
                    </a:cubicBezTo>
                    <a:cubicBezTo>
                      <a:pt x="8382" y="6382"/>
                      <a:pt x="11430" y="4096"/>
                      <a:pt x="15240" y="2477"/>
                    </a:cubicBezTo>
                    <a:cubicBezTo>
                      <a:pt x="18955" y="857"/>
                      <a:pt x="23813" y="95"/>
                      <a:pt x="29527" y="95"/>
                    </a:cubicBezTo>
                    <a:moveTo>
                      <a:pt x="29527" y="65627"/>
                    </a:moveTo>
                    <a:cubicBezTo>
                      <a:pt x="32099" y="65627"/>
                      <a:pt x="34481" y="65342"/>
                      <a:pt x="36481" y="64675"/>
                    </a:cubicBezTo>
                    <a:cubicBezTo>
                      <a:pt x="38481" y="64008"/>
                      <a:pt x="40196" y="62865"/>
                      <a:pt x="41529" y="61151"/>
                    </a:cubicBezTo>
                    <a:cubicBezTo>
                      <a:pt x="42863" y="59436"/>
                      <a:pt x="43910" y="57055"/>
                      <a:pt x="44672" y="54102"/>
                    </a:cubicBezTo>
                    <a:cubicBezTo>
                      <a:pt x="45434" y="51149"/>
                      <a:pt x="45720" y="47339"/>
                      <a:pt x="45720" y="42672"/>
                    </a:cubicBezTo>
                    <a:lnTo>
                      <a:pt x="45720" y="33623"/>
                    </a:lnTo>
                    <a:cubicBezTo>
                      <a:pt x="45720" y="28861"/>
                      <a:pt x="45434" y="25051"/>
                      <a:pt x="44767" y="22003"/>
                    </a:cubicBezTo>
                    <a:cubicBezTo>
                      <a:pt x="44101" y="19050"/>
                      <a:pt x="43148" y="16669"/>
                      <a:pt x="41815" y="15050"/>
                    </a:cubicBezTo>
                    <a:cubicBezTo>
                      <a:pt x="40481" y="13335"/>
                      <a:pt x="38767" y="12192"/>
                      <a:pt x="36767" y="11621"/>
                    </a:cubicBezTo>
                    <a:cubicBezTo>
                      <a:pt x="34766" y="11049"/>
                      <a:pt x="32290" y="10668"/>
                      <a:pt x="29527" y="10668"/>
                    </a:cubicBezTo>
                    <a:cubicBezTo>
                      <a:pt x="26956" y="10668"/>
                      <a:pt x="24575" y="10954"/>
                      <a:pt x="22574" y="11621"/>
                    </a:cubicBezTo>
                    <a:cubicBezTo>
                      <a:pt x="20574" y="12287"/>
                      <a:pt x="18764" y="13335"/>
                      <a:pt x="17431" y="15050"/>
                    </a:cubicBezTo>
                    <a:cubicBezTo>
                      <a:pt x="16097" y="16764"/>
                      <a:pt x="15050" y="19050"/>
                      <a:pt x="14288" y="22003"/>
                    </a:cubicBezTo>
                    <a:cubicBezTo>
                      <a:pt x="13525" y="24956"/>
                      <a:pt x="13240" y="28861"/>
                      <a:pt x="13240" y="33623"/>
                    </a:cubicBezTo>
                    <a:lnTo>
                      <a:pt x="13240" y="42672"/>
                    </a:lnTo>
                    <a:cubicBezTo>
                      <a:pt x="13240" y="47435"/>
                      <a:pt x="13621" y="51245"/>
                      <a:pt x="14288" y="54197"/>
                    </a:cubicBezTo>
                    <a:cubicBezTo>
                      <a:pt x="14954" y="57150"/>
                      <a:pt x="16002" y="59436"/>
                      <a:pt x="17335" y="61151"/>
                    </a:cubicBezTo>
                    <a:cubicBezTo>
                      <a:pt x="18669" y="62865"/>
                      <a:pt x="20383" y="64008"/>
                      <a:pt x="22479" y="64675"/>
                    </a:cubicBezTo>
                    <a:cubicBezTo>
                      <a:pt x="24479" y="65342"/>
                      <a:pt x="26860" y="65627"/>
                      <a:pt x="29623" y="65627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4A160E80-7814-4146-A30D-8E39BBAE6BE5}"/>
                  </a:ext>
                </a:extLst>
              </p:cNvPr>
              <p:cNvSpPr/>
              <p:nvPr/>
            </p:nvSpPr>
            <p:spPr>
              <a:xfrm>
                <a:off x="8430376" y="3820810"/>
                <a:ext cx="54768" cy="73247"/>
              </a:xfrm>
              <a:custGeom>
                <a:avLst/>
                <a:gdLst>
                  <a:gd name="connsiteX0" fmla="*/ 11240 w 54768"/>
                  <a:gd name="connsiteY0" fmla="*/ 0 h 73247"/>
                  <a:gd name="connsiteX1" fmla="*/ 42958 w 54768"/>
                  <a:gd name="connsiteY1" fmla="*/ 52292 h 73247"/>
                  <a:gd name="connsiteX2" fmla="*/ 42958 w 54768"/>
                  <a:gd name="connsiteY2" fmla="*/ 0 h 73247"/>
                  <a:gd name="connsiteX3" fmla="*/ 54769 w 54768"/>
                  <a:gd name="connsiteY3" fmla="*/ 0 h 73247"/>
                  <a:gd name="connsiteX4" fmla="*/ 54769 w 54768"/>
                  <a:gd name="connsiteY4" fmla="*/ 73247 h 73247"/>
                  <a:gd name="connsiteX5" fmla="*/ 43434 w 54768"/>
                  <a:gd name="connsiteY5" fmla="*/ 73247 h 73247"/>
                  <a:gd name="connsiteX6" fmla="*/ 11811 w 54768"/>
                  <a:gd name="connsiteY6" fmla="*/ 20955 h 73247"/>
                  <a:gd name="connsiteX7" fmla="*/ 11811 w 54768"/>
                  <a:gd name="connsiteY7" fmla="*/ 73247 h 73247"/>
                  <a:gd name="connsiteX8" fmla="*/ 0 w 54768"/>
                  <a:gd name="connsiteY8" fmla="*/ 73247 h 73247"/>
                  <a:gd name="connsiteX9" fmla="*/ 0 w 54768"/>
                  <a:gd name="connsiteY9" fmla="*/ 0 h 73247"/>
                  <a:gd name="connsiteX10" fmla="*/ 11240 w 54768"/>
                  <a:gd name="connsiteY10" fmla="*/ 0 h 7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768" h="73247">
                    <a:moveTo>
                      <a:pt x="11240" y="0"/>
                    </a:moveTo>
                    <a:lnTo>
                      <a:pt x="42958" y="52292"/>
                    </a:lnTo>
                    <a:lnTo>
                      <a:pt x="42958" y="0"/>
                    </a:lnTo>
                    <a:lnTo>
                      <a:pt x="54769" y="0"/>
                    </a:lnTo>
                    <a:lnTo>
                      <a:pt x="54769" y="73247"/>
                    </a:lnTo>
                    <a:lnTo>
                      <a:pt x="43434" y="73247"/>
                    </a:lnTo>
                    <a:lnTo>
                      <a:pt x="11811" y="20955"/>
                    </a:lnTo>
                    <a:lnTo>
                      <a:pt x="11811" y="73247"/>
                    </a:lnTo>
                    <a:lnTo>
                      <a:pt x="0" y="73247"/>
                    </a:lnTo>
                    <a:lnTo>
                      <a:pt x="0" y="0"/>
                    </a:lnTo>
                    <a:lnTo>
                      <a:pt x="11240" y="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</p:grp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4DDF0C6D-19B7-4CC5-AE19-646A38AE1A15}"/>
              </a:ext>
            </a:extLst>
          </p:cNvPr>
          <p:cNvSpPr txBox="1"/>
          <p:nvPr userDrawn="1"/>
        </p:nvSpPr>
        <p:spPr>
          <a:xfrm>
            <a:off x="4331228" y="6332168"/>
            <a:ext cx="352954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Montserrat" pitchFamily="2" charset="0"/>
              </a:rPr>
              <a:t>INTERNAL ONLY  /  2024</a:t>
            </a:r>
          </a:p>
        </p:txBody>
      </p:sp>
      <p:sp>
        <p:nvSpPr>
          <p:cNvPr id="98" name="Title 1">
            <a:extLst>
              <a:ext uri="{FF2B5EF4-FFF2-40B4-BE49-F238E27FC236}">
                <a16:creationId xmlns:a16="http://schemas.microsoft.com/office/drawing/2014/main" id="{7DA798D3-BE73-49E6-9BD6-2BC513990C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1610" y="3077001"/>
            <a:ext cx="4584020" cy="830997"/>
          </a:xfrm>
        </p:spPr>
        <p:txBody>
          <a:bodyPr wrap="square" anchor="b">
            <a:sp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STYLE.</a:t>
            </a:r>
          </a:p>
        </p:txBody>
      </p:sp>
      <p:sp>
        <p:nvSpPr>
          <p:cNvPr id="99" name="Subtitle 2">
            <a:extLst>
              <a:ext uri="{FF2B5EF4-FFF2-40B4-BE49-F238E27FC236}">
                <a16:creationId xmlns:a16="http://schemas.microsoft.com/office/drawing/2014/main" id="{7A7C5173-BC7B-4D36-A96D-44C351F7EE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1610" y="4017394"/>
            <a:ext cx="4584020" cy="215444"/>
          </a:xfr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0" name="Text Placeholder 11">
            <a:extLst>
              <a:ext uri="{FF2B5EF4-FFF2-40B4-BE49-F238E27FC236}">
                <a16:creationId xmlns:a16="http://schemas.microsoft.com/office/drawing/2014/main" id="{9F0BEBAC-EF48-47C4-BFD5-7A23E3C2AA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1610" y="4479332"/>
            <a:ext cx="4584020" cy="215444"/>
          </a:xfr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 / Date</a:t>
            </a:r>
          </a:p>
        </p:txBody>
      </p:sp>
    </p:spTree>
    <p:extLst>
      <p:ext uri="{BB962C8B-B14F-4D97-AF65-F5344CB8AC3E}">
        <p14:creationId xmlns:p14="http://schemas.microsoft.com/office/powerpoint/2010/main" val="38715082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Slide_Fiv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7668588-3FAA-4551-B3F4-171C5233107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78907" y="3757890"/>
            <a:ext cx="1898551" cy="203133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accent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195BD51-C093-421F-9ADA-D1A2B0C488F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78907" y="4030402"/>
            <a:ext cx="1898551" cy="6038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97497-00BF-74DF-5BAE-5E4FEA3774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431E-65B3-409A-921B-76A1225D32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907" y="1481096"/>
            <a:ext cx="10098618" cy="4675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274320" indent="0">
              <a:spcAft>
                <a:spcPts val="0"/>
              </a:spcAft>
              <a:buNone/>
              <a:defRPr/>
            </a:lvl2pPr>
            <a:lvl3pPr marL="548640" indent="0">
              <a:spcAft>
                <a:spcPts val="0"/>
              </a:spcAft>
              <a:buNone/>
              <a:defRPr/>
            </a:lvl3pPr>
            <a:lvl4pPr marL="822960" indent="0">
              <a:spcAft>
                <a:spcPts val="0"/>
              </a:spcAft>
              <a:buNone/>
              <a:defRPr/>
            </a:lvl4pPr>
            <a:lvl5pPr marL="1097280" indent="0"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AB52E4E-3407-41E0-890B-73086B1023E3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862816" y="3757890"/>
            <a:ext cx="1898551" cy="203133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accent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863829D-077E-4D9F-8708-5285DF19FEEC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862816" y="4030402"/>
            <a:ext cx="1898551" cy="6038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2B6A014-C7A4-46D4-BD00-B803A5E9A26F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5146725" y="3757890"/>
            <a:ext cx="1898551" cy="203133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accent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D8227DA-E709-4318-97EE-513DD7862C68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5146725" y="4030402"/>
            <a:ext cx="1898551" cy="6038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EA296DF-8A55-4EF7-9E9E-3AA931971857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714542" y="3757890"/>
            <a:ext cx="1898551" cy="203133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accent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C143A72-BB56-41D1-B5DD-331DF01F2389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9714542" y="4030402"/>
            <a:ext cx="1898551" cy="6038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FBDF0C2-F4CE-4478-A787-ABED29918766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7430634" y="3757890"/>
            <a:ext cx="1898551" cy="203133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accent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6A92D0B-BA6D-4B57-883D-7366F612742D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7430634" y="4030402"/>
            <a:ext cx="1898551" cy="6038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62A323C-17F3-48D5-B125-074484ECD9EA}"/>
              </a:ext>
            </a:extLst>
          </p:cNvPr>
          <p:cNvSpPr/>
          <p:nvPr userDrawn="1"/>
        </p:nvSpPr>
        <p:spPr>
          <a:xfrm>
            <a:off x="578906" y="4902600"/>
            <a:ext cx="11034188" cy="1117200"/>
          </a:xfrm>
          <a:prstGeom prst="roundRect">
            <a:avLst>
              <a:gd name="adj" fmla="val 12280"/>
            </a:avLst>
          </a:prstGeom>
          <a:solidFill>
            <a:schemeClr val="accent2">
              <a:alpha val="2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A31EB5D-864E-4482-A484-7935B38FAC4B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796900" y="5062764"/>
            <a:ext cx="3061360" cy="203133"/>
          </a:xfrm>
        </p:spPr>
        <p:txBody>
          <a:bodyPr anchor="t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tx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3467378-C550-420F-AB84-BC8341762EF0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796899" y="5650408"/>
            <a:ext cx="3061360" cy="19761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16F097D-15DE-428A-9F8C-7A60E39325F4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796899" y="5379825"/>
            <a:ext cx="3061360" cy="263534"/>
          </a:xfrm>
        </p:spPr>
        <p:txBody>
          <a:bodyPr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3B01AD1-64A1-4669-B883-6A6DEAE913D6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565320" y="5650408"/>
            <a:ext cx="3061360" cy="19761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CCDD0A4-2E91-4E86-AFEC-340CA6368519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4565320" y="5379825"/>
            <a:ext cx="3061360" cy="263534"/>
          </a:xfrm>
        </p:spPr>
        <p:txBody>
          <a:bodyPr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6BD0EC9-0EF1-43D4-9FED-3A890956C0A1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8333740" y="5650408"/>
            <a:ext cx="3061360" cy="19761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40ADA8D-D069-438F-AEFD-EE18E2322833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8333740" y="5379825"/>
            <a:ext cx="3061360" cy="263534"/>
          </a:xfrm>
        </p:spPr>
        <p:txBody>
          <a:bodyPr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6975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al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7497-00BF-74DF-5BAE-5E4FEA3774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STYLE.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A8DB39-7B2D-4E7F-8FDE-7C132F62B8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8903" y="1622330"/>
            <a:ext cx="754192" cy="75419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C89FD9-CE4F-4295-BF59-20D7E818B5E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146724" y="2495505"/>
            <a:ext cx="1898551" cy="203133"/>
          </a:xfr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accent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5FDF46-8CC2-4AD0-8FF7-1327517FD25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146724" y="2735258"/>
            <a:ext cx="1898551" cy="164725"/>
          </a:xfrm>
        </p:spPr>
        <p:txBody>
          <a:bodyPr>
            <a:sp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4DE4D52F-6908-4F14-9A7C-7C7AAE10DE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32678" y="3078065"/>
            <a:ext cx="754192" cy="75419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A36C295-EAE1-42AD-A37F-D45DCEAA0ED3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060499" y="3951240"/>
            <a:ext cx="1898551" cy="203133"/>
          </a:xfr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accent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F75A453-80CD-40D2-AA55-8888E4F42B9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1060499" y="4190993"/>
            <a:ext cx="1898551" cy="164725"/>
          </a:xfrm>
        </p:spPr>
        <p:txBody>
          <a:bodyPr>
            <a:sp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D02FF5F-DDD3-4B6B-943C-E20036B1AE3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718903" y="3071845"/>
            <a:ext cx="754192" cy="75419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AE67514-CACA-4A51-9944-9BC85D72E98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5146724" y="3945020"/>
            <a:ext cx="1898551" cy="203133"/>
          </a:xfr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accent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C0501F0-58EA-4779-9F57-835ACBD00B9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5146724" y="4184773"/>
            <a:ext cx="1898551" cy="164725"/>
          </a:xfrm>
        </p:spPr>
        <p:txBody>
          <a:bodyPr>
            <a:sp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DD2FBC1-F8A1-40D3-84C4-D5EA39408E7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805130" y="3071845"/>
            <a:ext cx="754192" cy="75419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2F8E5B8-0E96-4A0C-A0C5-5AE474839DA3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232951" y="3945020"/>
            <a:ext cx="1898551" cy="203133"/>
          </a:xfr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accent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BF3284-7205-43DC-95DC-E8B81B3E271F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9232951" y="4184773"/>
            <a:ext cx="1898551" cy="164725"/>
          </a:xfrm>
        </p:spPr>
        <p:txBody>
          <a:bodyPr>
            <a:sp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2AD13DFC-EE97-4033-B7E9-CCCD9FE786B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675790" y="3071845"/>
            <a:ext cx="754192" cy="75419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A720F7-82E3-43BE-A8D4-F282E9A108F4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3103611" y="3945020"/>
            <a:ext cx="1898551" cy="203133"/>
          </a:xfr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accent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D31ABF0-F094-4B65-9368-4662B6EACA6C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3103611" y="4184773"/>
            <a:ext cx="1898551" cy="164725"/>
          </a:xfrm>
        </p:spPr>
        <p:txBody>
          <a:bodyPr>
            <a:sp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51D2F636-AA7E-4370-8581-0F61E00CEA4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762016" y="3071845"/>
            <a:ext cx="754192" cy="75419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0EED49D-CECB-40BD-97F2-583111B28940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7189837" y="3945020"/>
            <a:ext cx="1898551" cy="203133"/>
          </a:xfr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accent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9A6B9236-FAA4-46A3-B059-0B0B775D41E7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7189837" y="4184773"/>
            <a:ext cx="1898551" cy="164725"/>
          </a:xfrm>
        </p:spPr>
        <p:txBody>
          <a:bodyPr>
            <a:sp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Picture Placeholder 8">
            <a:extLst>
              <a:ext uri="{FF2B5EF4-FFF2-40B4-BE49-F238E27FC236}">
                <a16:creationId xmlns:a16="http://schemas.microsoft.com/office/drawing/2014/main" id="{FBBE12CD-3E1E-42EB-88B2-1F52A0E974D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632677" y="4730713"/>
            <a:ext cx="754192" cy="75419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47A81749-C037-46EB-82EB-8767C6B6FB56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1060498" y="5603888"/>
            <a:ext cx="1898551" cy="203133"/>
          </a:xfr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accent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63ECB523-6ECE-4576-89C1-FF3731B0862B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1060498" y="5843641"/>
            <a:ext cx="1898551" cy="164725"/>
          </a:xfrm>
        </p:spPr>
        <p:txBody>
          <a:bodyPr>
            <a:sp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F2A2BD27-487A-4B48-B622-3C4A83510146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18902" y="4724493"/>
            <a:ext cx="754192" cy="75419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DED9EA6B-7F54-449D-9126-FC6D7D4BEC08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5146723" y="5597668"/>
            <a:ext cx="1898551" cy="203133"/>
          </a:xfr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accent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8F788023-E27C-49AE-BAAB-ACB638545146}"/>
              </a:ext>
            </a:extLst>
          </p:cNvPr>
          <p:cNvSpPr>
            <a:spLocks noGrp="1"/>
          </p:cNvSpPr>
          <p:nvPr>
            <p:ph idx="38" hasCustomPrompt="1"/>
          </p:nvPr>
        </p:nvSpPr>
        <p:spPr>
          <a:xfrm>
            <a:off x="5146723" y="5837421"/>
            <a:ext cx="1898551" cy="164725"/>
          </a:xfrm>
        </p:spPr>
        <p:txBody>
          <a:bodyPr>
            <a:sp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8B834A63-6DE5-4DEB-931B-9C1C6F737E22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9805129" y="4724493"/>
            <a:ext cx="754192" cy="75419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B5531B3A-3B06-49E4-95A4-F27FA9031520}"/>
              </a:ext>
            </a:extLst>
          </p:cNvPr>
          <p:cNvSpPr>
            <a:spLocks noGrp="1"/>
          </p:cNvSpPr>
          <p:nvPr>
            <p:ph idx="40" hasCustomPrompt="1"/>
          </p:nvPr>
        </p:nvSpPr>
        <p:spPr>
          <a:xfrm>
            <a:off x="9232950" y="5597668"/>
            <a:ext cx="1898551" cy="203133"/>
          </a:xfr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accent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066F805C-8309-4459-9C7B-0A70785AABB9}"/>
              </a:ext>
            </a:extLst>
          </p:cNvPr>
          <p:cNvSpPr>
            <a:spLocks noGrp="1"/>
          </p:cNvSpPr>
          <p:nvPr>
            <p:ph idx="41" hasCustomPrompt="1"/>
          </p:nvPr>
        </p:nvSpPr>
        <p:spPr>
          <a:xfrm>
            <a:off x="9232950" y="5837421"/>
            <a:ext cx="1898551" cy="164725"/>
          </a:xfrm>
        </p:spPr>
        <p:txBody>
          <a:bodyPr>
            <a:sp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3E792820-5F4E-4BAC-9EFE-681D1CB8B30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675789" y="4724493"/>
            <a:ext cx="754192" cy="75419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A202C6F-8914-4E30-BC65-7530C09B00DC}"/>
              </a:ext>
            </a:extLst>
          </p:cNvPr>
          <p:cNvSpPr>
            <a:spLocks noGrp="1"/>
          </p:cNvSpPr>
          <p:nvPr>
            <p:ph idx="43" hasCustomPrompt="1"/>
          </p:nvPr>
        </p:nvSpPr>
        <p:spPr>
          <a:xfrm>
            <a:off x="3103610" y="5597668"/>
            <a:ext cx="1898551" cy="203133"/>
          </a:xfr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accent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6A1CF9F4-8B8B-4F10-86D7-31F50A61D515}"/>
              </a:ext>
            </a:extLst>
          </p:cNvPr>
          <p:cNvSpPr>
            <a:spLocks noGrp="1"/>
          </p:cNvSpPr>
          <p:nvPr>
            <p:ph idx="44" hasCustomPrompt="1"/>
          </p:nvPr>
        </p:nvSpPr>
        <p:spPr>
          <a:xfrm>
            <a:off x="3103610" y="5837421"/>
            <a:ext cx="1898551" cy="164725"/>
          </a:xfrm>
        </p:spPr>
        <p:txBody>
          <a:bodyPr>
            <a:sp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CB78FFC6-9EF8-40F6-99EC-B56581994285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7762015" y="4724493"/>
            <a:ext cx="754192" cy="75419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EB3AEB29-1ACA-4A16-8A09-BF4D3029E44C}"/>
              </a:ext>
            </a:extLst>
          </p:cNvPr>
          <p:cNvSpPr>
            <a:spLocks noGrp="1"/>
          </p:cNvSpPr>
          <p:nvPr>
            <p:ph idx="46" hasCustomPrompt="1"/>
          </p:nvPr>
        </p:nvSpPr>
        <p:spPr>
          <a:xfrm>
            <a:off x="7189836" y="5597668"/>
            <a:ext cx="1898551" cy="203133"/>
          </a:xfr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accent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1A3ECFE9-F89D-47FE-B53E-3EC075B4300C}"/>
              </a:ext>
            </a:extLst>
          </p:cNvPr>
          <p:cNvSpPr>
            <a:spLocks noGrp="1"/>
          </p:cNvSpPr>
          <p:nvPr>
            <p:ph idx="47" hasCustomPrompt="1"/>
          </p:nvPr>
        </p:nvSpPr>
        <p:spPr>
          <a:xfrm>
            <a:off x="7189836" y="5837421"/>
            <a:ext cx="1898551" cy="164725"/>
          </a:xfrm>
        </p:spPr>
        <p:txBody>
          <a:bodyPr>
            <a:sp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7996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7497-00BF-74DF-5BAE-5E4FEA3774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431E-65B3-409A-921B-76A1225D32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907" y="1481096"/>
            <a:ext cx="10098618" cy="4675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274320" indent="0">
              <a:spcAft>
                <a:spcPts val="0"/>
              </a:spcAft>
              <a:buNone/>
              <a:defRPr/>
            </a:lvl2pPr>
            <a:lvl3pPr marL="548640" indent="0">
              <a:spcAft>
                <a:spcPts val="0"/>
              </a:spcAft>
              <a:buNone/>
              <a:defRPr/>
            </a:lvl3pPr>
            <a:lvl4pPr marL="822960" indent="0">
              <a:spcAft>
                <a:spcPts val="0"/>
              </a:spcAft>
              <a:buNone/>
              <a:defRPr/>
            </a:lvl4pPr>
            <a:lvl5pPr marL="1097280" indent="0"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798470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5253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/End Slide_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89598A2-30DD-417F-8B17-62135B79446B}"/>
              </a:ext>
            </a:extLst>
          </p:cNvPr>
          <p:cNvSpPr/>
          <p:nvPr userDrawn="1"/>
        </p:nvSpPr>
        <p:spPr>
          <a:xfrm>
            <a:off x="4093663" y="742950"/>
            <a:ext cx="4080874" cy="5372100"/>
          </a:xfrm>
          <a:custGeom>
            <a:avLst/>
            <a:gdLst>
              <a:gd name="connsiteX0" fmla="*/ 9431 w 335186"/>
              <a:gd name="connsiteY0" fmla="*/ 1530 h 441242"/>
              <a:gd name="connsiteX1" fmla="*/ 1716 w 335186"/>
              <a:gd name="connsiteY1" fmla="*/ 13532 h 441242"/>
              <a:gd name="connsiteX2" fmla="*/ 2573 w 335186"/>
              <a:gd name="connsiteY2" fmla="*/ 206413 h 441242"/>
              <a:gd name="connsiteX3" fmla="*/ 84012 w 335186"/>
              <a:gd name="connsiteY3" fmla="*/ 441204 h 441242"/>
              <a:gd name="connsiteX4" fmla="*/ 132018 w 335186"/>
              <a:gd name="connsiteY4" fmla="*/ 392341 h 441242"/>
              <a:gd name="connsiteX5" fmla="*/ 144020 w 335186"/>
              <a:gd name="connsiteY5" fmla="*/ 340049 h 441242"/>
              <a:gd name="connsiteX6" fmla="*/ 171452 w 335186"/>
              <a:gd name="connsiteY6" fmla="*/ 412058 h 441242"/>
              <a:gd name="connsiteX7" fmla="*/ 228030 w 335186"/>
              <a:gd name="connsiteY7" fmla="*/ 441204 h 441242"/>
              <a:gd name="connsiteX8" fmla="*/ 302611 w 335186"/>
              <a:gd name="connsiteY8" fmla="*/ 352050 h 441242"/>
              <a:gd name="connsiteX9" fmla="*/ 335186 w 335186"/>
              <a:gd name="connsiteY9" fmla="*/ 341763 h 441242"/>
              <a:gd name="connsiteX10" fmla="*/ 318041 w 335186"/>
              <a:gd name="connsiteY10" fmla="*/ 325476 h 441242"/>
              <a:gd name="connsiteX11" fmla="*/ 303468 w 335186"/>
              <a:gd name="connsiteY11" fmla="*/ 30677 h 441242"/>
              <a:gd name="connsiteX12" fmla="*/ 278608 w 335186"/>
              <a:gd name="connsiteY12" fmla="*/ 13532 h 441242"/>
              <a:gd name="connsiteX13" fmla="*/ 255462 w 335186"/>
              <a:gd name="connsiteY13" fmla="*/ 29820 h 441242"/>
              <a:gd name="connsiteX14" fmla="*/ 265749 w 335186"/>
              <a:gd name="connsiteY14" fmla="*/ 329762 h 441242"/>
              <a:gd name="connsiteX15" fmla="*/ 278608 w 335186"/>
              <a:gd name="connsiteY15" fmla="*/ 346907 h 441242"/>
              <a:gd name="connsiteX16" fmla="*/ 240889 w 335186"/>
              <a:gd name="connsiteY16" fmla="*/ 418059 h 441242"/>
              <a:gd name="connsiteX17" fmla="*/ 197169 w 335186"/>
              <a:gd name="connsiteY17" fmla="*/ 16961 h 441242"/>
              <a:gd name="connsiteX18" fmla="*/ 186025 w 335186"/>
              <a:gd name="connsiteY18" fmla="*/ 10960 h 441242"/>
              <a:gd name="connsiteX19" fmla="*/ 134590 w 335186"/>
              <a:gd name="connsiteY19" fmla="*/ 21247 h 441242"/>
              <a:gd name="connsiteX20" fmla="*/ 132018 w 335186"/>
              <a:gd name="connsiteY20" fmla="*/ 241465 h 441242"/>
              <a:gd name="connsiteX21" fmla="*/ 93442 w 335186"/>
              <a:gd name="connsiteY21" fmla="*/ 412915 h 441242"/>
              <a:gd name="connsiteX22" fmla="*/ 64295 w 335186"/>
              <a:gd name="connsiteY22" fmla="*/ 282613 h 441242"/>
              <a:gd name="connsiteX23" fmla="*/ 61724 w 335186"/>
              <a:gd name="connsiteY23" fmla="*/ 4959 h 441242"/>
              <a:gd name="connsiteX24" fmla="*/ 9431 w 335186"/>
              <a:gd name="connsiteY24" fmla="*/ 1530 h 44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35186" h="441242">
                <a:moveTo>
                  <a:pt x="9431" y="1530"/>
                </a:moveTo>
                <a:cubicBezTo>
                  <a:pt x="9431" y="1530"/>
                  <a:pt x="1716" y="9246"/>
                  <a:pt x="1716" y="13532"/>
                </a:cubicBezTo>
                <a:cubicBezTo>
                  <a:pt x="1716" y="15627"/>
                  <a:pt x="-2665" y="101543"/>
                  <a:pt x="2573" y="206413"/>
                </a:cubicBezTo>
                <a:cubicBezTo>
                  <a:pt x="7907" y="313379"/>
                  <a:pt x="13718" y="443776"/>
                  <a:pt x="84012" y="441204"/>
                </a:cubicBezTo>
                <a:cubicBezTo>
                  <a:pt x="109158" y="440252"/>
                  <a:pt x="125160" y="425774"/>
                  <a:pt x="132018" y="392341"/>
                </a:cubicBezTo>
                <a:cubicBezTo>
                  <a:pt x="138019" y="363099"/>
                  <a:pt x="144020" y="340049"/>
                  <a:pt x="144020" y="340049"/>
                </a:cubicBezTo>
                <a:cubicBezTo>
                  <a:pt x="144020" y="340049"/>
                  <a:pt x="152592" y="385483"/>
                  <a:pt x="171452" y="412058"/>
                </a:cubicBezTo>
                <a:cubicBezTo>
                  <a:pt x="183072" y="428441"/>
                  <a:pt x="208409" y="442062"/>
                  <a:pt x="228030" y="441204"/>
                </a:cubicBezTo>
                <a:cubicBezTo>
                  <a:pt x="293943" y="438252"/>
                  <a:pt x="302611" y="352050"/>
                  <a:pt x="302611" y="352050"/>
                </a:cubicBezTo>
                <a:cubicBezTo>
                  <a:pt x="302611" y="352050"/>
                  <a:pt x="335186" y="354622"/>
                  <a:pt x="335186" y="341763"/>
                </a:cubicBezTo>
                <a:cubicBezTo>
                  <a:pt x="335186" y="328905"/>
                  <a:pt x="321470" y="341763"/>
                  <a:pt x="318041" y="325476"/>
                </a:cubicBezTo>
                <a:cubicBezTo>
                  <a:pt x="315184" y="312045"/>
                  <a:pt x="315470" y="107829"/>
                  <a:pt x="303468" y="30677"/>
                </a:cubicBezTo>
                <a:cubicBezTo>
                  <a:pt x="300992" y="14961"/>
                  <a:pt x="287752" y="13532"/>
                  <a:pt x="278608" y="13532"/>
                </a:cubicBezTo>
                <a:cubicBezTo>
                  <a:pt x="270035" y="13532"/>
                  <a:pt x="256224" y="15437"/>
                  <a:pt x="255462" y="29820"/>
                </a:cubicBezTo>
                <a:cubicBezTo>
                  <a:pt x="249461" y="147263"/>
                  <a:pt x="260891" y="320808"/>
                  <a:pt x="265749" y="329762"/>
                </a:cubicBezTo>
                <a:cubicBezTo>
                  <a:pt x="271750" y="340906"/>
                  <a:pt x="278608" y="346907"/>
                  <a:pt x="278608" y="346907"/>
                </a:cubicBezTo>
                <a:cubicBezTo>
                  <a:pt x="278608" y="346907"/>
                  <a:pt x="270893" y="418059"/>
                  <a:pt x="240889" y="418059"/>
                </a:cubicBezTo>
                <a:cubicBezTo>
                  <a:pt x="210885" y="418059"/>
                  <a:pt x="187739" y="163455"/>
                  <a:pt x="197169" y="16961"/>
                </a:cubicBezTo>
                <a:cubicBezTo>
                  <a:pt x="197169" y="16961"/>
                  <a:pt x="194121" y="12579"/>
                  <a:pt x="186025" y="10960"/>
                </a:cubicBezTo>
                <a:cubicBezTo>
                  <a:pt x="167642" y="7245"/>
                  <a:pt x="134590" y="6388"/>
                  <a:pt x="134590" y="21247"/>
                </a:cubicBezTo>
                <a:cubicBezTo>
                  <a:pt x="134590" y="21247"/>
                  <a:pt x="135352" y="120688"/>
                  <a:pt x="132018" y="241465"/>
                </a:cubicBezTo>
                <a:cubicBezTo>
                  <a:pt x="130304" y="304044"/>
                  <a:pt x="101633" y="412915"/>
                  <a:pt x="93442" y="412915"/>
                </a:cubicBezTo>
                <a:cubicBezTo>
                  <a:pt x="84012" y="412915"/>
                  <a:pt x="67724" y="351098"/>
                  <a:pt x="64295" y="282613"/>
                </a:cubicBezTo>
                <a:cubicBezTo>
                  <a:pt x="58485" y="164408"/>
                  <a:pt x="67153" y="10389"/>
                  <a:pt x="61724" y="4959"/>
                </a:cubicBezTo>
                <a:cubicBezTo>
                  <a:pt x="53151" y="-3613"/>
                  <a:pt x="9431" y="1530"/>
                  <a:pt x="9431" y="1530"/>
                </a:cubicBezTo>
              </a:path>
            </a:pathLst>
          </a:custGeom>
          <a:solidFill>
            <a:schemeClr val="tx1">
              <a:alpha val="5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Montserrat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242B6-043D-DDF4-58CE-4AD2E026FA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1610" y="3446333"/>
            <a:ext cx="4584020" cy="461665"/>
          </a:xfrm>
        </p:spPr>
        <p:txBody>
          <a:bodyPr wrap="square" anchor="b">
            <a:spAutoFit/>
          </a:bodyPr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3CDC73-4D21-4903-B4CB-831C44FADEF1}"/>
              </a:ext>
            </a:extLst>
          </p:cNvPr>
          <p:cNvGrpSpPr/>
          <p:nvPr userDrawn="1"/>
        </p:nvGrpSpPr>
        <p:grpSpPr>
          <a:xfrm>
            <a:off x="571500" y="592089"/>
            <a:ext cx="1582921" cy="907215"/>
            <a:chOff x="578906" y="634905"/>
            <a:chExt cx="2274841" cy="1303773"/>
          </a:xfrm>
        </p:grpSpPr>
        <p:grpSp>
          <p:nvGrpSpPr>
            <p:cNvPr id="24" name="Graphic 6">
              <a:extLst>
                <a:ext uri="{FF2B5EF4-FFF2-40B4-BE49-F238E27FC236}">
                  <a16:creationId xmlns:a16="http://schemas.microsoft.com/office/drawing/2014/main" id="{18992916-2AEC-4454-9DAD-5AAF6A043B12}"/>
                </a:ext>
              </a:extLst>
            </p:cNvPr>
            <p:cNvGrpSpPr/>
            <p:nvPr/>
          </p:nvGrpSpPr>
          <p:grpSpPr>
            <a:xfrm>
              <a:off x="578906" y="634905"/>
              <a:ext cx="2274841" cy="789082"/>
              <a:chOff x="7295090" y="3166627"/>
              <a:chExt cx="1272055" cy="441242"/>
            </a:xfrm>
            <a:solidFill>
              <a:srgbClr val="003658"/>
            </a:solidFill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7CBBC86-6188-4CC1-981E-DA829317F4ED}"/>
                  </a:ext>
                </a:extLst>
              </p:cNvPr>
              <p:cNvSpPr/>
              <p:nvPr/>
            </p:nvSpPr>
            <p:spPr>
              <a:xfrm>
                <a:off x="8501719" y="3365991"/>
                <a:ext cx="51625" cy="51625"/>
              </a:xfrm>
              <a:custGeom>
                <a:avLst/>
                <a:gdLst>
                  <a:gd name="connsiteX0" fmla="*/ 41434 w 51625"/>
                  <a:gd name="connsiteY0" fmla="*/ 10001 h 51625"/>
                  <a:gd name="connsiteX1" fmla="*/ 47911 w 51625"/>
                  <a:gd name="connsiteY1" fmla="*/ 25717 h 51625"/>
                  <a:gd name="connsiteX2" fmla="*/ 41434 w 51625"/>
                  <a:gd name="connsiteY2" fmla="*/ 41529 h 51625"/>
                  <a:gd name="connsiteX3" fmla="*/ 25718 w 51625"/>
                  <a:gd name="connsiteY3" fmla="*/ 48101 h 51625"/>
                  <a:gd name="connsiteX4" fmla="*/ 10001 w 51625"/>
                  <a:gd name="connsiteY4" fmla="*/ 41529 h 51625"/>
                  <a:gd name="connsiteX5" fmla="*/ 3619 w 51625"/>
                  <a:gd name="connsiteY5" fmla="*/ 25717 h 51625"/>
                  <a:gd name="connsiteX6" fmla="*/ 10096 w 51625"/>
                  <a:gd name="connsiteY6" fmla="*/ 10001 h 51625"/>
                  <a:gd name="connsiteX7" fmla="*/ 25813 w 51625"/>
                  <a:gd name="connsiteY7" fmla="*/ 3429 h 51625"/>
                  <a:gd name="connsiteX8" fmla="*/ 41529 w 51625"/>
                  <a:gd name="connsiteY8" fmla="*/ 10001 h 51625"/>
                  <a:gd name="connsiteX9" fmla="*/ 44006 w 51625"/>
                  <a:gd name="connsiteY9" fmla="*/ 7525 h 51625"/>
                  <a:gd name="connsiteX10" fmla="*/ 25718 w 51625"/>
                  <a:gd name="connsiteY10" fmla="*/ 0 h 51625"/>
                  <a:gd name="connsiteX11" fmla="*/ 7525 w 51625"/>
                  <a:gd name="connsiteY11" fmla="*/ 7525 h 51625"/>
                  <a:gd name="connsiteX12" fmla="*/ 0 w 51625"/>
                  <a:gd name="connsiteY12" fmla="*/ 25717 h 51625"/>
                  <a:gd name="connsiteX13" fmla="*/ 7525 w 51625"/>
                  <a:gd name="connsiteY13" fmla="*/ 44005 h 51625"/>
                  <a:gd name="connsiteX14" fmla="*/ 25813 w 51625"/>
                  <a:gd name="connsiteY14" fmla="*/ 51625 h 51625"/>
                  <a:gd name="connsiteX15" fmla="*/ 44101 w 51625"/>
                  <a:gd name="connsiteY15" fmla="*/ 44005 h 51625"/>
                  <a:gd name="connsiteX16" fmla="*/ 51626 w 51625"/>
                  <a:gd name="connsiteY16" fmla="*/ 25717 h 51625"/>
                  <a:gd name="connsiteX17" fmla="*/ 44101 w 51625"/>
                  <a:gd name="connsiteY17" fmla="*/ 7525 h 51625"/>
                  <a:gd name="connsiteX18" fmla="*/ 29623 w 51625"/>
                  <a:gd name="connsiteY18" fmla="*/ 24479 h 51625"/>
                  <a:gd name="connsiteX19" fmla="*/ 24860 w 51625"/>
                  <a:gd name="connsiteY19" fmla="*/ 25146 h 51625"/>
                  <a:gd name="connsiteX20" fmla="*/ 20384 w 51625"/>
                  <a:gd name="connsiteY20" fmla="*/ 25146 h 51625"/>
                  <a:gd name="connsiteX21" fmla="*/ 20384 w 51625"/>
                  <a:gd name="connsiteY21" fmla="*/ 14859 h 51625"/>
                  <a:gd name="connsiteX22" fmla="*/ 24670 w 51625"/>
                  <a:gd name="connsiteY22" fmla="*/ 14859 h 51625"/>
                  <a:gd name="connsiteX23" fmla="*/ 30670 w 51625"/>
                  <a:gd name="connsiteY23" fmla="*/ 15907 h 51625"/>
                  <a:gd name="connsiteX24" fmla="*/ 32576 w 51625"/>
                  <a:gd name="connsiteY24" fmla="*/ 20098 h 51625"/>
                  <a:gd name="connsiteX25" fmla="*/ 29623 w 51625"/>
                  <a:gd name="connsiteY25" fmla="*/ 24479 h 51625"/>
                  <a:gd name="connsiteX26" fmla="*/ 15335 w 51625"/>
                  <a:gd name="connsiteY26" fmla="*/ 39815 h 51625"/>
                  <a:gd name="connsiteX27" fmla="*/ 20288 w 51625"/>
                  <a:gd name="connsiteY27" fmla="*/ 39815 h 51625"/>
                  <a:gd name="connsiteX28" fmla="*/ 20288 w 51625"/>
                  <a:gd name="connsiteY28" fmla="*/ 28670 h 51625"/>
                  <a:gd name="connsiteX29" fmla="*/ 24194 w 51625"/>
                  <a:gd name="connsiteY29" fmla="*/ 28670 h 51625"/>
                  <a:gd name="connsiteX30" fmla="*/ 29718 w 51625"/>
                  <a:gd name="connsiteY30" fmla="*/ 29623 h 51625"/>
                  <a:gd name="connsiteX31" fmla="*/ 32385 w 51625"/>
                  <a:gd name="connsiteY31" fmla="*/ 36100 h 51625"/>
                  <a:gd name="connsiteX32" fmla="*/ 32385 w 51625"/>
                  <a:gd name="connsiteY32" fmla="*/ 39243 h 51625"/>
                  <a:gd name="connsiteX33" fmla="*/ 32576 w 51625"/>
                  <a:gd name="connsiteY33" fmla="*/ 39529 h 51625"/>
                  <a:gd name="connsiteX34" fmla="*/ 32576 w 51625"/>
                  <a:gd name="connsiteY34" fmla="*/ 39815 h 51625"/>
                  <a:gd name="connsiteX35" fmla="*/ 37243 w 51625"/>
                  <a:gd name="connsiteY35" fmla="*/ 39815 h 51625"/>
                  <a:gd name="connsiteX36" fmla="*/ 37052 w 51625"/>
                  <a:gd name="connsiteY36" fmla="*/ 39433 h 51625"/>
                  <a:gd name="connsiteX37" fmla="*/ 36766 w 51625"/>
                  <a:gd name="connsiteY37" fmla="*/ 38005 h 51625"/>
                  <a:gd name="connsiteX38" fmla="*/ 36766 w 51625"/>
                  <a:gd name="connsiteY38" fmla="*/ 35909 h 51625"/>
                  <a:gd name="connsiteX39" fmla="*/ 36766 w 51625"/>
                  <a:gd name="connsiteY39" fmla="*/ 33814 h 51625"/>
                  <a:gd name="connsiteX40" fmla="*/ 35243 w 51625"/>
                  <a:gd name="connsiteY40" fmla="*/ 29432 h 51625"/>
                  <a:gd name="connsiteX41" fmla="*/ 30385 w 51625"/>
                  <a:gd name="connsiteY41" fmla="*/ 26670 h 51625"/>
                  <a:gd name="connsiteX42" fmla="*/ 34481 w 51625"/>
                  <a:gd name="connsiteY42" fmla="*/ 25336 h 51625"/>
                  <a:gd name="connsiteX43" fmla="*/ 37243 w 51625"/>
                  <a:gd name="connsiteY43" fmla="*/ 19717 h 51625"/>
                  <a:gd name="connsiteX44" fmla="*/ 32861 w 51625"/>
                  <a:gd name="connsiteY44" fmla="*/ 12573 h 51625"/>
                  <a:gd name="connsiteX45" fmla="*/ 25146 w 51625"/>
                  <a:gd name="connsiteY45" fmla="*/ 11525 h 51625"/>
                  <a:gd name="connsiteX46" fmla="*/ 15240 w 51625"/>
                  <a:gd name="connsiteY46" fmla="*/ 11525 h 51625"/>
                  <a:gd name="connsiteX47" fmla="*/ 15240 w 51625"/>
                  <a:gd name="connsiteY47" fmla="*/ 39815 h 5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1625" h="51625">
                    <a:moveTo>
                      <a:pt x="41434" y="10001"/>
                    </a:moveTo>
                    <a:cubicBezTo>
                      <a:pt x="45720" y="14383"/>
                      <a:pt x="47911" y="19526"/>
                      <a:pt x="47911" y="25717"/>
                    </a:cubicBezTo>
                    <a:cubicBezTo>
                      <a:pt x="47911" y="31909"/>
                      <a:pt x="45720" y="37147"/>
                      <a:pt x="41434" y="41529"/>
                    </a:cubicBezTo>
                    <a:cubicBezTo>
                      <a:pt x="37148" y="45910"/>
                      <a:pt x="31909" y="48101"/>
                      <a:pt x="25718" y="48101"/>
                    </a:cubicBezTo>
                    <a:cubicBezTo>
                      <a:pt x="19526" y="48101"/>
                      <a:pt x="14287" y="45910"/>
                      <a:pt x="10001" y="41529"/>
                    </a:cubicBezTo>
                    <a:cubicBezTo>
                      <a:pt x="5715" y="37147"/>
                      <a:pt x="3619" y="31909"/>
                      <a:pt x="3619" y="25717"/>
                    </a:cubicBezTo>
                    <a:cubicBezTo>
                      <a:pt x="3619" y="19526"/>
                      <a:pt x="5810" y="14383"/>
                      <a:pt x="10096" y="10001"/>
                    </a:cubicBezTo>
                    <a:cubicBezTo>
                      <a:pt x="14383" y="5620"/>
                      <a:pt x="19622" y="3429"/>
                      <a:pt x="25813" y="3429"/>
                    </a:cubicBezTo>
                    <a:cubicBezTo>
                      <a:pt x="32004" y="3429"/>
                      <a:pt x="37243" y="5620"/>
                      <a:pt x="41529" y="10001"/>
                    </a:cubicBezTo>
                    <a:moveTo>
                      <a:pt x="44006" y="7525"/>
                    </a:moveTo>
                    <a:cubicBezTo>
                      <a:pt x="38957" y="2477"/>
                      <a:pt x="32861" y="0"/>
                      <a:pt x="25718" y="0"/>
                    </a:cubicBezTo>
                    <a:cubicBezTo>
                      <a:pt x="18574" y="0"/>
                      <a:pt x="12573" y="2477"/>
                      <a:pt x="7525" y="7525"/>
                    </a:cubicBezTo>
                    <a:cubicBezTo>
                      <a:pt x="2477" y="12573"/>
                      <a:pt x="0" y="18669"/>
                      <a:pt x="0" y="25717"/>
                    </a:cubicBezTo>
                    <a:cubicBezTo>
                      <a:pt x="0" y="32766"/>
                      <a:pt x="2477" y="38957"/>
                      <a:pt x="7525" y="44005"/>
                    </a:cubicBezTo>
                    <a:cubicBezTo>
                      <a:pt x="12573" y="49054"/>
                      <a:pt x="18574" y="51625"/>
                      <a:pt x="25813" y="51625"/>
                    </a:cubicBezTo>
                    <a:cubicBezTo>
                      <a:pt x="33052" y="51625"/>
                      <a:pt x="39052" y="49054"/>
                      <a:pt x="44101" y="44005"/>
                    </a:cubicBezTo>
                    <a:cubicBezTo>
                      <a:pt x="49149" y="38957"/>
                      <a:pt x="51626" y="32861"/>
                      <a:pt x="51626" y="25717"/>
                    </a:cubicBezTo>
                    <a:cubicBezTo>
                      <a:pt x="51626" y="18574"/>
                      <a:pt x="49054" y="12478"/>
                      <a:pt x="44101" y="7525"/>
                    </a:cubicBezTo>
                    <a:moveTo>
                      <a:pt x="29623" y="24479"/>
                    </a:moveTo>
                    <a:cubicBezTo>
                      <a:pt x="28575" y="24860"/>
                      <a:pt x="26956" y="25146"/>
                      <a:pt x="24860" y="25146"/>
                    </a:cubicBezTo>
                    <a:lnTo>
                      <a:pt x="20384" y="25146"/>
                    </a:lnTo>
                    <a:lnTo>
                      <a:pt x="20384" y="14859"/>
                    </a:lnTo>
                    <a:lnTo>
                      <a:pt x="24670" y="14859"/>
                    </a:lnTo>
                    <a:cubicBezTo>
                      <a:pt x="27432" y="14859"/>
                      <a:pt x="29432" y="15240"/>
                      <a:pt x="30670" y="15907"/>
                    </a:cubicBezTo>
                    <a:cubicBezTo>
                      <a:pt x="31909" y="16573"/>
                      <a:pt x="32576" y="18002"/>
                      <a:pt x="32576" y="20098"/>
                    </a:cubicBezTo>
                    <a:cubicBezTo>
                      <a:pt x="32576" y="22289"/>
                      <a:pt x="31623" y="23717"/>
                      <a:pt x="29623" y="24479"/>
                    </a:cubicBezTo>
                    <a:moveTo>
                      <a:pt x="15335" y="39815"/>
                    </a:moveTo>
                    <a:lnTo>
                      <a:pt x="20288" y="39815"/>
                    </a:lnTo>
                    <a:lnTo>
                      <a:pt x="20288" y="28670"/>
                    </a:lnTo>
                    <a:lnTo>
                      <a:pt x="24194" y="28670"/>
                    </a:lnTo>
                    <a:cubicBezTo>
                      <a:pt x="26860" y="28670"/>
                      <a:pt x="28670" y="28956"/>
                      <a:pt x="29718" y="29623"/>
                    </a:cubicBezTo>
                    <a:cubicBezTo>
                      <a:pt x="31528" y="30670"/>
                      <a:pt x="32385" y="32861"/>
                      <a:pt x="32385" y="36100"/>
                    </a:cubicBezTo>
                    <a:lnTo>
                      <a:pt x="32385" y="39243"/>
                    </a:lnTo>
                    <a:cubicBezTo>
                      <a:pt x="32385" y="39243"/>
                      <a:pt x="32480" y="39433"/>
                      <a:pt x="32576" y="39529"/>
                    </a:cubicBezTo>
                    <a:cubicBezTo>
                      <a:pt x="32576" y="39624"/>
                      <a:pt x="32576" y="39719"/>
                      <a:pt x="32576" y="39815"/>
                    </a:cubicBezTo>
                    <a:lnTo>
                      <a:pt x="37243" y="39815"/>
                    </a:lnTo>
                    <a:lnTo>
                      <a:pt x="37052" y="39433"/>
                    </a:lnTo>
                    <a:cubicBezTo>
                      <a:pt x="37052" y="39433"/>
                      <a:pt x="36862" y="38671"/>
                      <a:pt x="36766" y="38005"/>
                    </a:cubicBezTo>
                    <a:cubicBezTo>
                      <a:pt x="36671" y="37338"/>
                      <a:pt x="36766" y="36576"/>
                      <a:pt x="36766" y="35909"/>
                    </a:cubicBezTo>
                    <a:lnTo>
                      <a:pt x="36766" y="33814"/>
                    </a:lnTo>
                    <a:cubicBezTo>
                      <a:pt x="36766" y="32385"/>
                      <a:pt x="36290" y="30956"/>
                      <a:pt x="35243" y="29432"/>
                    </a:cubicBezTo>
                    <a:cubicBezTo>
                      <a:pt x="34195" y="27908"/>
                      <a:pt x="32576" y="26956"/>
                      <a:pt x="30385" y="26670"/>
                    </a:cubicBezTo>
                    <a:cubicBezTo>
                      <a:pt x="32099" y="26384"/>
                      <a:pt x="33528" y="25908"/>
                      <a:pt x="34481" y="25336"/>
                    </a:cubicBezTo>
                    <a:cubicBezTo>
                      <a:pt x="36290" y="24193"/>
                      <a:pt x="37243" y="22289"/>
                      <a:pt x="37243" y="19717"/>
                    </a:cubicBezTo>
                    <a:cubicBezTo>
                      <a:pt x="37243" y="16192"/>
                      <a:pt x="35814" y="13811"/>
                      <a:pt x="32861" y="12573"/>
                    </a:cubicBezTo>
                    <a:cubicBezTo>
                      <a:pt x="31242" y="11906"/>
                      <a:pt x="28670" y="11525"/>
                      <a:pt x="25146" y="11525"/>
                    </a:cubicBezTo>
                    <a:lnTo>
                      <a:pt x="15240" y="11525"/>
                    </a:lnTo>
                    <a:lnTo>
                      <a:pt x="15240" y="39815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00FF0D3B-F09D-41F7-B9C8-B1DEF3AB2810}"/>
                  </a:ext>
                </a:extLst>
              </p:cNvPr>
              <p:cNvSpPr/>
              <p:nvPr/>
            </p:nvSpPr>
            <p:spPr>
              <a:xfrm>
                <a:off x="7295090" y="3166627"/>
                <a:ext cx="335186" cy="441242"/>
              </a:xfrm>
              <a:custGeom>
                <a:avLst/>
                <a:gdLst>
                  <a:gd name="connsiteX0" fmla="*/ 9431 w 335186"/>
                  <a:gd name="connsiteY0" fmla="*/ 1530 h 441242"/>
                  <a:gd name="connsiteX1" fmla="*/ 1716 w 335186"/>
                  <a:gd name="connsiteY1" fmla="*/ 13532 h 441242"/>
                  <a:gd name="connsiteX2" fmla="*/ 2573 w 335186"/>
                  <a:gd name="connsiteY2" fmla="*/ 206413 h 441242"/>
                  <a:gd name="connsiteX3" fmla="*/ 84012 w 335186"/>
                  <a:gd name="connsiteY3" fmla="*/ 441204 h 441242"/>
                  <a:gd name="connsiteX4" fmla="*/ 132018 w 335186"/>
                  <a:gd name="connsiteY4" fmla="*/ 392341 h 441242"/>
                  <a:gd name="connsiteX5" fmla="*/ 144020 w 335186"/>
                  <a:gd name="connsiteY5" fmla="*/ 340049 h 441242"/>
                  <a:gd name="connsiteX6" fmla="*/ 171452 w 335186"/>
                  <a:gd name="connsiteY6" fmla="*/ 412058 h 441242"/>
                  <a:gd name="connsiteX7" fmla="*/ 228030 w 335186"/>
                  <a:gd name="connsiteY7" fmla="*/ 441204 h 441242"/>
                  <a:gd name="connsiteX8" fmla="*/ 302611 w 335186"/>
                  <a:gd name="connsiteY8" fmla="*/ 352050 h 441242"/>
                  <a:gd name="connsiteX9" fmla="*/ 335186 w 335186"/>
                  <a:gd name="connsiteY9" fmla="*/ 341763 h 441242"/>
                  <a:gd name="connsiteX10" fmla="*/ 318041 w 335186"/>
                  <a:gd name="connsiteY10" fmla="*/ 325476 h 441242"/>
                  <a:gd name="connsiteX11" fmla="*/ 303468 w 335186"/>
                  <a:gd name="connsiteY11" fmla="*/ 30677 h 441242"/>
                  <a:gd name="connsiteX12" fmla="*/ 278608 w 335186"/>
                  <a:gd name="connsiteY12" fmla="*/ 13532 h 441242"/>
                  <a:gd name="connsiteX13" fmla="*/ 255462 w 335186"/>
                  <a:gd name="connsiteY13" fmla="*/ 29820 h 441242"/>
                  <a:gd name="connsiteX14" fmla="*/ 265749 w 335186"/>
                  <a:gd name="connsiteY14" fmla="*/ 329762 h 441242"/>
                  <a:gd name="connsiteX15" fmla="*/ 278608 w 335186"/>
                  <a:gd name="connsiteY15" fmla="*/ 346907 h 441242"/>
                  <a:gd name="connsiteX16" fmla="*/ 240889 w 335186"/>
                  <a:gd name="connsiteY16" fmla="*/ 418059 h 441242"/>
                  <a:gd name="connsiteX17" fmla="*/ 197169 w 335186"/>
                  <a:gd name="connsiteY17" fmla="*/ 16961 h 441242"/>
                  <a:gd name="connsiteX18" fmla="*/ 186025 w 335186"/>
                  <a:gd name="connsiteY18" fmla="*/ 10960 h 441242"/>
                  <a:gd name="connsiteX19" fmla="*/ 134590 w 335186"/>
                  <a:gd name="connsiteY19" fmla="*/ 21247 h 441242"/>
                  <a:gd name="connsiteX20" fmla="*/ 132018 w 335186"/>
                  <a:gd name="connsiteY20" fmla="*/ 241465 h 441242"/>
                  <a:gd name="connsiteX21" fmla="*/ 93442 w 335186"/>
                  <a:gd name="connsiteY21" fmla="*/ 412915 h 441242"/>
                  <a:gd name="connsiteX22" fmla="*/ 64295 w 335186"/>
                  <a:gd name="connsiteY22" fmla="*/ 282613 h 441242"/>
                  <a:gd name="connsiteX23" fmla="*/ 61724 w 335186"/>
                  <a:gd name="connsiteY23" fmla="*/ 4959 h 441242"/>
                  <a:gd name="connsiteX24" fmla="*/ 9431 w 335186"/>
                  <a:gd name="connsiteY24" fmla="*/ 1530 h 44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5186" h="441242">
                    <a:moveTo>
                      <a:pt x="9431" y="1530"/>
                    </a:moveTo>
                    <a:cubicBezTo>
                      <a:pt x="9431" y="1530"/>
                      <a:pt x="1716" y="9246"/>
                      <a:pt x="1716" y="13532"/>
                    </a:cubicBezTo>
                    <a:cubicBezTo>
                      <a:pt x="1716" y="15627"/>
                      <a:pt x="-2665" y="101543"/>
                      <a:pt x="2573" y="206413"/>
                    </a:cubicBezTo>
                    <a:cubicBezTo>
                      <a:pt x="7907" y="313379"/>
                      <a:pt x="13718" y="443776"/>
                      <a:pt x="84012" y="441204"/>
                    </a:cubicBezTo>
                    <a:cubicBezTo>
                      <a:pt x="109158" y="440252"/>
                      <a:pt x="125160" y="425774"/>
                      <a:pt x="132018" y="392341"/>
                    </a:cubicBezTo>
                    <a:cubicBezTo>
                      <a:pt x="138019" y="363099"/>
                      <a:pt x="144020" y="340049"/>
                      <a:pt x="144020" y="340049"/>
                    </a:cubicBezTo>
                    <a:cubicBezTo>
                      <a:pt x="144020" y="340049"/>
                      <a:pt x="152592" y="385483"/>
                      <a:pt x="171452" y="412058"/>
                    </a:cubicBezTo>
                    <a:cubicBezTo>
                      <a:pt x="183072" y="428441"/>
                      <a:pt x="208409" y="442062"/>
                      <a:pt x="228030" y="441204"/>
                    </a:cubicBezTo>
                    <a:cubicBezTo>
                      <a:pt x="293943" y="438252"/>
                      <a:pt x="302611" y="352050"/>
                      <a:pt x="302611" y="352050"/>
                    </a:cubicBezTo>
                    <a:cubicBezTo>
                      <a:pt x="302611" y="352050"/>
                      <a:pt x="335186" y="354622"/>
                      <a:pt x="335186" y="341763"/>
                    </a:cubicBezTo>
                    <a:cubicBezTo>
                      <a:pt x="335186" y="328905"/>
                      <a:pt x="321470" y="341763"/>
                      <a:pt x="318041" y="325476"/>
                    </a:cubicBezTo>
                    <a:cubicBezTo>
                      <a:pt x="315184" y="312045"/>
                      <a:pt x="315470" y="107829"/>
                      <a:pt x="303468" y="30677"/>
                    </a:cubicBezTo>
                    <a:cubicBezTo>
                      <a:pt x="300992" y="14961"/>
                      <a:pt x="287752" y="13532"/>
                      <a:pt x="278608" y="13532"/>
                    </a:cubicBezTo>
                    <a:cubicBezTo>
                      <a:pt x="270035" y="13532"/>
                      <a:pt x="256224" y="15437"/>
                      <a:pt x="255462" y="29820"/>
                    </a:cubicBezTo>
                    <a:cubicBezTo>
                      <a:pt x="249461" y="147263"/>
                      <a:pt x="260891" y="320808"/>
                      <a:pt x="265749" y="329762"/>
                    </a:cubicBezTo>
                    <a:cubicBezTo>
                      <a:pt x="271750" y="340906"/>
                      <a:pt x="278608" y="346907"/>
                      <a:pt x="278608" y="346907"/>
                    </a:cubicBezTo>
                    <a:cubicBezTo>
                      <a:pt x="278608" y="346907"/>
                      <a:pt x="270893" y="418059"/>
                      <a:pt x="240889" y="418059"/>
                    </a:cubicBezTo>
                    <a:cubicBezTo>
                      <a:pt x="210885" y="418059"/>
                      <a:pt x="187739" y="163455"/>
                      <a:pt x="197169" y="16961"/>
                    </a:cubicBezTo>
                    <a:cubicBezTo>
                      <a:pt x="197169" y="16961"/>
                      <a:pt x="194121" y="12579"/>
                      <a:pt x="186025" y="10960"/>
                    </a:cubicBezTo>
                    <a:cubicBezTo>
                      <a:pt x="167642" y="7245"/>
                      <a:pt x="134590" y="6388"/>
                      <a:pt x="134590" y="21247"/>
                    </a:cubicBezTo>
                    <a:cubicBezTo>
                      <a:pt x="134590" y="21247"/>
                      <a:pt x="135352" y="120688"/>
                      <a:pt x="132018" y="241465"/>
                    </a:cubicBezTo>
                    <a:cubicBezTo>
                      <a:pt x="130304" y="304044"/>
                      <a:pt x="101633" y="412915"/>
                      <a:pt x="93442" y="412915"/>
                    </a:cubicBezTo>
                    <a:cubicBezTo>
                      <a:pt x="84012" y="412915"/>
                      <a:pt x="67724" y="351098"/>
                      <a:pt x="64295" y="282613"/>
                    </a:cubicBezTo>
                    <a:cubicBezTo>
                      <a:pt x="58485" y="164408"/>
                      <a:pt x="67153" y="10389"/>
                      <a:pt x="61724" y="4959"/>
                    </a:cubicBezTo>
                    <a:cubicBezTo>
                      <a:pt x="53151" y="-3613"/>
                      <a:pt x="9431" y="1530"/>
                      <a:pt x="9431" y="1530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BB4A67B-D137-4415-9CE6-46609D47C628}"/>
                  </a:ext>
                </a:extLst>
              </p:cNvPr>
              <p:cNvSpPr/>
              <p:nvPr/>
            </p:nvSpPr>
            <p:spPr>
              <a:xfrm>
                <a:off x="8187780" y="3354180"/>
                <a:ext cx="379365" cy="251174"/>
              </a:xfrm>
              <a:custGeom>
                <a:avLst/>
                <a:gdLst>
                  <a:gd name="connsiteX0" fmla="*/ 18378 w 379365"/>
                  <a:gd name="connsiteY0" fmla="*/ 35147 h 251174"/>
                  <a:gd name="connsiteX1" fmla="*/ 54383 w 379365"/>
                  <a:gd name="connsiteY1" fmla="*/ 12859 h 251174"/>
                  <a:gd name="connsiteX2" fmla="*/ 138393 w 379365"/>
                  <a:gd name="connsiteY2" fmla="*/ 48006 h 251174"/>
                  <a:gd name="connsiteX3" fmla="*/ 98102 w 379365"/>
                  <a:gd name="connsiteY3" fmla="*/ 174022 h 251174"/>
                  <a:gd name="connsiteX4" fmla="*/ 68956 w 379365"/>
                  <a:gd name="connsiteY4" fmla="*/ 171450 h 251174"/>
                  <a:gd name="connsiteX5" fmla="*/ 59526 w 379365"/>
                  <a:gd name="connsiteY5" fmla="*/ 170593 h 251174"/>
                  <a:gd name="connsiteX6" fmla="*/ 104103 w 379365"/>
                  <a:gd name="connsiteY6" fmla="*/ 231457 h 251174"/>
                  <a:gd name="connsiteX7" fmla="*/ 182113 w 379365"/>
                  <a:gd name="connsiteY7" fmla="*/ 72009 h 251174"/>
                  <a:gd name="connsiteX8" fmla="*/ 163253 w 379365"/>
                  <a:gd name="connsiteY8" fmla="*/ 24003 h 251174"/>
                  <a:gd name="connsiteX9" fmla="*/ 186399 w 379365"/>
                  <a:gd name="connsiteY9" fmla="*/ 0 h 251174"/>
                  <a:gd name="connsiteX10" fmla="*/ 217260 w 379365"/>
                  <a:gd name="connsiteY10" fmla="*/ 22288 h 251174"/>
                  <a:gd name="connsiteX11" fmla="*/ 278982 w 379365"/>
                  <a:gd name="connsiteY11" fmla="*/ 14573 h 251174"/>
                  <a:gd name="connsiteX12" fmla="*/ 290984 w 379365"/>
                  <a:gd name="connsiteY12" fmla="*/ 27432 h 251174"/>
                  <a:gd name="connsiteX13" fmla="*/ 278982 w 379365"/>
                  <a:gd name="connsiteY13" fmla="*/ 113157 h 251174"/>
                  <a:gd name="connsiteX14" fmla="*/ 317558 w 379365"/>
                  <a:gd name="connsiteY14" fmla="*/ 210026 h 251174"/>
                  <a:gd name="connsiteX15" fmla="*/ 362993 w 379365"/>
                  <a:gd name="connsiteY15" fmla="*/ 177451 h 251174"/>
                  <a:gd name="connsiteX16" fmla="*/ 378423 w 379365"/>
                  <a:gd name="connsiteY16" fmla="*/ 176593 h 251174"/>
                  <a:gd name="connsiteX17" fmla="*/ 367279 w 379365"/>
                  <a:gd name="connsiteY17" fmla="*/ 199739 h 251174"/>
                  <a:gd name="connsiteX18" fmla="*/ 274696 w 379365"/>
                  <a:gd name="connsiteY18" fmla="*/ 228029 h 251174"/>
                  <a:gd name="connsiteX19" fmla="*/ 228404 w 379365"/>
                  <a:gd name="connsiteY19" fmla="*/ 151733 h 251174"/>
                  <a:gd name="connsiteX20" fmla="*/ 228404 w 379365"/>
                  <a:gd name="connsiteY20" fmla="*/ 61722 h 251174"/>
                  <a:gd name="connsiteX21" fmla="*/ 214688 w 379365"/>
                  <a:gd name="connsiteY21" fmla="*/ 55721 h 251174"/>
                  <a:gd name="connsiteX22" fmla="*/ 205259 w 379365"/>
                  <a:gd name="connsiteY22" fmla="*/ 67723 h 251174"/>
                  <a:gd name="connsiteX23" fmla="*/ 177827 w 379365"/>
                  <a:gd name="connsiteY23" fmla="*/ 200597 h 251174"/>
                  <a:gd name="connsiteX24" fmla="*/ 69813 w 379365"/>
                  <a:gd name="connsiteY24" fmla="*/ 251174 h 251174"/>
                  <a:gd name="connsiteX25" fmla="*/ 376 w 379365"/>
                  <a:gd name="connsiteY25" fmla="*/ 135446 h 251174"/>
                  <a:gd name="connsiteX26" fmla="*/ 18378 w 379365"/>
                  <a:gd name="connsiteY26" fmla="*/ 35147 h 251174"/>
                  <a:gd name="connsiteX27" fmla="*/ 82672 w 379365"/>
                  <a:gd name="connsiteY27" fmla="*/ 156019 h 251174"/>
                  <a:gd name="connsiteX28" fmla="*/ 106675 w 379365"/>
                  <a:gd name="connsiteY28" fmla="*/ 90868 h 251174"/>
                  <a:gd name="connsiteX29" fmla="*/ 86958 w 379365"/>
                  <a:gd name="connsiteY29" fmla="*/ 35147 h 251174"/>
                  <a:gd name="connsiteX30" fmla="*/ 57812 w 379365"/>
                  <a:gd name="connsiteY30" fmla="*/ 92583 h 251174"/>
                  <a:gd name="connsiteX31" fmla="*/ 82672 w 379365"/>
                  <a:gd name="connsiteY31" fmla="*/ 156019 h 25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9365" h="251174">
                    <a:moveTo>
                      <a:pt x="18378" y="35147"/>
                    </a:moveTo>
                    <a:cubicBezTo>
                      <a:pt x="26379" y="18764"/>
                      <a:pt x="37904" y="12859"/>
                      <a:pt x="54383" y="12859"/>
                    </a:cubicBezTo>
                    <a:cubicBezTo>
                      <a:pt x="88673" y="12859"/>
                      <a:pt x="134107" y="23146"/>
                      <a:pt x="138393" y="48006"/>
                    </a:cubicBezTo>
                    <a:cubicBezTo>
                      <a:pt x="142679" y="72866"/>
                      <a:pt x="152966" y="170593"/>
                      <a:pt x="98102" y="174022"/>
                    </a:cubicBezTo>
                    <a:cubicBezTo>
                      <a:pt x="84386" y="174879"/>
                      <a:pt x="75147" y="171640"/>
                      <a:pt x="68956" y="171450"/>
                    </a:cubicBezTo>
                    <a:cubicBezTo>
                      <a:pt x="50287" y="170974"/>
                      <a:pt x="59526" y="170593"/>
                      <a:pt x="59526" y="170593"/>
                    </a:cubicBezTo>
                    <a:cubicBezTo>
                      <a:pt x="59526" y="170593"/>
                      <a:pt x="57621" y="235553"/>
                      <a:pt x="104103" y="231457"/>
                    </a:cubicBezTo>
                    <a:cubicBezTo>
                      <a:pt x="181256" y="224600"/>
                      <a:pt x="181256" y="95155"/>
                      <a:pt x="182113" y="72009"/>
                    </a:cubicBezTo>
                    <a:cubicBezTo>
                      <a:pt x="182780" y="54388"/>
                      <a:pt x="161539" y="59150"/>
                      <a:pt x="163253" y="24003"/>
                    </a:cubicBezTo>
                    <a:cubicBezTo>
                      <a:pt x="163253" y="24003"/>
                      <a:pt x="169540" y="0"/>
                      <a:pt x="186399" y="0"/>
                    </a:cubicBezTo>
                    <a:cubicBezTo>
                      <a:pt x="208688" y="0"/>
                      <a:pt x="197543" y="25717"/>
                      <a:pt x="217260" y="22288"/>
                    </a:cubicBezTo>
                    <a:cubicBezTo>
                      <a:pt x="236977" y="18859"/>
                      <a:pt x="264409" y="12001"/>
                      <a:pt x="278982" y="14573"/>
                    </a:cubicBezTo>
                    <a:cubicBezTo>
                      <a:pt x="293555" y="17145"/>
                      <a:pt x="290984" y="23146"/>
                      <a:pt x="290984" y="27432"/>
                    </a:cubicBezTo>
                    <a:cubicBezTo>
                      <a:pt x="290984" y="31718"/>
                      <a:pt x="277268" y="56579"/>
                      <a:pt x="278982" y="113157"/>
                    </a:cubicBezTo>
                    <a:cubicBezTo>
                      <a:pt x="280697" y="169735"/>
                      <a:pt x="286602" y="210026"/>
                      <a:pt x="317558" y="210026"/>
                    </a:cubicBezTo>
                    <a:cubicBezTo>
                      <a:pt x="340704" y="210026"/>
                      <a:pt x="357563" y="181070"/>
                      <a:pt x="362993" y="177451"/>
                    </a:cubicBezTo>
                    <a:cubicBezTo>
                      <a:pt x="365564" y="175736"/>
                      <a:pt x="375851" y="174022"/>
                      <a:pt x="378423" y="176593"/>
                    </a:cubicBezTo>
                    <a:cubicBezTo>
                      <a:pt x="379661" y="177832"/>
                      <a:pt x="382043" y="187452"/>
                      <a:pt x="367279" y="199739"/>
                    </a:cubicBezTo>
                    <a:cubicBezTo>
                      <a:pt x="351372" y="212979"/>
                      <a:pt x="316892" y="228886"/>
                      <a:pt x="274696" y="228029"/>
                    </a:cubicBezTo>
                    <a:cubicBezTo>
                      <a:pt x="274696" y="228029"/>
                      <a:pt x="228404" y="231457"/>
                      <a:pt x="228404" y="151733"/>
                    </a:cubicBezTo>
                    <a:lnTo>
                      <a:pt x="228404" y="61722"/>
                    </a:lnTo>
                    <a:cubicBezTo>
                      <a:pt x="228404" y="61722"/>
                      <a:pt x="219832" y="54007"/>
                      <a:pt x="214688" y="55721"/>
                    </a:cubicBezTo>
                    <a:cubicBezTo>
                      <a:pt x="213164" y="56197"/>
                      <a:pt x="207830" y="53721"/>
                      <a:pt x="205259" y="67723"/>
                    </a:cubicBezTo>
                    <a:cubicBezTo>
                      <a:pt x="199163" y="101346"/>
                      <a:pt x="202687" y="158591"/>
                      <a:pt x="177827" y="200597"/>
                    </a:cubicBezTo>
                    <a:cubicBezTo>
                      <a:pt x="177827" y="200597"/>
                      <a:pt x="152109" y="251174"/>
                      <a:pt x="69813" y="251174"/>
                    </a:cubicBezTo>
                    <a:cubicBezTo>
                      <a:pt x="-12483" y="251174"/>
                      <a:pt x="1233" y="154305"/>
                      <a:pt x="376" y="135446"/>
                    </a:cubicBezTo>
                    <a:cubicBezTo>
                      <a:pt x="185" y="131350"/>
                      <a:pt x="1424" y="70104"/>
                      <a:pt x="18378" y="35147"/>
                    </a:cubicBezTo>
                    <a:moveTo>
                      <a:pt x="82672" y="156019"/>
                    </a:moveTo>
                    <a:cubicBezTo>
                      <a:pt x="96388" y="156019"/>
                      <a:pt x="106675" y="132874"/>
                      <a:pt x="106675" y="90868"/>
                    </a:cubicBezTo>
                    <a:cubicBezTo>
                      <a:pt x="106675" y="48863"/>
                      <a:pt x="103246" y="35147"/>
                      <a:pt x="86958" y="35147"/>
                    </a:cubicBezTo>
                    <a:cubicBezTo>
                      <a:pt x="70670" y="35147"/>
                      <a:pt x="57812" y="58293"/>
                      <a:pt x="57812" y="92583"/>
                    </a:cubicBezTo>
                    <a:cubicBezTo>
                      <a:pt x="57812" y="126873"/>
                      <a:pt x="52668" y="156019"/>
                      <a:pt x="82672" y="156019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AA52532-F600-4E1F-A7F7-3C74049DA51E}"/>
                </a:ext>
              </a:extLst>
            </p:cNvPr>
            <p:cNvSpPr/>
            <p:nvPr/>
          </p:nvSpPr>
          <p:spPr>
            <a:xfrm>
              <a:off x="1182244" y="988799"/>
              <a:ext cx="935645" cy="646853"/>
            </a:xfrm>
            <a:custGeom>
              <a:avLst/>
              <a:gdLst>
                <a:gd name="connsiteX0" fmla="*/ 39719 w 523198"/>
                <a:gd name="connsiteY0" fmla="*/ 4235 h 361710"/>
                <a:gd name="connsiteX1" fmla="*/ 109157 w 523198"/>
                <a:gd name="connsiteY1" fmla="*/ 13188 h 361710"/>
                <a:gd name="connsiteX2" fmla="*/ 133541 w 523198"/>
                <a:gd name="connsiteY2" fmla="*/ 58146 h 361710"/>
                <a:gd name="connsiteX3" fmla="*/ 110395 w 523198"/>
                <a:gd name="connsiteY3" fmla="*/ 163588 h 361710"/>
                <a:gd name="connsiteX4" fmla="*/ 57722 w 523198"/>
                <a:gd name="connsiteY4" fmla="*/ 164922 h 361710"/>
                <a:gd name="connsiteX5" fmla="*/ 82201 w 523198"/>
                <a:gd name="connsiteY5" fmla="*/ 225310 h 361710"/>
                <a:gd name="connsiteX6" fmla="*/ 185071 w 523198"/>
                <a:gd name="connsiteY6" fmla="*/ 31191 h 361710"/>
                <a:gd name="connsiteX7" fmla="*/ 212027 w 523198"/>
                <a:gd name="connsiteY7" fmla="*/ 19665 h 361710"/>
                <a:gd name="connsiteX8" fmla="*/ 230029 w 523198"/>
                <a:gd name="connsiteY8" fmla="*/ 55670 h 361710"/>
                <a:gd name="connsiteX9" fmla="*/ 231267 w 523198"/>
                <a:gd name="connsiteY9" fmla="*/ 132822 h 361710"/>
                <a:gd name="connsiteX10" fmla="*/ 287846 w 523198"/>
                <a:gd name="connsiteY10" fmla="*/ 2997 h 361710"/>
                <a:gd name="connsiteX11" fmla="*/ 330232 w 523198"/>
                <a:gd name="connsiteY11" fmla="*/ 15855 h 361710"/>
                <a:gd name="connsiteX12" fmla="*/ 344424 w 523198"/>
                <a:gd name="connsiteY12" fmla="*/ 202260 h 361710"/>
                <a:gd name="connsiteX13" fmla="*/ 364998 w 523198"/>
                <a:gd name="connsiteY13" fmla="*/ 167589 h 361710"/>
                <a:gd name="connsiteX14" fmla="*/ 364998 w 523198"/>
                <a:gd name="connsiteY14" fmla="*/ 102057 h 361710"/>
                <a:gd name="connsiteX15" fmla="*/ 408718 w 523198"/>
                <a:gd name="connsiteY15" fmla="*/ 9474 h 361710"/>
                <a:gd name="connsiteX16" fmla="*/ 445961 w 523198"/>
                <a:gd name="connsiteY16" fmla="*/ 15951 h 361710"/>
                <a:gd name="connsiteX17" fmla="*/ 470345 w 523198"/>
                <a:gd name="connsiteY17" fmla="*/ 17189 h 361710"/>
                <a:gd name="connsiteX18" fmla="*/ 502539 w 523198"/>
                <a:gd name="connsiteY18" fmla="*/ 520 h 361710"/>
                <a:gd name="connsiteX19" fmla="*/ 523113 w 523198"/>
                <a:gd name="connsiteY19" fmla="*/ 24904 h 361710"/>
                <a:gd name="connsiteX20" fmla="*/ 517970 w 523198"/>
                <a:gd name="connsiteY20" fmla="*/ 298748 h 361710"/>
                <a:gd name="connsiteX21" fmla="*/ 476822 w 523198"/>
                <a:gd name="connsiteY21" fmla="*/ 361708 h 361710"/>
                <a:gd name="connsiteX22" fmla="*/ 371380 w 523198"/>
                <a:gd name="connsiteY22" fmla="*/ 311607 h 361710"/>
                <a:gd name="connsiteX23" fmla="*/ 391954 w 523198"/>
                <a:gd name="connsiteY23" fmla="*/ 316750 h 361710"/>
                <a:gd name="connsiteX24" fmla="*/ 434340 w 523198"/>
                <a:gd name="connsiteY24" fmla="*/ 343706 h 361710"/>
                <a:gd name="connsiteX25" fmla="*/ 472916 w 523198"/>
                <a:gd name="connsiteY25" fmla="*/ 279412 h 361710"/>
                <a:gd name="connsiteX26" fmla="*/ 470345 w 523198"/>
                <a:gd name="connsiteY26" fmla="*/ 227977 h 361710"/>
                <a:gd name="connsiteX27" fmla="*/ 446913 w 523198"/>
                <a:gd name="connsiteY27" fmla="*/ 236931 h 361710"/>
                <a:gd name="connsiteX28" fmla="*/ 395859 w 523198"/>
                <a:gd name="connsiteY28" fmla="*/ 235978 h 361710"/>
                <a:gd name="connsiteX29" fmla="*/ 370142 w 523198"/>
                <a:gd name="connsiteY29" fmla="*/ 211213 h 361710"/>
                <a:gd name="connsiteX30" fmla="*/ 328994 w 523198"/>
                <a:gd name="connsiteY30" fmla="*/ 222738 h 361710"/>
                <a:gd name="connsiteX31" fmla="*/ 273749 w 523198"/>
                <a:gd name="connsiteY31" fmla="*/ 177780 h 361710"/>
                <a:gd name="connsiteX32" fmla="*/ 272415 w 523198"/>
                <a:gd name="connsiteY32" fmla="*/ 71100 h 361710"/>
                <a:gd name="connsiteX33" fmla="*/ 227457 w 523198"/>
                <a:gd name="connsiteY33" fmla="*/ 236931 h 361710"/>
                <a:gd name="connsiteX34" fmla="*/ 186309 w 523198"/>
                <a:gd name="connsiteY34" fmla="*/ 215118 h 361710"/>
                <a:gd name="connsiteX35" fmla="*/ 177356 w 523198"/>
                <a:gd name="connsiteY35" fmla="*/ 135394 h 361710"/>
                <a:gd name="connsiteX36" fmla="*/ 163259 w 523198"/>
                <a:gd name="connsiteY36" fmla="*/ 159778 h 361710"/>
                <a:gd name="connsiteX37" fmla="*/ 61722 w 523198"/>
                <a:gd name="connsiteY37" fmla="*/ 240741 h 361710"/>
                <a:gd name="connsiteX38" fmla="*/ 0 w 523198"/>
                <a:gd name="connsiteY38" fmla="*/ 149491 h 361710"/>
                <a:gd name="connsiteX39" fmla="*/ 39815 w 523198"/>
                <a:gd name="connsiteY39" fmla="*/ 4235 h 361710"/>
                <a:gd name="connsiteX40" fmla="*/ 83439 w 523198"/>
                <a:gd name="connsiteY40" fmla="*/ 24809 h 361710"/>
                <a:gd name="connsiteX41" fmla="*/ 52578 w 523198"/>
                <a:gd name="connsiteY41" fmla="*/ 95484 h 361710"/>
                <a:gd name="connsiteX42" fmla="*/ 73152 w 523198"/>
                <a:gd name="connsiteY42" fmla="*/ 150729 h 361710"/>
                <a:gd name="connsiteX43" fmla="*/ 97536 w 523198"/>
                <a:gd name="connsiteY43" fmla="*/ 137871 h 361710"/>
                <a:gd name="connsiteX44" fmla="*/ 83439 w 523198"/>
                <a:gd name="connsiteY44" fmla="*/ 24714 h 361710"/>
                <a:gd name="connsiteX45" fmla="*/ 417100 w 523198"/>
                <a:gd name="connsiteY45" fmla="*/ 122535 h 361710"/>
                <a:gd name="connsiteX46" fmla="*/ 444056 w 523198"/>
                <a:gd name="connsiteY46" fmla="*/ 215118 h 361710"/>
                <a:gd name="connsiteX47" fmla="*/ 474250 w 523198"/>
                <a:gd name="connsiteY47" fmla="*/ 123869 h 361710"/>
                <a:gd name="connsiteX48" fmla="*/ 444722 w 523198"/>
                <a:gd name="connsiteY48" fmla="*/ 32619 h 361710"/>
                <a:gd name="connsiteX49" fmla="*/ 417100 w 523198"/>
                <a:gd name="connsiteY49" fmla="*/ 122631 h 36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198" h="361710">
                  <a:moveTo>
                    <a:pt x="39719" y="4235"/>
                  </a:moveTo>
                  <a:cubicBezTo>
                    <a:pt x="43625" y="4235"/>
                    <a:pt x="83058" y="1473"/>
                    <a:pt x="109157" y="13188"/>
                  </a:cubicBezTo>
                  <a:cubicBezTo>
                    <a:pt x="125540" y="20618"/>
                    <a:pt x="134112" y="32905"/>
                    <a:pt x="133541" y="58146"/>
                  </a:cubicBezTo>
                  <a:cubicBezTo>
                    <a:pt x="132302" y="122440"/>
                    <a:pt x="129731" y="154539"/>
                    <a:pt x="110395" y="163588"/>
                  </a:cubicBezTo>
                  <a:cubicBezTo>
                    <a:pt x="91154" y="172637"/>
                    <a:pt x="61532" y="162350"/>
                    <a:pt x="57722" y="164922"/>
                  </a:cubicBezTo>
                  <a:cubicBezTo>
                    <a:pt x="53912" y="167493"/>
                    <a:pt x="52578" y="223310"/>
                    <a:pt x="82201" y="225310"/>
                  </a:cubicBezTo>
                  <a:cubicBezTo>
                    <a:pt x="119444" y="227882"/>
                    <a:pt x="164497" y="161016"/>
                    <a:pt x="185071" y="31191"/>
                  </a:cubicBezTo>
                  <a:cubicBezTo>
                    <a:pt x="186500" y="22237"/>
                    <a:pt x="206883" y="18332"/>
                    <a:pt x="212027" y="19665"/>
                  </a:cubicBezTo>
                  <a:cubicBezTo>
                    <a:pt x="212027" y="19665"/>
                    <a:pt x="230029" y="19665"/>
                    <a:pt x="230029" y="55670"/>
                  </a:cubicBezTo>
                  <a:cubicBezTo>
                    <a:pt x="230029" y="91674"/>
                    <a:pt x="231267" y="132822"/>
                    <a:pt x="231267" y="132822"/>
                  </a:cubicBezTo>
                  <a:cubicBezTo>
                    <a:pt x="231267" y="132822"/>
                    <a:pt x="264890" y="12522"/>
                    <a:pt x="287846" y="2997"/>
                  </a:cubicBezTo>
                  <a:cubicBezTo>
                    <a:pt x="303276" y="-3480"/>
                    <a:pt x="334137" y="425"/>
                    <a:pt x="330232" y="15855"/>
                  </a:cubicBezTo>
                  <a:cubicBezTo>
                    <a:pt x="326422" y="31286"/>
                    <a:pt x="306038" y="206736"/>
                    <a:pt x="344424" y="202260"/>
                  </a:cubicBezTo>
                  <a:cubicBezTo>
                    <a:pt x="366236" y="199688"/>
                    <a:pt x="366236" y="185591"/>
                    <a:pt x="364998" y="167589"/>
                  </a:cubicBezTo>
                  <a:cubicBezTo>
                    <a:pt x="363665" y="148539"/>
                    <a:pt x="364998" y="125202"/>
                    <a:pt x="364998" y="102057"/>
                  </a:cubicBezTo>
                  <a:cubicBezTo>
                    <a:pt x="364998" y="78911"/>
                    <a:pt x="377857" y="6902"/>
                    <a:pt x="408718" y="9474"/>
                  </a:cubicBezTo>
                  <a:cubicBezTo>
                    <a:pt x="439579" y="12045"/>
                    <a:pt x="439579" y="15951"/>
                    <a:pt x="445961" y="15951"/>
                  </a:cubicBezTo>
                  <a:cubicBezTo>
                    <a:pt x="452342" y="15951"/>
                    <a:pt x="470345" y="17189"/>
                    <a:pt x="470345" y="17189"/>
                  </a:cubicBezTo>
                  <a:cubicBezTo>
                    <a:pt x="470345" y="17189"/>
                    <a:pt x="470345" y="-1290"/>
                    <a:pt x="502539" y="520"/>
                  </a:cubicBezTo>
                  <a:cubicBezTo>
                    <a:pt x="525685" y="1854"/>
                    <a:pt x="523113" y="18522"/>
                    <a:pt x="523113" y="24904"/>
                  </a:cubicBezTo>
                  <a:cubicBezTo>
                    <a:pt x="523113" y="31286"/>
                    <a:pt x="521875" y="281984"/>
                    <a:pt x="517970" y="298748"/>
                  </a:cubicBezTo>
                  <a:cubicBezTo>
                    <a:pt x="514160" y="315417"/>
                    <a:pt x="515398" y="361613"/>
                    <a:pt x="476822" y="361708"/>
                  </a:cubicBezTo>
                  <a:cubicBezTo>
                    <a:pt x="409289" y="361994"/>
                    <a:pt x="372999" y="330561"/>
                    <a:pt x="371380" y="311607"/>
                  </a:cubicBezTo>
                  <a:cubicBezTo>
                    <a:pt x="371380" y="311607"/>
                    <a:pt x="380714" y="306463"/>
                    <a:pt x="391954" y="316750"/>
                  </a:cubicBezTo>
                  <a:cubicBezTo>
                    <a:pt x="397097" y="321417"/>
                    <a:pt x="407384" y="341134"/>
                    <a:pt x="434340" y="343706"/>
                  </a:cubicBezTo>
                  <a:cubicBezTo>
                    <a:pt x="457010" y="345897"/>
                    <a:pt x="471583" y="303891"/>
                    <a:pt x="472916" y="279412"/>
                  </a:cubicBezTo>
                  <a:lnTo>
                    <a:pt x="470345" y="227977"/>
                  </a:lnTo>
                  <a:cubicBezTo>
                    <a:pt x="470345" y="227977"/>
                    <a:pt x="463582" y="229882"/>
                    <a:pt x="446913" y="236931"/>
                  </a:cubicBezTo>
                  <a:cubicBezTo>
                    <a:pt x="443103" y="238550"/>
                    <a:pt x="404908" y="238359"/>
                    <a:pt x="395859" y="235978"/>
                  </a:cubicBezTo>
                  <a:cubicBezTo>
                    <a:pt x="384905" y="233121"/>
                    <a:pt x="370142" y="211213"/>
                    <a:pt x="370142" y="211213"/>
                  </a:cubicBezTo>
                  <a:cubicBezTo>
                    <a:pt x="370142" y="211213"/>
                    <a:pt x="359855" y="222738"/>
                    <a:pt x="328994" y="222738"/>
                  </a:cubicBezTo>
                  <a:cubicBezTo>
                    <a:pt x="298133" y="222738"/>
                    <a:pt x="276320" y="197021"/>
                    <a:pt x="273749" y="177780"/>
                  </a:cubicBezTo>
                  <a:cubicBezTo>
                    <a:pt x="271177" y="158540"/>
                    <a:pt x="272415" y="71100"/>
                    <a:pt x="272415" y="71100"/>
                  </a:cubicBezTo>
                  <a:cubicBezTo>
                    <a:pt x="272415" y="71100"/>
                    <a:pt x="226124" y="179114"/>
                    <a:pt x="227457" y="236931"/>
                  </a:cubicBezTo>
                  <a:cubicBezTo>
                    <a:pt x="227457" y="236931"/>
                    <a:pt x="190119" y="245884"/>
                    <a:pt x="186309" y="215118"/>
                  </a:cubicBezTo>
                  <a:cubicBezTo>
                    <a:pt x="182499" y="184257"/>
                    <a:pt x="177356" y="135394"/>
                    <a:pt x="177356" y="135394"/>
                  </a:cubicBezTo>
                  <a:cubicBezTo>
                    <a:pt x="177356" y="135394"/>
                    <a:pt x="171069" y="143205"/>
                    <a:pt x="163259" y="159778"/>
                  </a:cubicBezTo>
                  <a:cubicBezTo>
                    <a:pt x="148876" y="190068"/>
                    <a:pt x="127254" y="237693"/>
                    <a:pt x="61722" y="240741"/>
                  </a:cubicBezTo>
                  <a:cubicBezTo>
                    <a:pt x="7715" y="243312"/>
                    <a:pt x="0" y="175209"/>
                    <a:pt x="0" y="149491"/>
                  </a:cubicBezTo>
                  <a:cubicBezTo>
                    <a:pt x="0" y="149491"/>
                    <a:pt x="6001" y="4235"/>
                    <a:pt x="39815" y="4235"/>
                  </a:cubicBezTo>
                  <a:moveTo>
                    <a:pt x="83439" y="24809"/>
                  </a:moveTo>
                  <a:cubicBezTo>
                    <a:pt x="66104" y="24809"/>
                    <a:pt x="54293" y="61766"/>
                    <a:pt x="52578" y="95484"/>
                  </a:cubicBezTo>
                  <a:cubicBezTo>
                    <a:pt x="50006" y="146919"/>
                    <a:pt x="64865" y="150348"/>
                    <a:pt x="73152" y="150729"/>
                  </a:cubicBezTo>
                  <a:cubicBezTo>
                    <a:pt x="91535" y="151587"/>
                    <a:pt x="97536" y="137871"/>
                    <a:pt x="97536" y="137871"/>
                  </a:cubicBezTo>
                  <a:cubicBezTo>
                    <a:pt x="97536" y="137871"/>
                    <a:pt x="108299" y="24714"/>
                    <a:pt x="83439" y="24714"/>
                  </a:cubicBezTo>
                  <a:moveTo>
                    <a:pt x="417100" y="122535"/>
                  </a:moveTo>
                  <a:cubicBezTo>
                    <a:pt x="417100" y="141871"/>
                    <a:pt x="412623" y="215118"/>
                    <a:pt x="444056" y="215118"/>
                  </a:cubicBezTo>
                  <a:cubicBezTo>
                    <a:pt x="466535" y="215118"/>
                    <a:pt x="474250" y="195211"/>
                    <a:pt x="474250" y="123869"/>
                  </a:cubicBezTo>
                  <a:cubicBezTo>
                    <a:pt x="474250" y="52527"/>
                    <a:pt x="467201" y="32619"/>
                    <a:pt x="444722" y="32619"/>
                  </a:cubicBezTo>
                  <a:cubicBezTo>
                    <a:pt x="422243" y="32619"/>
                    <a:pt x="417100" y="96437"/>
                    <a:pt x="417100" y="122631"/>
                  </a:cubicBezTo>
                </a:path>
              </a:pathLst>
            </a:custGeom>
            <a:solidFill>
              <a:srgbClr val="003658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1BD9468-AA06-4275-A84C-CFF1E3219958}"/>
                </a:ext>
              </a:extLst>
            </p:cNvPr>
            <p:cNvSpPr/>
            <p:nvPr/>
          </p:nvSpPr>
          <p:spPr>
            <a:xfrm>
              <a:off x="672083" y="1803091"/>
              <a:ext cx="85169" cy="134736"/>
            </a:xfrm>
            <a:custGeom>
              <a:avLst/>
              <a:gdLst>
                <a:gd name="connsiteX0" fmla="*/ 30766 w 47625"/>
                <a:gd name="connsiteY0" fmla="*/ 75248 h 75342"/>
                <a:gd name="connsiteX1" fmla="*/ 15716 w 47625"/>
                <a:gd name="connsiteY1" fmla="*/ 73152 h 75342"/>
                <a:gd name="connsiteX2" fmla="*/ 6287 w 47625"/>
                <a:gd name="connsiteY2" fmla="*/ 66865 h 75342"/>
                <a:gd name="connsiteX3" fmla="*/ 1429 w 47625"/>
                <a:gd name="connsiteY3" fmla="*/ 56388 h 75342"/>
                <a:gd name="connsiteX4" fmla="*/ 0 w 47625"/>
                <a:gd name="connsiteY4" fmla="*/ 41910 h 75342"/>
                <a:gd name="connsiteX5" fmla="*/ 0 w 47625"/>
                <a:gd name="connsiteY5" fmla="*/ 34195 h 75342"/>
                <a:gd name="connsiteX6" fmla="*/ 1524 w 47625"/>
                <a:gd name="connsiteY6" fmla="*/ 20193 h 75342"/>
                <a:gd name="connsiteX7" fmla="*/ 6668 w 47625"/>
                <a:gd name="connsiteY7" fmla="*/ 9430 h 75342"/>
                <a:gd name="connsiteX8" fmla="*/ 16383 w 47625"/>
                <a:gd name="connsiteY8" fmla="*/ 2476 h 75342"/>
                <a:gd name="connsiteX9" fmla="*/ 31623 w 47625"/>
                <a:gd name="connsiteY9" fmla="*/ 0 h 75342"/>
                <a:gd name="connsiteX10" fmla="*/ 40195 w 47625"/>
                <a:gd name="connsiteY10" fmla="*/ 762 h 75342"/>
                <a:gd name="connsiteX11" fmla="*/ 47625 w 47625"/>
                <a:gd name="connsiteY11" fmla="*/ 2667 h 75342"/>
                <a:gd name="connsiteX12" fmla="*/ 45434 w 47625"/>
                <a:gd name="connsiteY12" fmla="*/ 12668 h 75342"/>
                <a:gd name="connsiteX13" fmla="*/ 39815 w 47625"/>
                <a:gd name="connsiteY13" fmla="*/ 11335 h 75342"/>
                <a:gd name="connsiteX14" fmla="*/ 32957 w 47625"/>
                <a:gd name="connsiteY14" fmla="*/ 10763 h 75342"/>
                <a:gd name="connsiteX15" fmla="*/ 23813 w 47625"/>
                <a:gd name="connsiteY15" fmla="*/ 11811 h 75342"/>
                <a:gd name="connsiteX16" fmla="*/ 17621 w 47625"/>
                <a:gd name="connsiteY16" fmla="*/ 15430 h 75342"/>
                <a:gd name="connsiteX17" fmla="*/ 14097 w 47625"/>
                <a:gd name="connsiteY17" fmla="*/ 22669 h 75342"/>
                <a:gd name="connsiteX18" fmla="*/ 13049 w 47625"/>
                <a:gd name="connsiteY18" fmla="*/ 34480 h 75342"/>
                <a:gd name="connsiteX19" fmla="*/ 13049 w 47625"/>
                <a:gd name="connsiteY19" fmla="*/ 41434 h 75342"/>
                <a:gd name="connsiteX20" fmla="*/ 14002 w 47625"/>
                <a:gd name="connsiteY20" fmla="*/ 53054 h 75342"/>
                <a:gd name="connsiteX21" fmla="*/ 17336 w 47625"/>
                <a:gd name="connsiteY21" fmla="*/ 60103 h 75342"/>
                <a:gd name="connsiteX22" fmla="*/ 23622 w 47625"/>
                <a:gd name="connsiteY22" fmla="*/ 63627 h 75342"/>
                <a:gd name="connsiteX23" fmla="*/ 33242 w 47625"/>
                <a:gd name="connsiteY23" fmla="*/ 64579 h 75342"/>
                <a:gd name="connsiteX24" fmla="*/ 40005 w 47625"/>
                <a:gd name="connsiteY24" fmla="*/ 64198 h 75342"/>
                <a:gd name="connsiteX25" fmla="*/ 47244 w 47625"/>
                <a:gd name="connsiteY25" fmla="*/ 63246 h 75342"/>
                <a:gd name="connsiteX26" fmla="*/ 45149 w 47625"/>
                <a:gd name="connsiteY26" fmla="*/ 73533 h 75342"/>
                <a:gd name="connsiteX27" fmla="*/ 37814 w 47625"/>
                <a:gd name="connsiteY27" fmla="*/ 74867 h 75342"/>
                <a:gd name="connsiteX28" fmla="*/ 30480 w 47625"/>
                <a:gd name="connsiteY28" fmla="*/ 75343 h 7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7625" h="75342">
                  <a:moveTo>
                    <a:pt x="30766" y="75248"/>
                  </a:moveTo>
                  <a:cubicBezTo>
                    <a:pt x="24765" y="75248"/>
                    <a:pt x="19717" y="74581"/>
                    <a:pt x="15716" y="73152"/>
                  </a:cubicBezTo>
                  <a:cubicBezTo>
                    <a:pt x="11716" y="71723"/>
                    <a:pt x="8573" y="69628"/>
                    <a:pt x="6287" y="66865"/>
                  </a:cubicBezTo>
                  <a:cubicBezTo>
                    <a:pt x="4001" y="64103"/>
                    <a:pt x="2286" y="60579"/>
                    <a:pt x="1429" y="56388"/>
                  </a:cubicBezTo>
                  <a:cubicBezTo>
                    <a:pt x="572" y="52197"/>
                    <a:pt x="0" y="47339"/>
                    <a:pt x="0" y="41910"/>
                  </a:cubicBezTo>
                  <a:lnTo>
                    <a:pt x="0" y="34195"/>
                  </a:lnTo>
                  <a:cubicBezTo>
                    <a:pt x="0" y="29051"/>
                    <a:pt x="476" y="24384"/>
                    <a:pt x="1524" y="20193"/>
                  </a:cubicBezTo>
                  <a:cubicBezTo>
                    <a:pt x="2477" y="16002"/>
                    <a:pt x="4191" y="12382"/>
                    <a:pt x="6668" y="9430"/>
                  </a:cubicBezTo>
                  <a:cubicBezTo>
                    <a:pt x="9049" y="6477"/>
                    <a:pt x="12287" y="4096"/>
                    <a:pt x="16383" y="2476"/>
                  </a:cubicBezTo>
                  <a:cubicBezTo>
                    <a:pt x="20479" y="857"/>
                    <a:pt x="25527" y="0"/>
                    <a:pt x="31623" y="0"/>
                  </a:cubicBezTo>
                  <a:cubicBezTo>
                    <a:pt x="34576" y="0"/>
                    <a:pt x="37433" y="190"/>
                    <a:pt x="40195" y="762"/>
                  </a:cubicBezTo>
                  <a:cubicBezTo>
                    <a:pt x="42958" y="1238"/>
                    <a:pt x="45434" y="1810"/>
                    <a:pt x="47625" y="2667"/>
                  </a:cubicBezTo>
                  <a:lnTo>
                    <a:pt x="45434" y="12668"/>
                  </a:lnTo>
                  <a:cubicBezTo>
                    <a:pt x="43815" y="12192"/>
                    <a:pt x="42005" y="11716"/>
                    <a:pt x="39815" y="11335"/>
                  </a:cubicBezTo>
                  <a:cubicBezTo>
                    <a:pt x="37624" y="10954"/>
                    <a:pt x="35338" y="10763"/>
                    <a:pt x="32957" y="10763"/>
                  </a:cubicBezTo>
                  <a:cubicBezTo>
                    <a:pt x="29337" y="10763"/>
                    <a:pt x="26384" y="11144"/>
                    <a:pt x="23813" y="11811"/>
                  </a:cubicBezTo>
                  <a:cubicBezTo>
                    <a:pt x="21336" y="12478"/>
                    <a:pt x="19241" y="13716"/>
                    <a:pt x="17621" y="15430"/>
                  </a:cubicBezTo>
                  <a:cubicBezTo>
                    <a:pt x="16002" y="17145"/>
                    <a:pt x="14859" y="19621"/>
                    <a:pt x="14097" y="22669"/>
                  </a:cubicBezTo>
                  <a:cubicBezTo>
                    <a:pt x="13335" y="25717"/>
                    <a:pt x="13049" y="29718"/>
                    <a:pt x="13049" y="34480"/>
                  </a:cubicBezTo>
                  <a:lnTo>
                    <a:pt x="13049" y="41434"/>
                  </a:lnTo>
                  <a:cubicBezTo>
                    <a:pt x="13049" y="46196"/>
                    <a:pt x="13335" y="50006"/>
                    <a:pt x="14002" y="53054"/>
                  </a:cubicBezTo>
                  <a:cubicBezTo>
                    <a:pt x="14669" y="56102"/>
                    <a:pt x="15716" y="58483"/>
                    <a:pt x="17336" y="60103"/>
                  </a:cubicBezTo>
                  <a:cubicBezTo>
                    <a:pt x="18955" y="61817"/>
                    <a:pt x="20955" y="62960"/>
                    <a:pt x="23622" y="63627"/>
                  </a:cubicBezTo>
                  <a:cubicBezTo>
                    <a:pt x="26194" y="64198"/>
                    <a:pt x="29432" y="64579"/>
                    <a:pt x="33242" y="64579"/>
                  </a:cubicBezTo>
                  <a:cubicBezTo>
                    <a:pt x="35243" y="64579"/>
                    <a:pt x="37529" y="64484"/>
                    <a:pt x="40005" y="64198"/>
                  </a:cubicBezTo>
                  <a:cubicBezTo>
                    <a:pt x="42577" y="64008"/>
                    <a:pt x="44958" y="63627"/>
                    <a:pt x="47244" y="63246"/>
                  </a:cubicBezTo>
                  <a:lnTo>
                    <a:pt x="45149" y="73533"/>
                  </a:lnTo>
                  <a:cubicBezTo>
                    <a:pt x="42863" y="74104"/>
                    <a:pt x="40481" y="74486"/>
                    <a:pt x="37814" y="74867"/>
                  </a:cubicBezTo>
                  <a:cubicBezTo>
                    <a:pt x="35243" y="75152"/>
                    <a:pt x="32766" y="75343"/>
                    <a:pt x="30480" y="75343"/>
                  </a:cubicBezTo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30F3DFA-529D-4F55-B451-368DCA801890}"/>
                </a:ext>
              </a:extLst>
            </p:cNvPr>
            <p:cNvSpPr/>
            <p:nvPr/>
          </p:nvSpPr>
          <p:spPr>
            <a:xfrm>
              <a:off x="855026" y="1802068"/>
              <a:ext cx="105609" cy="136610"/>
            </a:xfrm>
            <a:custGeom>
              <a:avLst/>
              <a:gdLst>
                <a:gd name="connsiteX0" fmla="*/ 29528 w 59055"/>
                <a:gd name="connsiteY0" fmla="*/ 0 h 76390"/>
                <a:gd name="connsiteX1" fmla="*/ 44196 w 59055"/>
                <a:gd name="connsiteY1" fmla="*/ 2477 h 76390"/>
                <a:gd name="connsiteX2" fmla="*/ 53150 w 59055"/>
                <a:gd name="connsiteY2" fmla="*/ 9430 h 76390"/>
                <a:gd name="connsiteX3" fmla="*/ 57722 w 59055"/>
                <a:gd name="connsiteY3" fmla="*/ 20098 h 76390"/>
                <a:gd name="connsiteX4" fmla="*/ 59055 w 59055"/>
                <a:gd name="connsiteY4" fmla="*/ 33814 h 76390"/>
                <a:gd name="connsiteX5" fmla="*/ 59055 w 59055"/>
                <a:gd name="connsiteY5" fmla="*/ 42672 h 76390"/>
                <a:gd name="connsiteX6" fmla="*/ 57722 w 59055"/>
                <a:gd name="connsiteY6" fmla="*/ 56388 h 76390"/>
                <a:gd name="connsiteX7" fmla="*/ 53054 w 59055"/>
                <a:gd name="connsiteY7" fmla="*/ 67056 h 76390"/>
                <a:gd name="connsiteX8" fmla="*/ 44006 w 59055"/>
                <a:gd name="connsiteY8" fmla="*/ 73914 h 76390"/>
                <a:gd name="connsiteX9" fmla="*/ 29528 w 59055"/>
                <a:gd name="connsiteY9" fmla="*/ 76391 h 76390"/>
                <a:gd name="connsiteX10" fmla="*/ 14954 w 59055"/>
                <a:gd name="connsiteY10" fmla="*/ 73914 h 76390"/>
                <a:gd name="connsiteX11" fmla="*/ 5906 w 59055"/>
                <a:gd name="connsiteY11" fmla="*/ 66961 h 76390"/>
                <a:gd name="connsiteX12" fmla="*/ 1334 w 59055"/>
                <a:gd name="connsiteY12" fmla="*/ 56293 h 76390"/>
                <a:gd name="connsiteX13" fmla="*/ 0 w 59055"/>
                <a:gd name="connsiteY13" fmla="*/ 42577 h 76390"/>
                <a:gd name="connsiteX14" fmla="*/ 0 w 59055"/>
                <a:gd name="connsiteY14" fmla="*/ 33719 h 76390"/>
                <a:gd name="connsiteX15" fmla="*/ 1429 w 59055"/>
                <a:gd name="connsiteY15" fmla="*/ 20003 h 76390"/>
                <a:gd name="connsiteX16" fmla="*/ 6191 w 59055"/>
                <a:gd name="connsiteY16" fmla="*/ 9335 h 76390"/>
                <a:gd name="connsiteX17" fmla="*/ 15145 w 59055"/>
                <a:gd name="connsiteY17" fmla="*/ 2477 h 76390"/>
                <a:gd name="connsiteX18" fmla="*/ 29432 w 59055"/>
                <a:gd name="connsiteY18" fmla="*/ 95 h 76390"/>
                <a:gd name="connsiteX19" fmla="*/ 29623 w 59055"/>
                <a:gd name="connsiteY19" fmla="*/ 65627 h 76390"/>
                <a:gd name="connsiteX20" fmla="*/ 36576 w 59055"/>
                <a:gd name="connsiteY20" fmla="*/ 64675 h 76390"/>
                <a:gd name="connsiteX21" fmla="*/ 41624 w 59055"/>
                <a:gd name="connsiteY21" fmla="*/ 61151 h 76390"/>
                <a:gd name="connsiteX22" fmla="*/ 44768 w 59055"/>
                <a:gd name="connsiteY22" fmla="*/ 54102 h 76390"/>
                <a:gd name="connsiteX23" fmla="*/ 45815 w 59055"/>
                <a:gd name="connsiteY23" fmla="*/ 42672 h 76390"/>
                <a:gd name="connsiteX24" fmla="*/ 45815 w 59055"/>
                <a:gd name="connsiteY24" fmla="*/ 33623 h 76390"/>
                <a:gd name="connsiteX25" fmla="*/ 44863 w 59055"/>
                <a:gd name="connsiteY25" fmla="*/ 22003 h 76390"/>
                <a:gd name="connsiteX26" fmla="*/ 41910 w 59055"/>
                <a:gd name="connsiteY26" fmla="*/ 15050 h 76390"/>
                <a:gd name="connsiteX27" fmla="*/ 36862 w 59055"/>
                <a:gd name="connsiteY27" fmla="*/ 11621 h 76390"/>
                <a:gd name="connsiteX28" fmla="*/ 29623 w 59055"/>
                <a:gd name="connsiteY28" fmla="*/ 10668 h 76390"/>
                <a:gd name="connsiteX29" fmla="*/ 22670 w 59055"/>
                <a:gd name="connsiteY29" fmla="*/ 11621 h 76390"/>
                <a:gd name="connsiteX30" fmla="*/ 17526 w 59055"/>
                <a:gd name="connsiteY30" fmla="*/ 15050 h 76390"/>
                <a:gd name="connsiteX31" fmla="*/ 14383 w 59055"/>
                <a:gd name="connsiteY31" fmla="*/ 22003 h 76390"/>
                <a:gd name="connsiteX32" fmla="*/ 13335 w 59055"/>
                <a:gd name="connsiteY32" fmla="*/ 33623 h 76390"/>
                <a:gd name="connsiteX33" fmla="*/ 13335 w 59055"/>
                <a:gd name="connsiteY33" fmla="*/ 42672 h 76390"/>
                <a:gd name="connsiteX34" fmla="*/ 14383 w 59055"/>
                <a:gd name="connsiteY34" fmla="*/ 54197 h 76390"/>
                <a:gd name="connsiteX35" fmla="*/ 17431 w 59055"/>
                <a:gd name="connsiteY35" fmla="*/ 61151 h 76390"/>
                <a:gd name="connsiteX36" fmla="*/ 22574 w 59055"/>
                <a:gd name="connsiteY36" fmla="*/ 64675 h 76390"/>
                <a:gd name="connsiteX37" fmla="*/ 29718 w 59055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9055" h="76390">
                  <a:moveTo>
                    <a:pt x="29528" y="0"/>
                  </a:moveTo>
                  <a:cubicBezTo>
                    <a:pt x="35528" y="0"/>
                    <a:pt x="40386" y="857"/>
                    <a:pt x="44196" y="2477"/>
                  </a:cubicBezTo>
                  <a:cubicBezTo>
                    <a:pt x="48006" y="4096"/>
                    <a:pt x="50959" y="6477"/>
                    <a:pt x="53150" y="9430"/>
                  </a:cubicBezTo>
                  <a:cubicBezTo>
                    <a:pt x="55340" y="12383"/>
                    <a:pt x="56864" y="15907"/>
                    <a:pt x="57722" y="20098"/>
                  </a:cubicBezTo>
                  <a:cubicBezTo>
                    <a:pt x="58579" y="24194"/>
                    <a:pt x="59055" y="28766"/>
                    <a:pt x="59055" y="33814"/>
                  </a:cubicBezTo>
                  <a:lnTo>
                    <a:pt x="59055" y="42672"/>
                  </a:lnTo>
                  <a:cubicBezTo>
                    <a:pt x="59055" y="47720"/>
                    <a:pt x="58579" y="52292"/>
                    <a:pt x="57722" y="56388"/>
                  </a:cubicBezTo>
                  <a:cubicBezTo>
                    <a:pt x="56864" y="60484"/>
                    <a:pt x="55245" y="64103"/>
                    <a:pt x="53054" y="67056"/>
                  </a:cubicBezTo>
                  <a:cubicBezTo>
                    <a:pt x="50864" y="70009"/>
                    <a:pt x="47816" y="72295"/>
                    <a:pt x="44006" y="73914"/>
                  </a:cubicBezTo>
                  <a:cubicBezTo>
                    <a:pt x="40196" y="75533"/>
                    <a:pt x="35338" y="76391"/>
                    <a:pt x="29528" y="76391"/>
                  </a:cubicBezTo>
                  <a:cubicBezTo>
                    <a:pt x="23717" y="76391"/>
                    <a:pt x="18764" y="75533"/>
                    <a:pt x="14954" y="73914"/>
                  </a:cubicBezTo>
                  <a:cubicBezTo>
                    <a:pt x="11144" y="72295"/>
                    <a:pt x="8192" y="69914"/>
                    <a:pt x="5906" y="66961"/>
                  </a:cubicBezTo>
                  <a:cubicBezTo>
                    <a:pt x="3715" y="64008"/>
                    <a:pt x="2191" y="60389"/>
                    <a:pt x="1334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145" y="2477"/>
                  </a:cubicBezTo>
                  <a:cubicBezTo>
                    <a:pt x="18860" y="857"/>
                    <a:pt x="23717" y="95"/>
                    <a:pt x="29432" y="95"/>
                  </a:cubicBezTo>
                  <a:moveTo>
                    <a:pt x="29623" y="65627"/>
                  </a:moveTo>
                  <a:cubicBezTo>
                    <a:pt x="32195" y="65627"/>
                    <a:pt x="34576" y="65342"/>
                    <a:pt x="36576" y="64675"/>
                  </a:cubicBezTo>
                  <a:cubicBezTo>
                    <a:pt x="38576" y="64008"/>
                    <a:pt x="40291" y="62865"/>
                    <a:pt x="41624" y="61151"/>
                  </a:cubicBezTo>
                  <a:cubicBezTo>
                    <a:pt x="42958" y="59436"/>
                    <a:pt x="44006" y="57055"/>
                    <a:pt x="44768" y="54102"/>
                  </a:cubicBezTo>
                  <a:cubicBezTo>
                    <a:pt x="45530" y="51149"/>
                    <a:pt x="45815" y="47339"/>
                    <a:pt x="45815" y="42672"/>
                  </a:cubicBezTo>
                  <a:lnTo>
                    <a:pt x="45815" y="33623"/>
                  </a:lnTo>
                  <a:cubicBezTo>
                    <a:pt x="45815" y="28861"/>
                    <a:pt x="45530" y="25051"/>
                    <a:pt x="44863" y="22003"/>
                  </a:cubicBezTo>
                  <a:cubicBezTo>
                    <a:pt x="44196" y="19050"/>
                    <a:pt x="43244" y="16669"/>
                    <a:pt x="41910" y="15050"/>
                  </a:cubicBezTo>
                  <a:cubicBezTo>
                    <a:pt x="40577" y="13335"/>
                    <a:pt x="38862" y="12192"/>
                    <a:pt x="36862" y="11621"/>
                  </a:cubicBezTo>
                  <a:cubicBezTo>
                    <a:pt x="34766" y="10954"/>
                    <a:pt x="32385" y="10668"/>
                    <a:pt x="29623" y="10668"/>
                  </a:cubicBezTo>
                  <a:cubicBezTo>
                    <a:pt x="26861" y="10668"/>
                    <a:pt x="24670" y="10954"/>
                    <a:pt x="22670" y="11621"/>
                  </a:cubicBezTo>
                  <a:cubicBezTo>
                    <a:pt x="20669" y="12287"/>
                    <a:pt x="18860" y="13335"/>
                    <a:pt x="17526" y="15050"/>
                  </a:cubicBezTo>
                  <a:cubicBezTo>
                    <a:pt x="16193" y="16764"/>
                    <a:pt x="15145" y="19050"/>
                    <a:pt x="14383" y="22003"/>
                  </a:cubicBezTo>
                  <a:cubicBezTo>
                    <a:pt x="13621" y="24956"/>
                    <a:pt x="13335" y="28861"/>
                    <a:pt x="13335" y="33623"/>
                  </a:cubicBezTo>
                  <a:lnTo>
                    <a:pt x="13335" y="42672"/>
                  </a:lnTo>
                  <a:cubicBezTo>
                    <a:pt x="13335" y="47435"/>
                    <a:pt x="13716" y="51245"/>
                    <a:pt x="14383" y="54197"/>
                  </a:cubicBezTo>
                  <a:cubicBezTo>
                    <a:pt x="15050" y="57150"/>
                    <a:pt x="16097" y="59436"/>
                    <a:pt x="17431" y="61151"/>
                  </a:cubicBezTo>
                  <a:cubicBezTo>
                    <a:pt x="18764" y="62865"/>
                    <a:pt x="20479" y="64008"/>
                    <a:pt x="22574" y="64675"/>
                  </a:cubicBezTo>
                  <a:cubicBezTo>
                    <a:pt x="24575" y="65342"/>
                    <a:pt x="26956" y="65627"/>
                    <a:pt x="29718" y="65627"/>
                  </a:cubicBezTo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C725C14-D34A-40BE-94CD-FE059A21EFC5}"/>
                </a:ext>
              </a:extLst>
            </p:cNvPr>
            <p:cNvSpPr/>
            <p:nvPr/>
          </p:nvSpPr>
          <p:spPr>
            <a:xfrm>
              <a:off x="1069310" y="1804794"/>
              <a:ext cx="96580" cy="130989"/>
            </a:xfrm>
            <a:custGeom>
              <a:avLst/>
              <a:gdLst>
                <a:gd name="connsiteX0" fmla="*/ 51435 w 54006"/>
                <a:gd name="connsiteY0" fmla="*/ 23527 h 73247"/>
                <a:gd name="connsiteX1" fmla="*/ 47911 w 54006"/>
                <a:gd name="connsiteY1" fmla="*/ 36385 h 73247"/>
                <a:gd name="connsiteX2" fmla="*/ 37528 w 54006"/>
                <a:gd name="connsiteY2" fmla="*/ 43625 h 73247"/>
                <a:gd name="connsiteX3" fmla="*/ 54007 w 54006"/>
                <a:gd name="connsiteY3" fmla="*/ 73247 h 73247"/>
                <a:gd name="connsiteX4" fmla="*/ 40100 w 54006"/>
                <a:gd name="connsiteY4" fmla="*/ 73247 h 73247"/>
                <a:gd name="connsiteX5" fmla="*/ 25051 w 54006"/>
                <a:gd name="connsiteY5" fmla="*/ 45053 h 73247"/>
                <a:gd name="connsiteX6" fmla="*/ 12668 w 54006"/>
                <a:gd name="connsiteY6" fmla="*/ 45053 h 73247"/>
                <a:gd name="connsiteX7" fmla="*/ 12668 w 54006"/>
                <a:gd name="connsiteY7" fmla="*/ 73247 h 73247"/>
                <a:gd name="connsiteX8" fmla="*/ 0 w 54006"/>
                <a:gd name="connsiteY8" fmla="*/ 73247 h 73247"/>
                <a:gd name="connsiteX9" fmla="*/ 0 w 54006"/>
                <a:gd name="connsiteY9" fmla="*/ 0 h 73247"/>
                <a:gd name="connsiteX10" fmla="*/ 29432 w 54006"/>
                <a:gd name="connsiteY10" fmla="*/ 0 h 73247"/>
                <a:gd name="connsiteX11" fmla="*/ 39433 w 54006"/>
                <a:gd name="connsiteY11" fmla="*/ 1715 h 73247"/>
                <a:gd name="connsiteX12" fmla="*/ 46196 w 54006"/>
                <a:gd name="connsiteY12" fmla="*/ 6286 h 73247"/>
                <a:gd name="connsiteX13" fmla="*/ 50006 w 54006"/>
                <a:gd name="connsiteY13" fmla="*/ 13049 h 73247"/>
                <a:gd name="connsiteX14" fmla="*/ 51244 w 54006"/>
                <a:gd name="connsiteY14" fmla="*/ 21336 h 73247"/>
                <a:gd name="connsiteX15" fmla="*/ 51244 w 54006"/>
                <a:gd name="connsiteY15" fmla="*/ 23622 h 73247"/>
                <a:gd name="connsiteX16" fmla="*/ 12763 w 54006"/>
                <a:gd name="connsiteY16" fmla="*/ 34576 h 73247"/>
                <a:gd name="connsiteX17" fmla="*/ 26479 w 54006"/>
                <a:gd name="connsiteY17" fmla="*/ 34576 h 73247"/>
                <a:gd name="connsiteX18" fmla="*/ 35528 w 54006"/>
                <a:gd name="connsiteY18" fmla="*/ 31909 h 73247"/>
                <a:gd name="connsiteX19" fmla="*/ 38576 w 54006"/>
                <a:gd name="connsiteY19" fmla="*/ 23336 h 73247"/>
                <a:gd name="connsiteX20" fmla="*/ 38576 w 54006"/>
                <a:gd name="connsiteY20" fmla="*/ 21908 h 73247"/>
                <a:gd name="connsiteX21" fmla="*/ 26956 w 54006"/>
                <a:gd name="connsiteY21" fmla="*/ 10477 h 73247"/>
                <a:gd name="connsiteX22" fmla="*/ 12763 w 54006"/>
                <a:gd name="connsiteY22" fmla="*/ 10477 h 73247"/>
                <a:gd name="connsiteX23" fmla="*/ 12763 w 54006"/>
                <a:gd name="connsiteY23" fmla="*/ 34576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006" h="73247">
                  <a:moveTo>
                    <a:pt x="51435" y="23527"/>
                  </a:moveTo>
                  <a:cubicBezTo>
                    <a:pt x="51435" y="28670"/>
                    <a:pt x="50292" y="32956"/>
                    <a:pt x="47911" y="36385"/>
                  </a:cubicBezTo>
                  <a:cubicBezTo>
                    <a:pt x="45529" y="39815"/>
                    <a:pt x="42100" y="42196"/>
                    <a:pt x="37528" y="43625"/>
                  </a:cubicBezTo>
                  <a:lnTo>
                    <a:pt x="54007" y="73247"/>
                  </a:lnTo>
                  <a:lnTo>
                    <a:pt x="40100" y="73247"/>
                  </a:lnTo>
                  <a:lnTo>
                    <a:pt x="25051" y="45053"/>
                  </a:lnTo>
                  <a:lnTo>
                    <a:pt x="12668" y="45053"/>
                  </a:lnTo>
                  <a:lnTo>
                    <a:pt x="12668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9432" y="0"/>
                  </a:lnTo>
                  <a:cubicBezTo>
                    <a:pt x="33338" y="0"/>
                    <a:pt x="36671" y="571"/>
                    <a:pt x="39433" y="1715"/>
                  </a:cubicBezTo>
                  <a:cubicBezTo>
                    <a:pt x="42196" y="2858"/>
                    <a:pt x="44482" y="4381"/>
                    <a:pt x="46196" y="6286"/>
                  </a:cubicBezTo>
                  <a:cubicBezTo>
                    <a:pt x="47911" y="8192"/>
                    <a:pt x="49244" y="10477"/>
                    <a:pt x="50006" y="13049"/>
                  </a:cubicBezTo>
                  <a:cubicBezTo>
                    <a:pt x="50864" y="15621"/>
                    <a:pt x="51244" y="18383"/>
                    <a:pt x="51244" y="21336"/>
                  </a:cubicBezTo>
                  <a:lnTo>
                    <a:pt x="51244" y="23622"/>
                  </a:lnTo>
                  <a:close/>
                  <a:moveTo>
                    <a:pt x="12763" y="34576"/>
                  </a:moveTo>
                  <a:lnTo>
                    <a:pt x="26479" y="34576"/>
                  </a:lnTo>
                  <a:cubicBezTo>
                    <a:pt x="30480" y="34576"/>
                    <a:pt x="33433" y="33719"/>
                    <a:pt x="35528" y="31909"/>
                  </a:cubicBezTo>
                  <a:cubicBezTo>
                    <a:pt x="37624" y="30099"/>
                    <a:pt x="38576" y="27242"/>
                    <a:pt x="38576" y="23336"/>
                  </a:cubicBezTo>
                  <a:lnTo>
                    <a:pt x="38576" y="21908"/>
                  </a:lnTo>
                  <a:cubicBezTo>
                    <a:pt x="38576" y="14288"/>
                    <a:pt x="34671" y="10477"/>
                    <a:pt x="26956" y="10477"/>
                  </a:cubicBezTo>
                  <a:lnTo>
                    <a:pt x="12763" y="10477"/>
                  </a:lnTo>
                  <a:lnTo>
                    <a:pt x="12763" y="34576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EE5B98B-406D-408E-AADD-F6414A742587}"/>
                </a:ext>
              </a:extLst>
            </p:cNvPr>
            <p:cNvSpPr/>
            <p:nvPr/>
          </p:nvSpPr>
          <p:spPr>
            <a:xfrm>
              <a:off x="1268264" y="1804794"/>
              <a:ext cx="90448" cy="130989"/>
            </a:xfrm>
            <a:custGeom>
              <a:avLst/>
              <a:gdLst>
                <a:gd name="connsiteX0" fmla="*/ 12859 w 50577"/>
                <a:gd name="connsiteY0" fmla="*/ 46006 h 73247"/>
                <a:gd name="connsiteX1" fmla="*/ 12859 w 50577"/>
                <a:gd name="connsiteY1" fmla="*/ 73247 h 73247"/>
                <a:gd name="connsiteX2" fmla="*/ 0 w 50577"/>
                <a:gd name="connsiteY2" fmla="*/ 73247 h 73247"/>
                <a:gd name="connsiteX3" fmla="*/ 0 w 50577"/>
                <a:gd name="connsiteY3" fmla="*/ 0 h 73247"/>
                <a:gd name="connsiteX4" fmla="*/ 28766 w 50577"/>
                <a:gd name="connsiteY4" fmla="*/ 0 h 73247"/>
                <a:gd name="connsiteX5" fmla="*/ 38767 w 50577"/>
                <a:gd name="connsiteY5" fmla="*/ 1619 h 73247"/>
                <a:gd name="connsiteX6" fmla="*/ 45529 w 50577"/>
                <a:gd name="connsiteY6" fmla="*/ 6191 h 73247"/>
                <a:gd name="connsiteX7" fmla="*/ 49340 w 50577"/>
                <a:gd name="connsiteY7" fmla="*/ 13049 h 73247"/>
                <a:gd name="connsiteX8" fmla="*/ 50578 w 50577"/>
                <a:gd name="connsiteY8" fmla="*/ 21622 h 73247"/>
                <a:gd name="connsiteX9" fmla="*/ 50578 w 50577"/>
                <a:gd name="connsiteY9" fmla="*/ 24098 h 73247"/>
                <a:gd name="connsiteX10" fmla="*/ 44482 w 50577"/>
                <a:gd name="connsiteY10" fmla="*/ 40386 h 73247"/>
                <a:gd name="connsiteX11" fmla="*/ 26670 w 50577"/>
                <a:gd name="connsiteY11" fmla="*/ 46006 h 73247"/>
                <a:gd name="connsiteX12" fmla="*/ 12764 w 50577"/>
                <a:gd name="connsiteY12" fmla="*/ 46006 h 73247"/>
                <a:gd name="connsiteX13" fmla="*/ 12859 w 50577"/>
                <a:gd name="connsiteY13" fmla="*/ 35909 h 73247"/>
                <a:gd name="connsiteX14" fmla="*/ 25527 w 50577"/>
                <a:gd name="connsiteY14" fmla="*/ 35909 h 73247"/>
                <a:gd name="connsiteX15" fmla="*/ 34766 w 50577"/>
                <a:gd name="connsiteY15" fmla="*/ 33147 h 73247"/>
                <a:gd name="connsiteX16" fmla="*/ 37814 w 50577"/>
                <a:gd name="connsiteY16" fmla="*/ 24384 h 73247"/>
                <a:gd name="connsiteX17" fmla="*/ 37814 w 50577"/>
                <a:gd name="connsiteY17" fmla="*/ 22003 h 73247"/>
                <a:gd name="connsiteX18" fmla="*/ 34957 w 50577"/>
                <a:gd name="connsiteY18" fmla="*/ 13144 h 73247"/>
                <a:gd name="connsiteX19" fmla="*/ 25908 w 50577"/>
                <a:gd name="connsiteY19" fmla="*/ 10096 h 73247"/>
                <a:gd name="connsiteX20" fmla="*/ 12859 w 50577"/>
                <a:gd name="connsiteY20" fmla="*/ 10096 h 73247"/>
                <a:gd name="connsiteX21" fmla="*/ 12859 w 50577"/>
                <a:gd name="connsiteY21" fmla="*/ 35909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577" h="73247">
                  <a:moveTo>
                    <a:pt x="12859" y="46006"/>
                  </a:moveTo>
                  <a:lnTo>
                    <a:pt x="12859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8766" y="0"/>
                  </a:lnTo>
                  <a:cubicBezTo>
                    <a:pt x="32671" y="0"/>
                    <a:pt x="36004" y="571"/>
                    <a:pt x="38767" y="1619"/>
                  </a:cubicBezTo>
                  <a:cubicBezTo>
                    <a:pt x="41529" y="2762"/>
                    <a:pt x="43720" y="4286"/>
                    <a:pt x="45529" y="6191"/>
                  </a:cubicBezTo>
                  <a:cubicBezTo>
                    <a:pt x="47244" y="8192"/>
                    <a:pt x="48577" y="10382"/>
                    <a:pt x="49340" y="13049"/>
                  </a:cubicBezTo>
                  <a:cubicBezTo>
                    <a:pt x="50197" y="15621"/>
                    <a:pt x="50578" y="18479"/>
                    <a:pt x="50578" y="21622"/>
                  </a:cubicBezTo>
                  <a:lnTo>
                    <a:pt x="50578" y="24098"/>
                  </a:lnTo>
                  <a:cubicBezTo>
                    <a:pt x="50578" y="31147"/>
                    <a:pt x="48577" y="36576"/>
                    <a:pt x="44482" y="40386"/>
                  </a:cubicBezTo>
                  <a:cubicBezTo>
                    <a:pt x="40386" y="44196"/>
                    <a:pt x="34480" y="46006"/>
                    <a:pt x="26670" y="46006"/>
                  </a:cubicBezTo>
                  <a:lnTo>
                    <a:pt x="12764" y="46006"/>
                  </a:lnTo>
                  <a:close/>
                  <a:moveTo>
                    <a:pt x="12859" y="35909"/>
                  </a:moveTo>
                  <a:lnTo>
                    <a:pt x="25527" y="35909"/>
                  </a:lnTo>
                  <a:cubicBezTo>
                    <a:pt x="29623" y="35909"/>
                    <a:pt x="32671" y="34957"/>
                    <a:pt x="34766" y="33147"/>
                  </a:cubicBezTo>
                  <a:cubicBezTo>
                    <a:pt x="36767" y="31337"/>
                    <a:pt x="37814" y="28384"/>
                    <a:pt x="37814" y="24384"/>
                  </a:cubicBezTo>
                  <a:lnTo>
                    <a:pt x="37814" y="22003"/>
                  </a:lnTo>
                  <a:cubicBezTo>
                    <a:pt x="37814" y="18098"/>
                    <a:pt x="36862" y="15145"/>
                    <a:pt x="34957" y="13144"/>
                  </a:cubicBezTo>
                  <a:cubicBezTo>
                    <a:pt x="33052" y="11144"/>
                    <a:pt x="30099" y="10096"/>
                    <a:pt x="25908" y="10096"/>
                  </a:cubicBezTo>
                  <a:lnTo>
                    <a:pt x="12859" y="10096"/>
                  </a:lnTo>
                  <a:lnTo>
                    <a:pt x="12859" y="35909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D53D657-C38C-4357-9B67-7C909C5A5B65}"/>
                </a:ext>
              </a:extLst>
            </p:cNvPr>
            <p:cNvSpPr/>
            <p:nvPr/>
          </p:nvSpPr>
          <p:spPr>
            <a:xfrm>
              <a:off x="1459723" y="1802068"/>
              <a:ext cx="105438" cy="136610"/>
            </a:xfrm>
            <a:custGeom>
              <a:avLst/>
              <a:gdLst>
                <a:gd name="connsiteX0" fmla="*/ 29337 w 58959"/>
                <a:gd name="connsiteY0" fmla="*/ 0 h 76390"/>
                <a:gd name="connsiteX1" fmla="*/ 44006 w 58959"/>
                <a:gd name="connsiteY1" fmla="*/ 2477 h 76390"/>
                <a:gd name="connsiteX2" fmla="*/ 53054 w 58959"/>
                <a:gd name="connsiteY2" fmla="*/ 9430 h 76390"/>
                <a:gd name="connsiteX3" fmla="*/ 57626 w 58959"/>
                <a:gd name="connsiteY3" fmla="*/ 20098 h 76390"/>
                <a:gd name="connsiteX4" fmla="*/ 58960 w 58959"/>
                <a:gd name="connsiteY4" fmla="*/ 33814 h 76390"/>
                <a:gd name="connsiteX5" fmla="*/ 58960 w 58959"/>
                <a:gd name="connsiteY5" fmla="*/ 42672 h 76390"/>
                <a:gd name="connsiteX6" fmla="*/ 57626 w 58959"/>
                <a:gd name="connsiteY6" fmla="*/ 56388 h 76390"/>
                <a:gd name="connsiteX7" fmla="*/ 52959 w 58959"/>
                <a:gd name="connsiteY7" fmla="*/ 67056 h 76390"/>
                <a:gd name="connsiteX8" fmla="*/ 43910 w 58959"/>
                <a:gd name="connsiteY8" fmla="*/ 73914 h 76390"/>
                <a:gd name="connsiteX9" fmla="*/ 29432 w 58959"/>
                <a:gd name="connsiteY9" fmla="*/ 76391 h 76390"/>
                <a:gd name="connsiteX10" fmla="*/ 14859 w 58959"/>
                <a:gd name="connsiteY10" fmla="*/ 73914 h 76390"/>
                <a:gd name="connsiteX11" fmla="*/ 5906 w 58959"/>
                <a:gd name="connsiteY11" fmla="*/ 66961 h 76390"/>
                <a:gd name="connsiteX12" fmla="*/ 1333 w 58959"/>
                <a:gd name="connsiteY12" fmla="*/ 56293 h 76390"/>
                <a:gd name="connsiteX13" fmla="*/ 0 w 58959"/>
                <a:gd name="connsiteY13" fmla="*/ 42577 h 76390"/>
                <a:gd name="connsiteX14" fmla="*/ 0 w 58959"/>
                <a:gd name="connsiteY14" fmla="*/ 33719 h 76390"/>
                <a:gd name="connsiteX15" fmla="*/ 1429 w 58959"/>
                <a:gd name="connsiteY15" fmla="*/ 20003 h 76390"/>
                <a:gd name="connsiteX16" fmla="*/ 6191 w 58959"/>
                <a:gd name="connsiteY16" fmla="*/ 9335 h 76390"/>
                <a:gd name="connsiteX17" fmla="*/ 15145 w 58959"/>
                <a:gd name="connsiteY17" fmla="*/ 2477 h 76390"/>
                <a:gd name="connsiteX18" fmla="*/ 29432 w 58959"/>
                <a:gd name="connsiteY18" fmla="*/ 95 h 76390"/>
                <a:gd name="connsiteX19" fmla="*/ 29432 w 58959"/>
                <a:gd name="connsiteY19" fmla="*/ 65627 h 76390"/>
                <a:gd name="connsiteX20" fmla="*/ 36385 w 58959"/>
                <a:gd name="connsiteY20" fmla="*/ 64675 h 76390"/>
                <a:gd name="connsiteX21" fmla="*/ 41434 w 58959"/>
                <a:gd name="connsiteY21" fmla="*/ 61151 h 76390"/>
                <a:gd name="connsiteX22" fmla="*/ 44577 w 58959"/>
                <a:gd name="connsiteY22" fmla="*/ 54102 h 76390"/>
                <a:gd name="connsiteX23" fmla="*/ 45625 w 58959"/>
                <a:gd name="connsiteY23" fmla="*/ 42672 h 76390"/>
                <a:gd name="connsiteX24" fmla="*/ 45625 w 58959"/>
                <a:gd name="connsiteY24" fmla="*/ 33623 h 76390"/>
                <a:gd name="connsiteX25" fmla="*/ 44672 w 58959"/>
                <a:gd name="connsiteY25" fmla="*/ 22003 h 76390"/>
                <a:gd name="connsiteX26" fmla="*/ 41720 w 58959"/>
                <a:gd name="connsiteY26" fmla="*/ 15050 h 76390"/>
                <a:gd name="connsiteX27" fmla="*/ 36671 w 58959"/>
                <a:gd name="connsiteY27" fmla="*/ 11621 h 76390"/>
                <a:gd name="connsiteX28" fmla="*/ 29432 w 58959"/>
                <a:gd name="connsiteY28" fmla="*/ 10668 h 76390"/>
                <a:gd name="connsiteX29" fmla="*/ 22479 w 58959"/>
                <a:gd name="connsiteY29" fmla="*/ 11621 h 76390"/>
                <a:gd name="connsiteX30" fmla="*/ 17335 w 58959"/>
                <a:gd name="connsiteY30" fmla="*/ 15050 h 76390"/>
                <a:gd name="connsiteX31" fmla="*/ 14192 w 58959"/>
                <a:gd name="connsiteY31" fmla="*/ 22003 h 76390"/>
                <a:gd name="connsiteX32" fmla="*/ 13145 w 58959"/>
                <a:gd name="connsiteY32" fmla="*/ 33623 h 76390"/>
                <a:gd name="connsiteX33" fmla="*/ 13145 w 58959"/>
                <a:gd name="connsiteY33" fmla="*/ 42672 h 76390"/>
                <a:gd name="connsiteX34" fmla="*/ 14192 w 58959"/>
                <a:gd name="connsiteY34" fmla="*/ 54197 h 76390"/>
                <a:gd name="connsiteX35" fmla="*/ 17240 w 58959"/>
                <a:gd name="connsiteY35" fmla="*/ 61151 h 76390"/>
                <a:gd name="connsiteX36" fmla="*/ 22384 w 58959"/>
                <a:gd name="connsiteY36" fmla="*/ 64675 h 76390"/>
                <a:gd name="connsiteX37" fmla="*/ 29528 w 58959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959" h="76390">
                  <a:moveTo>
                    <a:pt x="29337" y="0"/>
                  </a:moveTo>
                  <a:cubicBezTo>
                    <a:pt x="35338" y="0"/>
                    <a:pt x="40196" y="857"/>
                    <a:pt x="44006" y="2477"/>
                  </a:cubicBezTo>
                  <a:cubicBezTo>
                    <a:pt x="47816" y="4096"/>
                    <a:pt x="50768" y="6477"/>
                    <a:pt x="53054" y="9430"/>
                  </a:cubicBezTo>
                  <a:cubicBezTo>
                    <a:pt x="55245" y="12383"/>
                    <a:pt x="56769" y="15907"/>
                    <a:pt x="57626" y="20098"/>
                  </a:cubicBezTo>
                  <a:cubicBezTo>
                    <a:pt x="58483" y="24194"/>
                    <a:pt x="58960" y="28766"/>
                    <a:pt x="58960" y="33814"/>
                  </a:cubicBezTo>
                  <a:lnTo>
                    <a:pt x="58960" y="42672"/>
                  </a:lnTo>
                  <a:cubicBezTo>
                    <a:pt x="58960" y="47720"/>
                    <a:pt x="58483" y="52292"/>
                    <a:pt x="57626" y="56388"/>
                  </a:cubicBezTo>
                  <a:cubicBezTo>
                    <a:pt x="56769" y="60484"/>
                    <a:pt x="55150" y="64103"/>
                    <a:pt x="52959" y="67056"/>
                  </a:cubicBezTo>
                  <a:cubicBezTo>
                    <a:pt x="50768" y="70009"/>
                    <a:pt x="47720" y="72295"/>
                    <a:pt x="43910" y="73914"/>
                  </a:cubicBezTo>
                  <a:cubicBezTo>
                    <a:pt x="40100" y="75533"/>
                    <a:pt x="35243" y="76391"/>
                    <a:pt x="29432" y="76391"/>
                  </a:cubicBezTo>
                  <a:cubicBezTo>
                    <a:pt x="23622" y="76391"/>
                    <a:pt x="18669" y="75533"/>
                    <a:pt x="14859" y="73914"/>
                  </a:cubicBezTo>
                  <a:cubicBezTo>
                    <a:pt x="11049" y="72295"/>
                    <a:pt x="8096" y="69914"/>
                    <a:pt x="5906" y="66961"/>
                  </a:cubicBezTo>
                  <a:cubicBezTo>
                    <a:pt x="3715" y="64008"/>
                    <a:pt x="2191" y="60389"/>
                    <a:pt x="1333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145" y="2477"/>
                  </a:cubicBezTo>
                  <a:cubicBezTo>
                    <a:pt x="18859" y="857"/>
                    <a:pt x="23717" y="95"/>
                    <a:pt x="29432" y="95"/>
                  </a:cubicBezTo>
                  <a:moveTo>
                    <a:pt x="29432" y="65627"/>
                  </a:moveTo>
                  <a:cubicBezTo>
                    <a:pt x="32004" y="65627"/>
                    <a:pt x="34385" y="65342"/>
                    <a:pt x="36385" y="64675"/>
                  </a:cubicBezTo>
                  <a:cubicBezTo>
                    <a:pt x="38386" y="64008"/>
                    <a:pt x="40100" y="62865"/>
                    <a:pt x="41434" y="61151"/>
                  </a:cubicBezTo>
                  <a:cubicBezTo>
                    <a:pt x="42767" y="59436"/>
                    <a:pt x="43815" y="57055"/>
                    <a:pt x="44577" y="54102"/>
                  </a:cubicBezTo>
                  <a:cubicBezTo>
                    <a:pt x="45339" y="51149"/>
                    <a:pt x="45625" y="47339"/>
                    <a:pt x="45625" y="42672"/>
                  </a:cubicBezTo>
                  <a:lnTo>
                    <a:pt x="45625" y="33623"/>
                  </a:lnTo>
                  <a:cubicBezTo>
                    <a:pt x="45625" y="28861"/>
                    <a:pt x="45339" y="25051"/>
                    <a:pt x="44672" y="22003"/>
                  </a:cubicBezTo>
                  <a:cubicBezTo>
                    <a:pt x="44006" y="19050"/>
                    <a:pt x="43053" y="16669"/>
                    <a:pt x="41720" y="15050"/>
                  </a:cubicBezTo>
                  <a:cubicBezTo>
                    <a:pt x="40386" y="13335"/>
                    <a:pt x="38672" y="12192"/>
                    <a:pt x="36671" y="11621"/>
                  </a:cubicBezTo>
                  <a:cubicBezTo>
                    <a:pt x="34671" y="11049"/>
                    <a:pt x="32195" y="10668"/>
                    <a:pt x="29432" y="10668"/>
                  </a:cubicBezTo>
                  <a:cubicBezTo>
                    <a:pt x="26670" y="10668"/>
                    <a:pt x="24479" y="10954"/>
                    <a:pt x="22479" y="11621"/>
                  </a:cubicBezTo>
                  <a:cubicBezTo>
                    <a:pt x="20479" y="12287"/>
                    <a:pt x="18669" y="13335"/>
                    <a:pt x="17335" y="15050"/>
                  </a:cubicBezTo>
                  <a:cubicBezTo>
                    <a:pt x="16002" y="16764"/>
                    <a:pt x="14954" y="19050"/>
                    <a:pt x="14192" y="22003"/>
                  </a:cubicBezTo>
                  <a:cubicBezTo>
                    <a:pt x="13430" y="24956"/>
                    <a:pt x="13145" y="28861"/>
                    <a:pt x="13145" y="33623"/>
                  </a:cubicBezTo>
                  <a:lnTo>
                    <a:pt x="13145" y="42672"/>
                  </a:lnTo>
                  <a:cubicBezTo>
                    <a:pt x="13145" y="47435"/>
                    <a:pt x="13526" y="51245"/>
                    <a:pt x="14192" y="54197"/>
                  </a:cubicBezTo>
                  <a:cubicBezTo>
                    <a:pt x="14859" y="57150"/>
                    <a:pt x="15907" y="59436"/>
                    <a:pt x="17240" y="61151"/>
                  </a:cubicBezTo>
                  <a:cubicBezTo>
                    <a:pt x="18574" y="62865"/>
                    <a:pt x="20288" y="64008"/>
                    <a:pt x="22384" y="64675"/>
                  </a:cubicBezTo>
                  <a:cubicBezTo>
                    <a:pt x="24384" y="65342"/>
                    <a:pt x="26765" y="65627"/>
                    <a:pt x="29528" y="65627"/>
                  </a:cubicBezTo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C8C1148-59BD-4336-905E-6EB1A4912B58}"/>
                </a:ext>
              </a:extLst>
            </p:cNvPr>
            <p:cNvSpPr/>
            <p:nvPr/>
          </p:nvSpPr>
          <p:spPr>
            <a:xfrm>
              <a:off x="1673837" y="1804794"/>
              <a:ext cx="96580" cy="130989"/>
            </a:xfrm>
            <a:custGeom>
              <a:avLst/>
              <a:gdLst>
                <a:gd name="connsiteX0" fmla="*/ 51340 w 54006"/>
                <a:gd name="connsiteY0" fmla="*/ 23527 h 73247"/>
                <a:gd name="connsiteX1" fmla="*/ 47816 w 54006"/>
                <a:gd name="connsiteY1" fmla="*/ 36385 h 73247"/>
                <a:gd name="connsiteX2" fmla="*/ 37529 w 54006"/>
                <a:gd name="connsiteY2" fmla="*/ 43625 h 73247"/>
                <a:gd name="connsiteX3" fmla="*/ 54007 w 54006"/>
                <a:gd name="connsiteY3" fmla="*/ 73247 h 73247"/>
                <a:gd name="connsiteX4" fmla="*/ 40100 w 54006"/>
                <a:gd name="connsiteY4" fmla="*/ 73247 h 73247"/>
                <a:gd name="connsiteX5" fmla="*/ 25051 w 54006"/>
                <a:gd name="connsiteY5" fmla="*/ 45053 h 73247"/>
                <a:gd name="connsiteX6" fmla="*/ 12668 w 54006"/>
                <a:gd name="connsiteY6" fmla="*/ 45053 h 73247"/>
                <a:gd name="connsiteX7" fmla="*/ 12668 w 54006"/>
                <a:gd name="connsiteY7" fmla="*/ 73247 h 73247"/>
                <a:gd name="connsiteX8" fmla="*/ 0 w 54006"/>
                <a:gd name="connsiteY8" fmla="*/ 73247 h 73247"/>
                <a:gd name="connsiteX9" fmla="*/ 0 w 54006"/>
                <a:gd name="connsiteY9" fmla="*/ 0 h 73247"/>
                <a:gd name="connsiteX10" fmla="*/ 29432 w 54006"/>
                <a:gd name="connsiteY10" fmla="*/ 0 h 73247"/>
                <a:gd name="connsiteX11" fmla="*/ 39433 w 54006"/>
                <a:gd name="connsiteY11" fmla="*/ 1715 h 73247"/>
                <a:gd name="connsiteX12" fmla="*/ 46196 w 54006"/>
                <a:gd name="connsiteY12" fmla="*/ 6286 h 73247"/>
                <a:gd name="connsiteX13" fmla="*/ 50006 w 54006"/>
                <a:gd name="connsiteY13" fmla="*/ 13049 h 73247"/>
                <a:gd name="connsiteX14" fmla="*/ 51245 w 54006"/>
                <a:gd name="connsiteY14" fmla="*/ 21336 h 73247"/>
                <a:gd name="connsiteX15" fmla="*/ 51245 w 54006"/>
                <a:gd name="connsiteY15" fmla="*/ 23622 h 73247"/>
                <a:gd name="connsiteX16" fmla="*/ 12668 w 54006"/>
                <a:gd name="connsiteY16" fmla="*/ 34576 h 73247"/>
                <a:gd name="connsiteX17" fmla="*/ 26384 w 54006"/>
                <a:gd name="connsiteY17" fmla="*/ 34576 h 73247"/>
                <a:gd name="connsiteX18" fmla="*/ 35433 w 54006"/>
                <a:gd name="connsiteY18" fmla="*/ 31909 h 73247"/>
                <a:gd name="connsiteX19" fmla="*/ 38481 w 54006"/>
                <a:gd name="connsiteY19" fmla="*/ 23336 h 73247"/>
                <a:gd name="connsiteX20" fmla="*/ 38481 w 54006"/>
                <a:gd name="connsiteY20" fmla="*/ 21908 h 73247"/>
                <a:gd name="connsiteX21" fmla="*/ 26860 w 54006"/>
                <a:gd name="connsiteY21" fmla="*/ 10477 h 73247"/>
                <a:gd name="connsiteX22" fmla="*/ 12668 w 54006"/>
                <a:gd name="connsiteY22" fmla="*/ 10477 h 73247"/>
                <a:gd name="connsiteX23" fmla="*/ 12668 w 54006"/>
                <a:gd name="connsiteY23" fmla="*/ 34576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006" h="73247">
                  <a:moveTo>
                    <a:pt x="51340" y="23527"/>
                  </a:moveTo>
                  <a:cubicBezTo>
                    <a:pt x="51340" y="28670"/>
                    <a:pt x="50197" y="32956"/>
                    <a:pt x="47816" y="36385"/>
                  </a:cubicBezTo>
                  <a:cubicBezTo>
                    <a:pt x="45434" y="39815"/>
                    <a:pt x="42005" y="42196"/>
                    <a:pt x="37529" y="43625"/>
                  </a:cubicBezTo>
                  <a:lnTo>
                    <a:pt x="54007" y="73247"/>
                  </a:lnTo>
                  <a:lnTo>
                    <a:pt x="40100" y="73247"/>
                  </a:lnTo>
                  <a:lnTo>
                    <a:pt x="25051" y="45053"/>
                  </a:lnTo>
                  <a:lnTo>
                    <a:pt x="12668" y="45053"/>
                  </a:lnTo>
                  <a:lnTo>
                    <a:pt x="12668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9432" y="0"/>
                  </a:lnTo>
                  <a:cubicBezTo>
                    <a:pt x="33338" y="0"/>
                    <a:pt x="36671" y="571"/>
                    <a:pt x="39433" y="1715"/>
                  </a:cubicBezTo>
                  <a:cubicBezTo>
                    <a:pt x="42196" y="2858"/>
                    <a:pt x="44482" y="4381"/>
                    <a:pt x="46196" y="6286"/>
                  </a:cubicBezTo>
                  <a:cubicBezTo>
                    <a:pt x="47911" y="8192"/>
                    <a:pt x="49244" y="10477"/>
                    <a:pt x="50006" y="13049"/>
                  </a:cubicBezTo>
                  <a:cubicBezTo>
                    <a:pt x="50864" y="15621"/>
                    <a:pt x="51245" y="18383"/>
                    <a:pt x="51245" y="21336"/>
                  </a:cubicBezTo>
                  <a:lnTo>
                    <a:pt x="51245" y="23622"/>
                  </a:lnTo>
                  <a:close/>
                  <a:moveTo>
                    <a:pt x="12668" y="34576"/>
                  </a:moveTo>
                  <a:lnTo>
                    <a:pt x="26384" y="34576"/>
                  </a:lnTo>
                  <a:cubicBezTo>
                    <a:pt x="30385" y="34576"/>
                    <a:pt x="33338" y="33719"/>
                    <a:pt x="35433" y="31909"/>
                  </a:cubicBezTo>
                  <a:cubicBezTo>
                    <a:pt x="37529" y="30099"/>
                    <a:pt x="38481" y="27242"/>
                    <a:pt x="38481" y="23336"/>
                  </a:cubicBezTo>
                  <a:lnTo>
                    <a:pt x="38481" y="21908"/>
                  </a:lnTo>
                  <a:cubicBezTo>
                    <a:pt x="38481" y="14288"/>
                    <a:pt x="34576" y="10477"/>
                    <a:pt x="26860" y="10477"/>
                  </a:cubicBezTo>
                  <a:lnTo>
                    <a:pt x="12668" y="10477"/>
                  </a:lnTo>
                  <a:lnTo>
                    <a:pt x="12668" y="34576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309901C-A52F-4344-A97A-5541C62666E6}"/>
                </a:ext>
              </a:extLst>
            </p:cNvPr>
            <p:cNvSpPr/>
            <p:nvPr/>
          </p:nvSpPr>
          <p:spPr>
            <a:xfrm>
              <a:off x="1864445" y="1804794"/>
              <a:ext cx="114976" cy="130989"/>
            </a:xfrm>
            <a:custGeom>
              <a:avLst/>
              <a:gdLst>
                <a:gd name="connsiteX0" fmla="*/ 44863 w 64293"/>
                <a:gd name="connsiteY0" fmla="*/ 53911 h 73247"/>
                <a:gd name="connsiteX1" fmla="*/ 18955 w 64293"/>
                <a:gd name="connsiteY1" fmla="*/ 53911 h 73247"/>
                <a:gd name="connsiteX2" fmla="*/ 12859 w 64293"/>
                <a:gd name="connsiteY2" fmla="*/ 73247 h 73247"/>
                <a:gd name="connsiteX3" fmla="*/ 0 w 64293"/>
                <a:gd name="connsiteY3" fmla="*/ 73247 h 73247"/>
                <a:gd name="connsiteX4" fmla="*/ 24955 w 64293"/>
                <a:gd name="connsiteY4" fmla="*/ 0 h 73247"/>
                <a:gd name="connsiteX5" fmla="*/ 38767 w 64293"/>
                <a:gd name="connsiteY5" fmla="*/ 0 h 73247"/>
                <a:gd name="connsiteX6" fmla="*/ 64294 w 64293"/>
                <a:gd name="connsiteY6" fmla="*/ 73247 h 73247"/>
                <a:gd name="connsiteX7" fmla="*/ 50959 w 64293"/>
                <a:gd name="connsiteY7" fmla="*/ 73247 h 73247"/>
                <a:gd name="connsiteX8" fmla="*/ 44863 w 64293"/>
                <a:gd name="connsiteY8" fmla="*/ 53911 h 73247"/>
                <a:gd name="connsiteX9" fmla="*/ 22193 w 64293"/>
                <a:gd name="connsiteY9" fmla="*/ 43625 h 73247"/>
                <a:gd name="connsiteX10" fmla="*/ 41624 w 64293"/>
                <a:gd name="connsiteY10" fmla="*/ 43625 h 73247"/>
                <a:gd name="connsiteX11" fmla="*/ 31909 w 64293"/>
                <a:gd name="connsiteY11" fmla="*/ 12573 h 73247"/>
                <a:gd name="connsiteX12" fmla="*/ 22098 w 64293"/>
                <a:gd name="connsiteY12" fmla="*/ 43625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293" h="73247">
                  <a:moveTo>
                    <a:pt x="44863" y="53911"/>
                  </a:moveTo>
                  <a:lnTo>
                    <a:pt x="18955" y="53911"/>
                  </a:lnTo>
                  <a:lnTo>
                    <a:pt x="12859" y="73247"/>
                  </a:lnTo>
                  <a:lnTo>
                    <a:pt x="0" y="73247"/>
                  </a:lnTo>
                  <a:lnTo>
                    <a:pt x="24955" y="0"/>
                  </a:lnTo>
                  <a:lnTo>
                    <a:pt x="38767" y="0"/>
                  </a:lnTo>
                  <a:lnTo>
                    <a:pt x="64294" y="73247"/>
                  </a:lnTo>
                  <a:lnTo>
                    <a:pt x="50959" y="73247"/>
                  </a:lnTo>
                  <a:lnTo>
                    <a:pt x="44863" y="53911"/>
                  </a:lnTo>
                  <a:close/>
                  <a:moveTo>
                    <a:pt x="22193" y="43625"/>
                  </a:moveTo>
                  <a:lnTo>
                    <a:pt x="41624" y="43625"/>
                  </a:lnTo>
                  <a:lnTo>
                    <a:pt x="31909" y="12573"/>
                  </a:lnTo>
                  <a:lnTo>
                    <a:pt x="22098" y="43625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68A0D78-B024-460D-B4DF-8EAD8EA7B7EE}"/>
                </a:ext>
              </a:extLst>
            </p:cNvPr>
            <p:cNvSpPr/>
            <p:nvPr/>
          </p:nvSpPr>
          <p:spPr>
            <a:xfrm>
              <a:off x="2056757" y="1804794"/>
              <a:ext cx="104245" cy="130989"/>
            </a:xfrm>
            <a:custGeom>
              <a:avLst/>
              <a:gdLst>
                <a:gd name="connsiteX0" fmla="*/ 58293 w 58292"/>
                <a:gd name="connsiteY0" fmla="*/ 0 h 73247"/>
                <a:gd name="connsiteX1" fmla="*/ 56864 w 58292"/>
                <a:gd name="connsiteY1" fmla="*/ 10573 h 73247"/>
                <a:gd name="connsiteX2" fmla="*/ 35623 w 58292"/>
                <a:gd name="connsiteY2" fmla="*/ 10573 h 73247"/>
                <a:gd name="connsiteX3" fmla="*/ 35623 w 58292"/>
                <a:gd name="connsiteY3" fmla="*/ 73247 h 73247"/>
                <a:gd name="connsiteX4" fmla="*/ 22765 w 58292"/>
                <a:gd name="connsiteY4" fmla="*/ 73247 h 73247"/>
                <a:gd name="connsiteX5" fmla="*/ 22765 w 58292"/>
                <a:gd name="connsiteY5" fmla="*/ 10573 h 73247"/>
                <a:gd name="connsiteX6" fmla="*/ 0 w 58292"/>
                <a:gd name="connsiteY6" fmla="*/ 10573 h 73247"/>
                <a:gd name="connsiteX7" fmla="*/ 1333 w 58292"/>
                <a:gd name="connsiteY7" fmla="*/ 0 h 73247"/>
                <a:gd name="connsiteX8" fmla="*/ 58293 w 58292"/>
                <a:gd name="connsiteY8" fmla="*/ 0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292" h="73247">
                  <a:moveTo>
                    <a:pt x="58293" y="0"/>
                  </a:moveTo>
                  <a:lnTo>
                    <a:pt x="56864" y="10573"/>
                  </a:lnTo>
                  <a:lnTo>
                    <a:pt x="35623" y="10573"/>
                  </a:lnTo>
                  <a:lnTo>
                    <a:pt x="35623" y="73247"/>
                  </a:lnTo>
                  <a:lnTo>
                    <a:pt x="22765" y="73247"/>
                  </a:lnTo>
                  <a:lnTo>
                    <a:pt x="22765" y="10573"/>
                  </a:lnTo>
                  <a:lnTo>
                    <a:pt x="0" y="10573"/>
                  </a:lnTo>
                  <a:lnTo>
                    <a:pt x="1333" y="0"/>
                  </a:lnTo>
                  <a:lnTo>
                    <a:pt x="58293" y="0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17FCD09-7C4F-41D8-87E6-125F1B2504DB}"/>
                </a:ext>
              </a:extLst>
            </p:cNvPr>
            <p:cNvSpPr/>
            <p:nvPr/>
          </p:nvSpPr>
          <p:spPr>
            <a:xfrm>
              <a:off x="2262865" y="1804794"/>
              <a:ext cx="22994" cy="130989"/>
            </a:xfrm>
            <a:custGeom>
              <a:avLst/>
              <a:gdLst>
                <a:gd name="connsiteX0" fmla="*/ 0 w 12858"/>
                <a:gd name="connsiteY0" fmla="*/ 0 h 73247"/>
                <a:gd name="connsiteX1" fmla="*/ 12859 w 12858"/>
                <a:gd name="connsiteY1" fmla="*/ 0 h 73247"/>
                <a:gd name="connsiteX2" fmla="*/ 12859 w 12858"/>
                <a:gd name="connsiteY2" fmla="*/ 73247 h 73247"/>
                <a:gd name="connsiteX3" fmla="*/ 0 w 12858"/>
                <a:gd name="connsiteY3" fmla="*/ 73247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73247">
                  <a:moveTo>
                    <a:pt x="0" y="0"/>
                  </a:moveTo>
                  <a:lnTo>
                    <a:pt x="12859" y="0"/>
                  </a:lnTo>
                  <a:lnTo>
                    <a:pt x="12859" y="73247"/>
                  </a:lnTo>
                  <a:lnTo>
                    <a:pt x="0" y="73247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290276A-27D0-4FC8-9545-7EE9200779FC}"/>
                </a:ext>
              </a:extLst>
            </p:cNvPr>
            <p:cNvSpPr/>
            <p:nvPr/>
          </p:nvSpPr>
          <p:spPr>
            <a:xfrm>
              <a:off x="2394877" y="1802068"/>
              <a:ext cx="105438" cy="136610"/>
            </a:xfrm>
            <a:custGeom>
              <a:avLst/>
              <a:gdLst>
                <a:gd name="connsiteX0" fmla="*/ 29337 w 58959"/>
                <a:gd name="connsiteY0" fmla="*/ 0 h 76390"/>
                <a:gd name="connsiteX1" fmla="*/ 44006 w 58959"/>
                <a:gd name="connsiteY1" fmla="*/ 2477 h 76390"/>
                <a:gd name="connsiteX2" fmla="*/ 53054 w 58959"/>
                <a:gd name="connsiteY2" fmla="*/ 9430 h 76390"/>
                <a:gd name="connsiteX3" fmla="*/ 57626 w 58959"/>
                <a:gd name="connsiteY3" fmla="*/ 20098 h 76390"/>
                <a:gd name="connsiteX4" fmla="*/ 58960 w 58959"/>
                <a:gd name="connsiteY4" fmla="*/ 33814 h 76390"/>
                <a:gd name="connsiteX5" fmla="*/ 58960 w 58959"/>
                <a:gd name="connsiteY5" fmla="*/ 42672 h 76390"/>
                <a:gd name="connsiteX6" fmla="*/ 57626 w 58959"/>
                <a:gd name="connsiteY6" fmla="*/ 56388 h 76390"/>
                <a:gd name="connsiteX7" fmla="*/ 52959 w 58959"/>
                <a:gd name="connsiteY7" fmla="*/ 67056 h 76390"/>
                <a:gd name="connsiteX8" fmla="*/ 43910 w 58959"/>
                <a:gd name="connsiteY8" fmla="*/ 73914 h 76390"/>
                <a:gd name="connsiteX9" fmla="*/ 29432 w 58959"/>
                <a:gd name="connsiteY9" fmla="*/ 76391 h 76390"/>
                <a:gd name="connsiteX10" fmla="*/ 14859 w 58959"/>
                <a:gd name="connsiteY10" fmla="*/ 73914 h 76390"/>
                <a:gd name="connsiteX11" fmla="*/ 5906 w 58959"/>
                <a:gd name="connsiteY11" fmla="*/ 66961 h 76390"/>
                <a:gd name="connsiteX12" fmla="*/ 1333 w 58959"/>
                <a:gd name="connsiteY12" fmla="*/ 56293 h 76390"/>
                <a:gd name="connsiteX13" fmla="*/ 0 w 58959"/>
                <a:gd name="connsiteY13" fmla="*/ 42577 h 76390"/>
                <a:gd name="connsiteX14" fmla="*/ 0 w 58959"/>
                <a:gd name="connsiteY14" fmla="*/ 33719 h 76390"/>
                <a:gd name="connsiteX15" fmla="*/ 1429 w 58959"/>
                <a:gd name="connsiteY15" fmla="*/ 20003 h 76390"/>
                <a:gd name="connsiteX16" fmla="*/ 6191 w 58959"/>
                <a:gd name="connsiteY16" fmla="*/ 9335 h 76390"/>
                <a:gd name="connsiteX17" fmla="*/ 15240 w 58959"/>
                <a:gd name="connsiteY17" fmla="*/ 2477 h 76390"/>
                <a:gd name="connsiteX18" fmla="*/ 29527 w 58959"/>
                <a:gd name="connsiteY18" fmla="*/ 95 h 76390"/>
                <a:gd name="connsiteX19" fmla="*/ 29527 w 58959"/>
                <a:gd name="connsiteY19" fmla="*/ 65627 h 76390"/>
                <a:gd name="connsiteX20" fmla="*/ 36481 w 58959"/>
                <a:gd name="connsiteY20" fmla="*/ 64675 h 76390"/>
                <a:gd name="connsiteX21" fmla="*/ 41529 w 58959"/>
                <a:gd name="connsiteY21" fmla="*/ 61151 h 76390"/>
                <a:gd name="connsiteX22" fmla="*/ 44672 w 58959"/>
                <a:gd name="connsiteY22" fmla="*/ 54102 h 76390"/>
                <a:gd name="connsiteX23" fmla="*/ 45720 w 58959"/>
                <a:gd name="connsiteY23" fmla="*/ 42672 h 76390"/>
                <a:gd name="connsiteX24" fmla="*/ 45720 w 58959"/>
                <a:gd name="connsiteY24" fmla="*/ 33623 h 76390"/>
                <a:gd name="connsiteX25" fmla="*/ 44767 w 58959"/>
                <a:gd name="connsiteY25" fmla="*/ 22003 h 76390"/>
                <a:gd name="connsiteX26" fmla="*/ 41815 w 58959"/>
                <a:gd name="connsiteY26" fmla="*/ 15050 h 76390"/>
                <a:gd name="connsiteX27" fmla="*/ 36767 w 58959"/>
                <a:gd name="connsiteY27" fmla="*/ 11621 h 76390"/>
                <a:gd name="connsiteX28" fmla="*/ 29527 w 58959"/>
                <a:gd name="connsiteY28" fmla="*/ 10668 h 76390"/>
                <a:gd name="connsiteX29" fmla="*/ 22574 w 58959"/>
                <a:gd name="connsiteY29" fmla="*/ 11621 h 76390"/>
                <a:gd name="connsiteX30" fmla="*/ 17431 w 58959"/>
                <a:gd name="connsiteY30" fmla="*/ 15050 h 76390"/>
                <a:gd name="connsiteX31" fmla="*/ 14288 w 58959"/>
                <a:gd name="connsiteY31" fmla="*/ 22003 h 76390"/>
                <a:gd name="connsiteX32" fmla="*/ 13240 w 58959"/>
                <a:gd name="connsiteY32" fmla="*/ 33623 h 76390"/>
                <a:gd name="connsiteX33" fmla="*/ 13240 w 58959"/>
                <a:gd name="connsiteY33" fmla="*/ 42672 h 76390"/>
                <a:gd name="connsiteX34" fmla="*/ 14288 w 58959"/>
                <a:gd name="connsiteY34" fmla="*/ 54197 h 76390"/>
                <a:gd name="connsiteX35" fmla="*/ 17335 w 58959"/>
                <a:gd name="connsiteY35" fmla="*/ 61151 h 76390"/>
                <a:gd name="connsiteX36" fmla="*/ 22479 w 58959"/>
                <a:gd name="connsiteY36" fmla="*/ 64675 h 76390"/>
                <a:gd name="connsiteX37" fmla="*/ 29623 w 58959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959" h="76390">
                  <a:moveTo>
                    <a:pt x="29337" y="0"/>
                  </a:moveTo>
                  <a:cubicBezTo>
                    <a:pt x="35338" y="0"/>
                    <a:pt x="40196" y="857"/>
                    <a:pt x="44006" y="2477"/>
                  </a:cubicBezTo>
                  <a:cubicBezTo>
                    <a:pt x="47815" y="4096"/>
                    <a:pt x="50768" y="6477"/>
                    <a:pt x="53054" y="9430"/>
                  </a:cubicBezTo>
                  <a:cubicBezTo>
                    <a:pt x="55245" y="12383"/>
                    <a:pt x="56769" y="15907"/>
                    <a:pt x="57626" y="20098"/>
                  </a:cubicBezTo>
                  <a:cubicBezTo>
                    <a:pt x="58483" y="24194"/>
                    <a:pt x="58960" y="28766"/>
                    <a:pt x="58960" y="33814"/>
                  </a:cubicBezTo>
                  <a:lnTo>
                    <a:pt x="58960" y="42672"/>
                  </a:lnTo>
                  <a:cubicBezTo>
                    <a:pt x="58960" y="47720"/>
                    <a:pt x="58483" y="52292"/>
                    <a:pt x="57626" y="56388"/>
                  </a:cubicBezTo>
                  <a:cubicBezTo>
                    <a:pt x="56769" y="60484"/>
                    <a:pt x="55150" y="64103"/>
                    <a:pt x="52959" y="67056"/>
                  </a:cubicBezTo>
                  <a:cubicBezTo>
                    <a:pt x="50768" y="70009"/>
                    <a:pt x="47720" y="72295"/>
                    <a:pt x="43910" y="73914"/>
                  </a:cubicBezTo>
                  <a:cubicBezTo>
                    <a:pt x="40100" y="75533"/>
                    <a:pt x="35242" y="76391"/>
                    <a:pt x="29432" y="76391"/>
                  </a:cubicBezTo>
                  <a:cubicBezTo>
                    <a:pt x="23622" y="76391"/>
                    <a:pt x="18669" y="75533"/>
                    <a:pt x="14859" y="73914"/>
                  </a:cubicBezTo>
                  <a:cubicBezTo>
                    <a:pt x="11049" y="72295"/>
                    <a:pt x="8096" y="69914"/>
                    <a:pt x="5906" y="66961"/>
                  </a:cubicBezTo>
                  <a:cubicBezTo>
                    <a:pt x="3715" y="64008"/>
                    <a:pt x="2191" y="60389"/>
                    <a:pt x="1333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240" y="2477"/>
                  </a:cubicBezTo>
                  <a:cubicBezTo>
                    <a:pt x="18955" y="857"/>
                    <a:pt x="23813" y="95"/>
                    <a:pt x="29527" y="95"/>
                  </a:cubicBezTo>
                  <a:moveTo>
                    <a:pt x="29527" y="65627"/>
                  </a:moveTo>
                  <a:cubicBezTo>
                    <a:pt x="32099" y="65627"/>
                    <a:pt x="34481" y="65342"/>
                    <a:pt x="36481" y="64675"/>
                  </a:cubicBezTo>
                  <a:cubicBezTo>
                    <a:pt x="38481" y="64008"/>
                    <a:pt x="40196" y="62865"/>
                    <a:pt x="41529" y="61151"/>
                  </a:cubicBezTo>
                  <a:cubicBezTo>
                    <a:pt x="42863" y="59436"/>
                    <a:pt x="43910" y="57055"/>
                    <a:pt x="44672" y="54102"/>
                  </a:cubicBezTo>
                  <a:cubicBezTo>
                    <a:pt x="45434" y="51149"/>
                    <a:pt x="45720" y="47339"/>
                    <a:pt x="45720" y="42672"/>
                  </a:cubicBezTo>
                  <a:lnTo>
                    <a:pt x="45720" y="33623"/>
                  </a:lnTo>
                  <a:cubicBezTo>
                    <a:pt x="45720" y="28861"/>
                    <a:pt x="45434" y="25051"/>
                    <a:pt x="44767" y="22003"/>
                  </a:cubicBezTo>
                  <a:cubicBezTo>
                    <a:pt x="44101" y="19050"/>
                    <a:pt x="43148" y="16669"/>
                    <a:pt x="41815" y="15050"/>
                  </a:cubicBezTo>
                  <a:cubicBezTo>
                    <a:pt x="40481" y="13335"/>
                    <a:pt x="38767" y="12192"/>
                    <a:pt x="36767" y="11621"/>
                  </a:cubicBezTo>
                  <a:cubicBezTo>
                    <a:pt x="34766" y="11049"/>
                    <a:pt x="32290" y="10668"/>
                    <a:pt x="29527" y="10668"/>
                  </a:cubicBezTo>
                  <a:cubicBezTo>
                    <a:pt x="26956" y="10668"/>
                    <a:pt x="24575" y="10954"/>
                    <a:pt x="22574" y="11621"/>
                  </a:cubicBezTo>
                  <a:cubicBezTo>
                    <a:pt x="20574" y="12287"/>
                    <a:pt x="18764" y="13335"/>
                    <a:pt x="17431" y="15050"/>
                  </a:cubicBezTo>
                  <a:cubicBezTo>
                    <a:pt x="16097" y="16764"/>
                    <a:pt x="15050" y="19050"/>
                    <a:pt x="14288" y="22003"/>
                  </a:cubicBezTo>
                  <a:cubicBezTo>
                    <a:pt x="13525" y="24956"/>
                    <a:pt x="13240" y="28861"/>
                    <a:pt x="13240" y="33623"/>
                  </a:cubicBezTo>
                  <a:lnTo>
                    <a:pt x="13240" y="42672"/>
                  </a:lnTo>
                  <a:cubicBezTo>
                    <a:pt x="13240" y="47435"/>
                    <a:pt x="13621" y="51245"/>
                    <a:pt x="14288" y="54197"/>
                  </a:cubicBezTo>
                  <a:cubicBezTo>
                    <a:pt x="14954" y="57150"/>
                    <a:pt x="16002" y="59436"/>
                    <a:pt x="17335" y="61151"/>
                  </a:cubicBezTo>
                  <a:cubicBezTo>
                    <a:pt x="18669" y="62865"/>
                    <a:pt x="20383" y="64008"/>
                    <a:pt x="22479" y="64675"/>
                  </a:cubicBezTo>
                  <a:cubicBezTo>
                    <a:pt x="24479" y="65342"/>
                    <a:pt x="26860" y="65627"/>
                    <a:pt x="29623" y="65627"/>
                  </a:cubicBezTo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5B52BB-770E-42DA-8AC8-19A122D8EDEB}"/>
                </a:ext>
              </a:extLst>
            </p:cNvPr>
            <p:cNvSpPr/>
            <p:nvPr/>
          </p:nvSpPr>
          <p:spPr>
            <a:xfrm>
              <a:off x="2609160" y="1804794"/>
              <a:ext cx="97943" cy="130989"/>
            </a:xfrm>
            <a:custGeom>
              <a:avLst/>
              <a:gdLst>
                <a:gd name="connsiteX0" fmla="*/ 11240 w 54768"/>
                <a:gd name="connsiteY0" fmla="*/ 0 h 73247"/>
                <a:gd name="connsiteX1" fmla="*/ 42958 w 54768"/>
                <a:gd name="connsiteY1" fmla="*/ 52292 h 73247"/>
                <a:gd name="connsiteX2" fmla="*/ 42958 w 54768"/>
                <a:gd name="connsiteY2" fmla="*/ 0 h 73247"/>
                <a:gd name="connsiteX3" fmla="*/ 54769 w 54768"/>
                <a:gd name="connsiteY3" fmla="*/ 0 h 73247"/>
                <a:gd name="connsiteX4" fmla="*/ 54769 w 54768"/>
                <a:gd name="connsiteY4" fmla="*/ 73247 h 73247"/>
                <a:gd name="connsiteX5" fmla="*/ 43434 w 54768"/>
                <a:gd name="connsiteY5" fmla="*/ 73247 h 73247"/>
                <a:gd name="connsiteX6" fmla="*/ 11811 w 54768"/>
                <a:gd name="connsiteY6" fmla="*/ 20955 h 73247"/>
                <a:gd name="connsiteX7" fmla="*/ 11811 w 54768"/>
                <a:gd name="connsiteY7" fmla="*/ 73247 h 73247"/>
                <a:gd name="connsiteX8" fmla="*/ 0 w 54768"/>
                <a:gd name="connsiteY8" fmla="*/ 73247 h 73247"/>
                <a:gd name="connsiteX9" fmla="*/ 0 w 54768"/>
                <a:gd name="connsiteY9" fmla="*/ 0 h 73247"/>
                <a:gd name="connsiteX10" fmla="*/ 11240 w 54768"/>
                <a:gd name="connsiteY10" fmla="*/ 0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768" h="73247">
                  <a:moveTo>
                    <a:pt x="11240" y="0"/>
                  </a:moveTo>
                  <a:lnTo>
                    <a:pt x="42958" y="52292"/>
                  </a:lnTo>
                  <a:lnTo>
                    <a:pt x="42958" y="0"/>
                  </a:lnTo>
                  <a:lnTo>
                    <a:pt x="54769" y="0"/>
                  </a:lnTo>
                  <a:lnTo>
                    <a:pt x="54769" y="73247"/>
                  </a:lnTo>
                  <a:lnTo>
                    <a:pt x="43434" y="73247"/>
                  </a:lnTo>
                  <a:lnTo>
                    <a:pt x="11811" y="20955"/>
                  </a:lnTo>
                  <a:lnTo>
                    <a:pt x="11811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11240" y="0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63537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_Blue B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E998379-CF00-49E7-A680-6854C0644DEB}"/>
              </a:ext>
            </a:extLst>
          </p:cNvPr>
          <p:cNvSpPr/>
          <p:nvPr userDrawn="1"/>
        </p:nvSpPr>
        <p:spPr>
          <a:xfrm>
            <a:off x="4093663" y="742950"/>
            <a:ext cx="4080874" cy="5372100"/>
          </a:xfrm>
          <a:custGeom>
            <a:avLst/>
            <a:gdLst>
              <a:gd name="connsiteX0" fmla="*/ 9431 w 335186"/>
              <a:gd name="connsiteY0" fmla="*/ 1530 h 441242"/>
              <a:gd name="connsiteX1" fmla="*/ 1716 w 335186"/>
              <a:gd name="connsiteY1" fmla="*/ 13532 h 441242"/>
              <a:gd name="connsiteX2" fmla="*/ 2573 w 335186"/>
              <a:gd name="connsiteY2" fmla="*/ 206413 h 441242"/>
              <a:gd name="connsiteX3" fmla="*/ 84012 w 335186"/>
              <a:gd name="connsiteY3" fmla="*/ 441204 h 441242"/>
              <a:gd name="connsiteX4" fmla="*/ 132018 w 335186"/>
              <a:gd name="connsiteY4" fmla="*/ 392341 h 441242"/>
              <a:gd name="connsiteX5" fmla="*/ 144020 w 335186"/>
              <a:gd name="connsiteY5" fmla="*/ 340049 h 441242"/>
              <a:gd name="connsiteX6" fmla="*/ 171452 w 335186"/>
              <a:gd name="connsiteY6" fmla="*/ 412058 h 441242"/>
              <a:gd name="connsiteX7" fmla="*/ 228030 w 335186"/>
              <a:gd name="connsiteY7" fmla="*/ 441204 h 441242"/>
              <a:gd name="connsiteX8" fmla="*/ 302611 w 335186"/>
              <a:gd name="connsiteY8" fmla="*/ 352050 h 441242"/>
              <a:gd name="connsiteX9" fmla="*/ 335186 w 335186"/>
              <a:gd name="connsiteY9" fmla="*/ 341763 h 441242"/>
              <a:gd name="connsiteX10" fmla="*/ 318041 w 335186"/>
              <a:gd name="connsiteY10" fmla="*/ 325476 h 441242"/>
              <a:gd name="connsiteX11" fmla="*/ 303468 w 335186"/>
              <a:gd name="connsiteY11" fmla="*/ 30677 h 441242"/>
              <a:gd name="connsiteX12" fmla="*/ 278608 w 335186"/>
              <a:gd name="connsiteY12" fmla="*/ 13532 h 441242"/>
              <a:gd name="connsiteX13" fmla="*/ 255462 w 335186"/>
              <a:gd name="connsiteY13" fmla="*/ 29820 h 441242"/>
              <a:gd name="connsiteX14" fmla="*/ 265749 w 335186"/>
              <a:gd name="connsiteY14" fmla="*/ 329762 h 441242"/>
              <a:gd name="connsiteX15" fmla="*/ 278608 w 335186"/>
              <a:gd name="connsiteY15" fmla="*/ 346907 h 441242"/>
              <a:gd name="connsiteX16" fmla="*/ 240889 w 335186"/>
              <a:gd name="connsiteY16" fmla="*/ 418059 h 441242"/>
              <a:gd name="connsiteX17" fmla="*/ 197169 w 335186"/>
              <a:gd name="connsiteY17" fmla="*/ 16961 h 441242"/>
              <a:gd name="connsiteX18" fmla="*/ 186025 w 335186"/>
              <a:gd name="connsiteY18" fmla="*/ 10960 h 441242"/>
              <a:gd name="connsiteX19" fmla="*/ 134590 w 335186"/>
              <a:gd name="connsiteY19" fmla="*/ 21247 h 441242"/>
              <a:gd name="connsiteX20" fmla="*/ 132018 w 335186"/>
              <a:gd name="connsiteY20" fmla="*/ 241465 h 441242"/>
              <a:gd name="connsiteX21" fmla="*/ 93442 w 335186"/>
              <a:gd name="connsiteY21" fmla="*/ 412915 h 441242"/>
              <a:gd name="connsiteX22" fmla="*/ 64295 w 335186"/>
              <a:gd name="connsiteY22" fmla="*/ 282613 h 441242"/>
              <a:gd name="connsiteX23" fmla="*/ 61724 w 335186"/>
              <a:gd name="connsiteY23" fmla="*/ 4959 h 441242"/>
              <a:gd name="connsiteX24" fmla="*/ 9431 w 335186"/>
              <a:gd name="connsiteY24" fmla="*/ 1530 h 44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35186" h="441242">
                <a:moveTo>
                  <a:pt x="9431" y="1530"/>
                </a:moveTo>
                <a:cubicBezTo>
                  <a:pt x="9431" y="1530"/>
                  <a:pt x="1716" y="9246"/>
                  <a:pt x="1716" y="13532"/>
                </a:cubicBezTo>
                <a:cubicBezTo>
                  <a:pt x="1716" y="15627"/>
                  <a:pt x="-2665" y="101543"/>
                  <a:pt x="2573" y="206413"/>
                </a:cubicBezTo>
                <a:cubicBezTo>
                  <a:pt x="7907" y="313379"/>
                  <a:pt x="13718" y="443776"/>
                  <a:pt x="84012" y="441204"/>
                </a:cubicBezTo>
                <a:cubicBezTo>
                  <a:pt x="109158" y="440252"/>
                  <a:pt x="125160" y="425774"/>
                  <a:pt x="132018" y="392341"/>
                </a:cubicBezTo>
                <a:cubicBezTo>
                  <a:pt x="138019" y="363099"/>
                  <a:pt x="144020" y="340049"/>
                  <a:pt x="144020" y="340049"/>
                </a:cubicBezTo>
                <a:cubicBezTo>
                  <a:pt x="144020" y="340049"/>
                  <a:pt x="152592" y="385483"/>
                  <a:pt x="171452" y="412058"/>
                </a:cubicBezTo>
                <a:cubicBezTo>
                  <a:pt x="183072" y="428441"/>
                  <a:pt x="208409" y="442062"/>
                  <a:pt x="228030" y="441204"/>
                </a:cubicBezTo>
                <a:cubicBezTo>
                  <a:pt x="293943" y="438252"/>
                  <a:pt x="302611" y="352050"/>
                  <a:pt x="302611" y="352050"/>
                </a:cubicBezTo>
                <a:cubicBezTo>
                  <a:pt x="302611" y="352050"/>
                  <a:pt x="335186" y="354622"/>
                  <a:pt x="335186" y="341763"/>
                </a:cubicBezTo>
                <a:cubicBezTo>
                  <a:pt x="335186" y="328905"/>
                  <a:pt x="321470" y="341763"/>
                  <a:pt x="318041" y="325476"/>
                </a:cubicBezTo>
                <a:cubicBezTo>
                  <a:pt x="315184" y="312045"/>
                  <a:pt x="315470" y="107829"/>
                  <a:pt x="303468" y="30677"/>
                </a:cubicBezTo>
                <a:cubicBezTo>
                  <a:pt x="300992" y="14961"/>
                  <a:pt x="287752" y="13532"/>
                  <a:pt x="278608" y="13532"/>
                </a:cubicBezTo>
                <a:cubicBezTo>
                  <a:pt x="270035" y="13532"/>
                  <a:pt x="256224" y="15437"/>
                  <a:pt x="255462" y="29820"/>
                </a:cubicBezTo>
                <a:cubicBezTo>
                  <a:pt x="249461" y="147263"/>
                  <a:pt x="260891" y="320808"/>
                  <a:pt x="265749" y="329762"/>
                </a:cubicBezTo>
                <a:cubicBezTo>
                  <a:pt x="271750" y="340906"/>
                  <a:pt x="278608" y="346907"/>
                  <a:pt x="278608" y="346907"/>
                </a:cubicBezTo>
                <a:cubicBezTo>
                  <a:pt x="278608" y="346907"/>
                  <a:pt x="270893" y="418059"/>
                  <a:pt x="240889" y="418059"/>
                </a:cubicBezTo>
                <a:cubicBezTo>
                  <a:pt x="210885" y="418059"/>
                  <a:pt x="187739" y="163455"/>
                  <a:pt x="197169" y="16961"/>
                </a:cubicBezTo>
                <a:cubicBezTo>
                  <a:pt x="197169" y="16961"/>
                  <a:pt x="194121" y="12579"/>
                  <a:pt x="186025" y="10960"/>
                </a:cubicBezTo>
                <a:cubicBezTo>
                  <a:pt x="167642" y="7245"/>
                  <a:pt x="134590" y="6388"/>
                  <a:pt x="134590" y="21247"/>
                </a:cubicBezTo>
                <a:cubicBezTo>
                  <a:pt x="134590" y="21247"/>
                  <a:pt x="135352" y="120688"/>
                  <a:pt x="132018" y="241465"/>
                </a:cubicBezTo>
                <a:cubicBezTo>
                  <a:pt x="130304" y="304044"/>
                  <a:pt x="101633" y="412915"/>
                  <a:pt x="93442" y="412915"/>
                </a:cubicBezTo>
                <a:cubicBezTo>
                  <a:pt x="84012" y="412915"/>
                  <a:pt x="67724" y="351098"/>
                  <a:pt x="64295" y="282613"/>
                </a:cubicBezTo>
                <a:cubicBezTo>
                  <a:pt x="58485" y="164408"/>
                  <a:pt x="67153" y="10389"/>
                  <a:pt x="61724" y="4959"/>
                </a:cubicBezTo>
                <a:cubicBezTo>
                  <a:pt x="53151" y="-3613"/>
                  <a:pt x="9431" y="1530"/>
                  <a:pt x="9431" y="1530"/>
                </a:cubicBezTo>
              </a:path>
            </a:pathLst>
          </a:custGeom>
          <a:solidFill>
            <a:schemeClr val="bg1">
              <a:alpha val="5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Montserrat" pitchFamily="2" charset="0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384F1171-D878-4B0F-856F-2FDFE5BBCC9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1610" y="3446333"/>
            <a:ext cx="4584020" cy="461665"/>
          </a:xfrm>
        </p:spPr>
        <p:txBody>
          <a:bodyPr wrap="square" anchor="b">
            <a:sp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3C7C6D7-67E8-40D5-AF16-A40535803371}"/>
              </a:ext>
            </a:extLst>
          </p:cNvPr>
          <p:cNvGrpSpPr/>
          <p:nvPr userDrawn="1"/>
        </p:nvGrpSpPr>
        <p:grpSpPr>
          <a:xfrm>
            <a:off x="571500" y="592089"/>
            <a:ext cx="1582921" cy="907215"/>
            <a:chOff x="578906" y="634905"/>
            <a:chExt cx="2274841" cy="1303773"/>
          </a:xfrm>
          <a:solidFill>
            <a:schemeClr val="bg1"/>
          </a:solidFill>
        </p:grpSpPr>
        <p:grpSp>
          <p:nvGrpSpPr>
            <p:cNvPr id="36" name="Graphic 6">
              <a:extLst>
                <a:ext uri="{FF2B5EF4-FFF2-40B4-BE49-F238E27FC236}">
                  <a16:creationId xmlns:a16="http://schemas.microsoft.com/office/drawing/2014/main" id="{6A536599-01C2-402E-8552-766574F45BA4}"/>
                </a:ext>
              </a:extLst>
            </p:cNvPr>
            <p:cNvGrpSpPr/>
            <p:nvPr/>
          </p:nvGrpSpPr>
          <p:grpSpPr>
            <a:xfrm>
              <a:off x="578906" y="634905"/>
              <a:ext cx="2274841" cy="789082"/>
              <a:chOff x="7295090" y="3166627"/>
              <a:chExt cx="1272055" cy="441242"/>
            </a:xfrm>
            <a:grpFill/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94D0029A-AEC3-4146-9166-A474F3C659B1}"/>
                  </a:ext>
                </a:extLst>
              </p:cNvPr>
              <p:cNvSpPr/>
              <p:nvPr/>
            </p:nvSpPr>
            <p:spPr>
              <a:xfrm>
                <a:off x="8501719" y="3365991"/>
                <a:ext cx="51625" cy="51625"/>
              </a:xfrm>
              <a:custGeom>
                <a:avLst/>
                <a:gdLst>
                  <a:gd name="connsiteX0" fmla="*/ 41434 w 51625"/>
                  <a:gd name="connsiteY0" fmla="*/ 10001 h 51625"/>
                  <a:gd name="connsiteX1" fmla="*/ 47911 w 51625"/>
                  <a:gd name="connsiteY1" fmla="*/ 25717 h 51625"/>
                  <a:gd name="connsiteX2" fmla="*/ 41434 w 51625"/>
                  <a:gd name="connsiteY2" fmla="*/ 41529 h 51625"/>
                  <a:gd name="connsiteX3" fmla="*/ 25718 w 51625"/>
                  <a:gd name="connsiteY3" fmla="*/ 48101 h 51625"/>
                  <a:gd name="connsiteX4" fmla="*/ 10001 w 51625"/>
                  <a:gd name="connsiteY4" fmla="*/ 41529 h 51625"/>
                  <a:gd name="connsiteX5" fmla="*/ 3619 w 51625"/>
                  <a:gd name="connsiteY5" fmla="*/ 25717 h 51625"/>
                  <a:gd name="connsiteX6" fmla="*/ 10096 w 51625"/>
                  <a:gd name="connsiteY6" fmla="*/ 10001 h 51625"/>
                  <a:gd name="connsiteX7" fmla="*/ 25813 w 51625"/>
                  <a:gd name="connsiteY7" fmla="*/ 3429 h 51625"/>
                  <a:gd name="connsiteX8" fmla="*/ 41529 w 51625"/>
                  <a:gd name="connsiteY8" fmla="*/ 10001 h 51625"/>
                  <a:gd name="connsiteX9" fmla="*/ 44006 w 51625"/>
                  <a:gd name="connsiteY9" fmla="*/ 7525 h 51625"/>
                  <a:gd name="connsiteX10" fmla="*/ 25718 w 51625"/>
                  <a:gd name="connsiteY10" fmla="*/ 0 h 51625"/>
                  <a:gd name="connsiteX11" fmla="*/ 7525 w 51625"/>
                  <a:gd name="connsiteY11" fmla="*/ 7525 h 51625"/>
                  <a:gd name="connsiteX12" fmla="*/ 0 w 51625"/>
                  <a:gd name="connsiteY12" fmla="*/ 25717 h 51625"/>
                  <a:gd name="connsiteX13" fmla="*/ 7525 w 51625"/>
                  <a:gd name="connsiteY13" fmla="*/ 44005 h 51625"/>
                  <a:gd name="connsiteX14" fmla="*/ 25813 w 51625"/>
                  <a:gd name="connsiteY14" fmla="*/ 51625 h 51625"/>
                  <a:gd name="connsiteX15" fmla="*/ 44101 w 51625"/>
                  <a:gd name="connsiteY15" fmla="*/ 44005 h 51625"/>
                  <a:gd name="connsiteX16" fmla="*/ 51626 w 51625"/>
                  <a:gd name="connsiteY16" fmla="*/ 25717 h 51625"/>
                  <a:gd name="connsiteX17" fmla="*/ 44101 w 51625"/>
                  <a:gd name="connsiteY17" fmla="*/ 7525 h 51625"/>
                  <a:gd name="connsiteX18" fmla="*/ 29623 w 51625"/>
                  <a:gd name="connsiteY18" fmla="*/ 24479 h 51625"/>
                  <a:gd name="connsiteX19" fmla="*/ 24860 w 51625"/>
                  <a:gd name="connsiteY19" fmla="*/ 25146 h 51625"/>
                  <a:gd name="connsiteX20" fmla="*/ 20384 w 51625"/>
                  <a:gd name="connsiteY20" fmla="*/ 25146 h 51625"/>
                  <a:gd name="connsiteX21" fmla="*/ 20384 w 51625"/>
                  <a:gd name="connsiteY21" fmla="*/ 14859 h 51625"/>
                  <a:gd name="connsiteX22" fmla="*/ 24670 w 51625"/>
                  <a:gd name="connsiteY22" fmla="*/ 14859 h 51625"/>
                  <a:gd name="connsiteX23" fmla="*/ 30670 w 51625"/>
                  <a:gd name="connsiteY23" fmla="*/ 15907 h 51625"/>
                  <a:gd name="connsiteX24" fmla="*/ 32576 w 51625"/>
                  <a:gd name="connsiteY24" fmla="*/ 20098 h 51625"/>
                  <a:gd name="connsiteX25" fmla="*/ 29623 w 51625"/>
                  <a:gd name="connsiteY25" fmla="*/ 24479 h 51625"/>
                  <a:gd name="connsiteX26" fmla="*/ 15335 w 51625"/>
                  <a:gd name="connsiteY26" fmla="*/ 39815 h 51625"/>
                  <a:gd name="connsiteX27" fmla="*/ 20288 w 51625"/>
                  <a:gd name="connsiteY27" fmla="*/ 39815 h 51625"/>
                  <a:gd name="connsiteX28" fmla="*/ 20288 w 51625"/>
                  <a:gd name="connsiteY28" fmla="*/ 28670 h 51625"/>
                  <a:gd name="connsiteX29" fmla="*/ 24194 w 51625"/>
                  <a:gd name="connsiteY29" fmla="*/ 28670 h 51625"/>
                  <a:gd name="connsiteX30" fmla="*/ 29718 w 51625"/>
                  <a:gd name="connsiteY30" fmla="*/ 29623 h 51625"/>
                  <a:gd name="connsiteX31" fmla="*/ 32385 w 51625"/>
                  <a:gd name="connsiteY31" fmla="*/ 36100 h 51625"/>
                  <a:gd name="connsiteX32" fmla="*/ 32385 w 51625"/>
                  <a:gd name="connsiteY32" fmla="*/ 39243 h 51625"/>
                  <a:gd name="connsiteX33" fmla="*/ 32576 w 51625"/>
                  <a:gd name="connsiteY33" fmla="*/ 39529 h 51625"/>
                  <a:gd name="connsiteX34" fmla="*/ 32576 w 51625"/>
                  <a:gd name="connsiteY34" fmla="*/ 39815 h 51625"/>
                  <a:gd name="connsiteX35" fmla="*/ 37243 w 51625"/>
                  <a:gd name="connsiteY35" fmla="*/ 39815 h 51625"/>
                  <a:gd name="connsiteX36" fmla="*/ 37052 w 51625"/>
                  <a:gd name="connsiteY36" fmla="*/ 39433 h 51625"/>
                  <a:gd name="connsiteX37" fmla="*/ 36766 w 51625"/>
                  <a:gd name="connsiteY37" fmla="*/ 38005 h 51625"/>
                  <a:gd name="connsiteX38" fmla="*/ 36766 w 51625"/>
                  <a:gd name="connsiteY38" fmla="*/ 35909 h 51625"/>
                  <a:gd name="connsiteX39" fmla="*/ 36766 w 51625"/>
                  <a:gd name="connsiteY39" fmla="*/ 33814 h 51625"/>
                  <a:gd name="connsiteX40" fmla="*/ 35243 w 51625"/>
                  <a:gd name="connsiteY40" fmla="*/ 29432 h 51625"/>
                  <a:gd name="connsiteX41" fmla="*/ 30385 w 51625"/>
                  <a:gd name="connsiteY41" fmla="*/ 26670 h 51625"/>
                  <a:gd name="connsiteX42" fmla="*/ 34481 w 51625"/>
                  <a:gd name="connsiteY42" fmla="*/ 25336 h 51625"/>
                  <a:gd name="connsiteX43" fmla="*/ 37243 w 51625"/>
                  <a:gd name="connsiteY43" fmla="*/ 19717 h 51625"/>
                  <a:gd name="connsiteX44" fmla="*/ 32861 w 51625"/>
                  <a:gd name="connsiteY44" fmla="*/ 12573 h 51625"/>
                  <a:gd name="connsiteX45" fmla="*/ 25146 w 51625"/>
                  <a:gd name="connsiteY45" fmla="*/ 11525 h 51625"/>
                  <a:gd name="connsiteX46" fmla="*/ 15240 w 51625"/>
                  <a:gd name="connsiteY46" fmla="*/ 11525 h 51625"/>
                  <a:gd name="connsiteX47" fmla="*/ 15240 w 51625"/>
                  <a:gd name="connsiteY47" fmla="*/ 39815 h 5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1625" h="51625">
                    <a:moveTo>
                      <a:pt x="41434" y="10001"/>
                    </a:moveTo>
                    <a:cubicBezTo>
                      <a:pt x="45720" y="14383"/>
                      <a:pt x="47911" y="19526"/>
                      <a:pt x="47911" y="25717"/>
                    </a:cubicBezTo>
                    <a:cubicBezTo>
                      <a:pt x="47911" y="31909"/>
                      <a:pt x="45720" y="37147"/>
                      <a:pt x="41434" y="41529"/>
                    </a:cubicBezTo>
                    <a:cubicBezTo>
                      <a:pt x="37148" y="45910"/>
                      <a:pt x="31909" y="48101"/>
                      <a:pt x="25718" y="48101"/>
                    </a:cubicBezTo>
                    <a:cubicBezTo>
                      <a:pt x="19526" y="48101"/>
                      <a:pt x="14287" y="45910"/>
                      <a:pt x="10001" y="41529"/>
                    </a:cubicBezTo>
                    <a:cubicBezTo>
                      <a:pt x="5715" y="37147"/>
                      <a:pt x="3619" y="31909"/>
                      <a:pt x="3619" y="25717"/>
                    </a:cubicBezTo>
                    <a:cubicBezTo>
                      <a:pt x="3619" y="19526"/>
                      <a:pt x="5810" y="14383"/>
                      <a:pt x="10096" y="10001"/>
                    </a:cubicBezTo>
                    <a:cubicBezTo>
                      <a:pt x="14383" y="5620"/>
                      <a:pt x="19622" y="3429"/>
                      <a:pt x="25813" y="3429"/>
                    </a:cubicBezTo>
                    <a:cubicBezTo>
                      <a:pt x="32004" y="3429"/>
                      <a:pt x="37243" y="5620"/>
                      <a:pt x="41529" y="10001"/>
                    </a:cubicBezTo>
                    <a:moveTo>
                      <a:pt x="44006" y="7525"/>
                    </a:moveTo>
                    <a:cubicBezTo>
                      <a:pt x="38957" y="2477"/>
                      <a:pt x="32861" y="0"/>
                      <a:pt x="25718" y="0"/>
                    </a:cubicBezTo>
                    <a:cubicBezTo>
                      <a:pt x="18574" y="0"/>
                      <a:pt x="12573" y="2477"/>
                      <a:pt x="7525" y="7525"/>
                    </a:cubicBezTo>
                    <a:cubicBezTo>
                      <a:pt x="2477" y="12573"/>
                      <a:pt x="0" y="18669"/>
                      <a:pt x="0" y="25717"/>
                    </a:cubicBezTo>
                    <a:cubicBezTo>
                      <a:pt x="0" y="32766"/>
                      <a:pt x="2477" y="38957"/>
                      <a:pt x="7525" y="44005"/>
                    </a:cubicBezTo>
                    <a:cubicBezTo>
                      <a:pt x="12573" y="49054"/>
                      <a:pt x="18574" y="51625"/>
                      <a:pt x="25813" y="51625"/>
                    </a:cubicBezTo>
                    <a:cubicBezTo>
                      <a:pt x="33052" y="51625"/>
                      <a:pt x="39052" y="49054"/>
                      <a:pt x="44101" y="44005"/>
                    </a:cubicBezTo>
                    <a:cubicBezTo>
                      <a:pt x="49149" y="38957"/>
                      <a:pt x="51626" y="32861"/>
                      <a:pt x="51626" y="25717"/>
                    </a:cubicBezTo>
                    <a:cubicBezTo>
                      <a:pt x="51626" y="18574"/>
                      <a:pt x="49054" y="12478"/>
                      <a:pt x="44101" y="7525"/>
                    </a:cubicBezTo>
                    <a:moveTo>
                      <a:pt x="29623" y="24479"/>
                    </a:moveTo>
                    <a:cubicBezTo>
                      <a:pt x="28575" y="24860"/>
                      <a:pt x="26956" y="25146"/>
                      <a:pt x="24860" y="25146"/>
                    </a:cubicBezTo>
                    <a:lnTo>
                      <a:pt x="20384" y="25146"/>
                    </a:lnTo>
                    <a:lnTo>
                      <a:pt x="20384" y="14859"/>
                    </a:lnTo>
                    <a:lnTo>
                      <a:pt x="24670" y="14859"/>
                    </a:lnTo>
                    <a:cubicBezTo>
                      <a:pt x="27432" y="14859"/>
                      <a:pt x="29432" y="15240"/>
                      <a:pt x="30670" y="15907"/>
                    </a:cubicBezTo>
                    <a:cubicBezTo>
                      <a:pt x="31909" y="16573"/>
                      <a:pt x="32576" y="18002"/>
                      <a:pt x="32576" y="20098"/>
                    </a:cubicBezTo>
                    <a:cubicBezTo>
                      <a:pt x="32576" y="22289"/>
                      <a:pt x="31623" y="23717"/>
                      <a:pt x="29623" y="24479"/>
                    </a:cubicBezTo>
                    <a:moveTo>
                      <a:pt x="15335" y="39815"/>
                    </a:moveTo>
                    <a:lnTo>
                      <a:pt x="20288" y="39815"/>
                    </a:lnTo>
                    <a:lnTo>
                      <a:pt x="20288" y="28670"/>
                    </a:lnTo>
                    <a:lnTo>
                      <a:pt x="24194" y="28670"/>
                    </a:lnTo>
                    <a:cubicBezTo>
                      <a:pt x="26860" y="28670"/>
                      <a:pt x="28670" y="28956"/>
                      <a:pt x="29718" y="29623"/>
                    </a:cubicBezTo>
                    <a:cubicBezTo>
                      <a:pt x="31528" y="30670"/>
                      <a:pt x="32385" y="32861"/>
                      <a:pt x="32385" y="36100"/>
                    </a:cubicBezTo>
                    <a:lnTo>
                      <a:pt x="32385" y="39243"/>
                    </a:lnTo>
                    <a:cubicBezTo>
                      <a:pt x="32385" y="39243"/>
                      <a:pt x="32480" y="39433"/>
                      <a:pt x="32576" y="39529"/>
                    </a:cubicBezTo>
                    <a:cubicBezTo>
                      <a:pt x="32576" y="39624"/>
                      <a:pt x="32576" y="39719"/>
                      <a:pt x="32576" y="39815"/>
                    </a:cubicBezTo>
                    <a:lnTo>
                      <a:pt x="37243" y="39815"/>
                    </a:lnTo>
                    <a:lnTo>
                      <a:pt x="37052" y="39433"/>
                    </a:lnTo>
                    <a:cubicBezTo>
                      <a:pt x="37052" y="39433"/>
                      <a:pt x="36862" y="38671"/>
                      <a:pt x="36766" y="38005"/>
                    </a:cubicBezTo>
                    <a:cubicBezTo>
                      <a:pt x="36671" y="37338"/>
                      <a:pt x="36766" y="36576"/>
                      <a:pt x="36766" y="35909"/>
                    </a:cubicBezTo>
                    <a:lnTo>
                      <a:pt x="36766" y="33814"/>
                    </a:lnTo>
                    <a:cubicBezTo>
                      <a:pt x="36766" y="32385"/>
                      <a:pt x="36290" y="30956"/>
                      <a:pt x="35243" y="29432"/>
                    </a:cubicBezTo>
                    <a:cubicBezTo>
                      <a:pt x="34195" y="27908"/>
                      <a:pt x="32576" y="26956"/>
                      <a:pt x="30385" y="26670"/>
                    </a:cubicBezTo>
                    <a:cubicBezTo>
                      <a:pt x="32099" y="26384"/>
                      <a:pt x="33528" y="25908"/>
                      <a:pt x="34481" y="25336"/>
                    </a:cubicBezTo>
                    <a:cubicBezTo>
                      <a:pt x="36290" y="24193"/>
                      <a:pt x="37243" y="22289"/>
                      <a:pt x="37243" y="19717"/>
                    </a:cubicBezTo>
                    <a:cubicBezTo>
                      <a:pt x="37243" y="16192"/>
                      <a:pt x="35814" y="13811"/>
                      <a:pt x="32861" y="12573"/>
                    </a:cubicBezTo>
                    <a:cubicBezTo>
                      <a:pt x="31242" y="11906"/>
                      <a:pt x="28670" y="11525"/>
                      <a:pt x="25146" y="11525"/>
                    </a:cubicBezTo>
                    <a:lnTo>
                      <a:pt x="15240" y="11525"/>
                    </a:lnTo>
                    <a:lnTo>
                      <a:pt x="15240" y="39815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EFCBD13-3811-4227-9F9E-B75452083F6C}"/>
                  </a:ext>
                </a:extLst>
              </p:cNvPr>
              <p:cNvSpPr/>
              <p:nvPr/>
            </p:nvSpPr>
            <p:spPr>
              <a:xfrm>
                <a:off x="7295090" y="3166627"/>
                <a:ext cx="335186" cy="441242"/>
              </a:xfrm>
              <a:custGeom>
                <a:avLst/>
                <a:gdLst>
                  <a:gd name="connsiteX0" fmla="*/ 9431 w 335186"/>
                  <a:gd name="connsiteY0" fmla="*/ 1530 h 441242"/>
                  <a:gd name="connsiteX1" fmla="*/ 1716 w 335186"/>
                  <a:gd name="connsiteY1" fmla="*/ 13532 h 441242"/>
                  <a:gd name="connsiteX2" fmla="*/ 2573 w 335186"/>
                  <a:gd name="connsiteY2" fmla="*/ 206413 h 441242"/>
                  <a:gd name="connsiteX3" fmla="*/ 84012 w 335186"/>
                  <a:gd name="connsiteY3" fmla="*/ 441204 h 441242"/>
                  <a:gd name="connsiteX4" fmla="*/ 132018 w 335186"/>
                  <a:gd name="connsiteY4" fmla="*/ 392341 h 441242"/>
                  <a:gd name="connsiteX5" fmla="*/ 144020 w 335186"/>
                  <a:gd name="connsiteY5" fmla="*/ 340049 h 441242"/>
                  <a:gd name="connsiteX6" fmla="*/ 171452 w 335186"/>
                  <a:gd name="connsiteY6" fmla="*/ 412058 h 441242"/>
                  <a:gd name="connsiteX7" fmla="*/ 228030 w 335186"/>
                  <a:gd name="connsiteY7" fmla="*/ 441204 h 441242"/>
                  <a:gd name="connsiteX8" fmla="*/ 302611 w 335186"/>
                  <a:gd name="connsiteY8" fmla="*/ 352050 h 441242"/>
                  <a:gd name="connsiteX9" fmla="*/ 335186 w 335186"/>
                  <a:gd name="connsiteY9" fmla="*/ 341763 h 441242"/>
                  <a:gd name="connsiteX10" fmla="*/ 318041 w 335186"/>
                  <a:gd name="connsiteY10" fmla="*/ 325476 h 441242"/>
                  <a:gd name="connsiteX11" fmla="*/ 303468 w 335186"/>
                  <a:gd name="connsiteY11" fmla="*/ 30677 h 441242"/>
                  <a:gd name="connsiteX12" fmla="*/ 278608 w 335186"/>
                  <a:gd name="connsiteY12" fmla="*/ 13532 h 441242"/>
                  <a:gd name="connsiteX13" fmla="*/ 255462 w 335186"/>
                  <a:gd name="connsiteY13" fmla="*/ 29820 h 441242"/>
                  <a:gd name="connsiteX14" fmla="*/ 265749 w 335186"/>
                  <a:gd name="connsiteY14" fmla="*/ 329762 h 441242"/>
                  <a:gd name="connsiteX15" fmla="*/ 278608 w 335186"/>
                  <a:gd name="connsiteY15" fmla="*/ 346907 h 441242"/>
                  <a:gd name="connsiteX16" fmla="*/ 240889 w 335186"/>
                  <a:gd name="connsiteY16" fmla="*/ 418059 h 441242"/>
                  <a:gd name="connsiteX17" fmla="*/ 197169 w 335186"/>
                  <a:gd name="connsiteY17" fmla="*/ 16961 h 441242"/>
                  <a:gd name="connsiteX18" fmla="*/ 186025 w 335186"/>
                  <a:gd name="connsiteY18" fmla="*/ 10960 h 441242"/>
                  <a:gd name="connsiteX19" fmla="*/ 134590 w 335186"/>
                  <a:gd name="connsiteY19" fmla="*/ 21247 h 441242"/>
                  <a:gd name="connsiteX20" fmla="*/ 132018 w 335186"/>
                  <a:gd name="connsiteY20" fmla="*/ 241465 h 441242"/>
                  <a:gd name="connsiteX21" fmla="*/ 93442 w 335186"/>
                  <a:gd name="connsiteY21" fmla="*/ 412915 h 441242"/>
                  <a:gd name="connsiteX22" fmla="*/ 64295 w 335186"/>
                  <a:gd name="connsiteY22" fmla="*/ 282613 h 441242"/>
                  <a:gd name="connsiteX23" fmla="*/ 61724 w 335186"/>
                  <a:gd name="connsiteY23" fmla="*/ 4959 h 441242"/>
                  <a:gd name="connsiteX24" fmla="*/ 9431 w 335186"/>
                  <a:gd name="connsiteY24" fmla="*/ 1530 h 44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5186" h="441242">
                    <a:moveTo>
                      <a:pt x="9431" y="1530"/>
                    </a:moveTo>
                    <a:cubicBezTo>
                      <a:pt x="9431" y="1530"/>
                      <a:pt x="1716" y="9246"/>
                      <a:pt x="1716" y="13532"/>
                    </a:cubicBezTo>
                    <a:cubicBezTo>
                      <a:pt x="1716" y="15627"/>
                      <a:pt x="-2665" y="101543"/>
                      <a:pt x="2573" y="206413"/>
                    </a:cubicBezTo>
                    <a:cubicBezTo>
                      <a:pt x="7907" y="313379"/>
                      <a:pt x="13718" y="443776"/>
                      <a:pt x="84012" y="441204"/>
                    </a:cubicBezTo>
                    <a:cubicBezTo>
                      <a:pt x="109158" y="440252"/>
                      <a:pt x="125160" y="425774"/>
                      <a:pt x="132018" y="392341"/>
                    </a:cubicBezTo>
                    <a:cubicBezTo>
                      <a:pt x="138019" y="363099"/>
                      <a:pt x="144020" y="340049"/>
                      <a:pt x="144020" y="340049"/>
                    </a:cubicBezTo>
                    <a:cubicBezTo>
                      <a:pt x="144020" y="340049"/>
                      <a:pt x="152592" y="385483"/>
                      <a:pt x="171452" y="412058"/>
                    </a:cubicBezTo>
                    <a:cubicBezTo>
                      <a:pt x="183072" y="428441"/>
                      <a:pt x="208409" y="442062"/>
                      <a:pt x="228030" y="441204"/>
                    </a:cubicBezTo>
                    <a:cubicBezTo>
                      <a:pt x="293943" y="438252"/>
                      <a:pt x="302611" y="352050"/>
                      <a:pt x="302611" y="352050"/>
                    </a:cubicBezTo>
                    <a:cubicBezTo>
                      <a:pt x="302611" y="352050"/>
                      <a:pt x="335186" y="354622"/>
                      <a:pt x="335186" y="341763"/>
                    </a:cubicBezTo>
                    <a:cubicBezTo>
                      <a:pt x="335186" y="328905"/>
                      <a:pt x="321470" y="341763"/>
                      <a:pt x="318041" y="325476"/>
                    </a:cubicBezTo>
                    <a:cubicBezTo>
                      <a:pt x="315184" y="312045"/>
                      <a:pt x="315470" y="107829"/>
                      <a:pt x="303468" y="30677"/>
                    </a:cubicBezTo>
                    <a:cubicBezTo>
                      <a:pt x="300992" y="14961"/>
                      <a:pt x="287752" y="13532"/>
                      <a:pt x="278608" y="13532"/>
                    </a:cubicBezTo>
                    <a:cubicBezTo>
                      <a:pt x="270035" y="13532"/>
                      <a:pt x="256224" y="15437"/>
                      <a:pt x="255462" y="29820"/>
                    </a:cubicBezTo>
                    <a:cubicBezTo>
                      <a:pt x="249461" y="147263"/>
                      <a:pt x="260891" y="320808"/>
                      <a:pt x="265749" y="329762"/>
                    </a:cubicBezTo>
                    <a:cubicBezTo>
                      <a:pt x="271750" y="340906"/>
                      <a:pt x="278608" y="346907"/>
                      <a:pt x="278608" y="346907"/>
                    </a:cubicBezTo>
                    <a:cubicBezTo>
                      <a:pt x="278608" y="346907"/>
                      <a:pt x="270893" y="418059"/>
                      <a:pt x="240889" y="418059"/>
                    </a:cubicBezTo>
                    <a:cubicBezTo>
                      <a:pt x="210885" y="418059"/>
                      <a:pt x="187739" y="163455"/>
                      <a:pt x="197169" y="16961"/>
                    </a:cubicBezTo>
                    <a:cubicBezTo>
                      <a:pt x="197169" y="16961"/>
                      <a:pt x="194121" y="12579"/>
                      <a:pt x="186025" y="10960"/>
                    </a:cubicBezTo>
                    <a:cubicBezTo>
                      <a:pt x="167642" y="7245"/>
                      <a:pt x="134590" y="6388"/>
                      <a:pt x="134590" y="21247"/>
                    </a:cubicBezTo>
                    <a:cubicBezTo>
                      <a:pt x="134590" y="21247"/>
                      <a:pt x="135352" y="120688"/>
                      <a:pt x="132018" y="241465"/>
                    </a:cubicBezTo>
                    <a:cubicBezTo>
                      <a:pt x="130304" y="304044"/>
                      <a:pt x="101633" y="412915"/>
                      <a:pt x="93442" y="412915"/>
                    </a:cubicBezTo>
                    <a:cubicBezTo>
                      <a:pt x="84012" y="412915"/>
                      <a:pt x="67724" y="351098"/>
                      <a:pt x="64295" y="282613"/>
                    </a:cubicBezTo>
                    <a:cubicBezTo>
                      <a:pt x="58485" y="164408"/>
                      <a:pt x="67153" y="10389"/>
                      <a:pt x="61724" y="4959"/>
                    </a:cubicBezTo>
                    <a:cubicBezTo>
                      <a:pt x="53151" y="-3613"/>
                      <a:pt x="9431" y="1530"/>
                      <a:pt x="9431" y="1530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62ABEA8-EA7E-47FA-A28B-3B9A04362A80}"/>
                  </a:ext>
                </a:extLst>
              </p:cNvPr>
              <p:cNvSpPr/>
              <p:nvPr/>
            </p:nvSpPr>
            <p:spPr>
              <a:xfrm>
                <a:off x="8187780" y="3354180"/>
                <a:ext cx="379365" cy="251174"/>
              </a:xfrm>
              <a:custGeom>
                <a:avLst/>
                <a:gdLst>
                  <a:gd name="connsiteX0" fmla="*/ 18378 w 379365"/>
                  <a:gd name="connsiteY0" fmla="*/ 35147 h 251174"/>
                  <a:gd name="connsiteX1" fmla="*/ 54383 w 379365"/>
                  <a:gd name="connsiteY1" fmla="*/ 12859 h 251174"/>
                  <a:gd name="connsiteX2" fmla="*/ 138393 w 379365"/>
                  <a:gd name="connsiteY2" fmla="*/ 48006 h 251174"/>
                  <a:gd name="connsiteX3" fmla="*/ 98102 w 379365"/>
                  <a:gd name="connsiteY3" fmla="*/ 174022 h 251174"/>
                  <a:gd name="connsiteX4" fmla="*/ 68956 w 379365"/>
                  <a:gd name="connsiteY4" fmla="*/ 171450 h 251174"/>
                  <a:gd name="connsiteX5" fmla="*/ 59526 w 379365"/>
                  <a:gd name="connsiteY5" fmla="*/ 170593 h 251174"/>
                  <a:gd name="connsiteX6" fmla="*/ 104103 w 379365"/>
                  <a:gd name="connsiteY6" fmla="*/ 231457 h 251174"/>
                  <a:gd name="connsiteX7" fmla="*/ 182113 w 379365"/>
                  <a:gd name="connsiteY7" fmla="*/ 72009 h 251174"/>
                  <a:gd name="connsiteX8" fmla="*/ 163253 w 379365"/>
                  <a:gd name="connsiteY8" fmla="*/ 24003 h 251174"/>
                  <a:gd name="connsiteX9" fmla="*/ 186399 w 379365"/>
                  <a:gd name="connsiteY9" fmla="*/ 0 h 251174"/>
                  <a:gd name="connsiteX10" fmla="*/ 217260 w 379365"/>
                  <a:gd name="connsiteY10" fmla="*/ 22288 h 251174"/>
                  <a:gd name="connsiteX11" fmla="*/ 278982 w 379365"/>
                  <a:gd name="connsiteY11" fmla="*/ 14573 h 251174"/>
                  <a:gd name="connsiteX12" fmla="*/ 290984 w 379365"/>
                  <a:gd name="connsiteY12" fmla="*/ 27432 h 251174"/>
                  <a:gd name="connsiteX13" fmla="*/ 278982 w 379365"/>
                  <a:gd name="connsiteY13" fmla="*/ 113157 h 251174"/>
                  <a:gd name="connsiteX14" fmla="*/ 317558 w 379365"/>
                  <a:gd name="connsiteY14" fmla="*/ 210026 h 251174"/>
                  <a:gd name="connsiteX15" fmla="*/ 362993 w 379365"/>
                  <a:gd name="connsiteY15" fmla="*/ 177451 h 251174"/>
                  <a:gd name="connsiteX16" fmla="*/ 378423 w 379365"/>
                  <a:gd name="connsiteY16" fmla="*/ 176593 h 251174"/>
                  <a:gd name="connsiteX17" fmla="*/ 367279 w 379365"/>
                  <a:gd name="connsiteY17" fmla="*/ 199739 h 251174"/>
                  <a:gd name="connsiteX18" fmla="*/ 274696 w 379365"/>
                  <a:gd name="connsiteY18" fmla="*/ 228029 h 251174"/>
                  <a:gd name="connsiteX19" fmla="*/ 228404 w 379365"/>
                  <a:gd name="connsiteY19" fmla="*/ 151733 h 251174"/>
                  <a:gd name="connsiteX20" fmla="*/ 228404 w 379365"/>
                  <a:gd name="connsiteY20" fmla="*/ 61722 h 251174"/>
                  <a:gd name="connsiteX21" fmla="*/ 214688 w 379365"/>
                  <a:gd name="connsiteY21" fmla="*/ 55721 h 251174"/>
                  <a:gd name="connsiteX22" fmla="*/ 205259 w 379365"/>
                  <a:gd name="connsiteY22" fmla="*/ 67723 h 251174"/>
                  <a:gd name="connsiteX23" fmla="*/ 177827 w 379365"/>
                  <a:gd name="connsiteY23" fmla="*/ 200597 h 251174"/>
                  <a:gd name="connsiteX24" fmla="*/ 69813 w 379365"/>
                  <a:gd name="connsiteY24" fmla="*/ 251174 h 251174"/>
                  <a:gd name="connsiteX25" fmla="*/ 376 w 379365"/>
                  <a:gd name="connsiteY25" fmla="*/ 135446 h 251174"/>
                  <a:gd name="connsiteX26" fmla="*/ 18378 w 379365"/>
                  <a:gd name="connsiteY26" fmla="*/ 35147 h 251174"/>
                  <a:gd name="connsiteX27" fmla="*/ 82672 w 379365"/>
                  <a:gd name="connsiteY27" fmla="*/ 156019 h 251174"/>
                  <a:gd name="connsiteX28" fmla="*/ 106675 w 379365"/>
                  <a:gd name="connsiteY28" fmla="*/ 90868 h 251174"/>
                  <a:gd name="connsiteX29" fmla="*/ 86958 w 379365"/>
                  <a:gd name="connsiteY29" fmla="*/ 35147 h 251174"/>
                  <a:gd name="connsiteX30" fmla="*/ 57812 w 379365"/>
                  <a:gd name="connsiteY30" fmla="*/ 92583 h 251174"/>
                  <a:gd name="connsiteX31" fmla="*/ 82672 w 379365"/>
                  <a:gd name="connsiteY31" fmla="*/ 156019 h 25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9365" h="251174">
                    <a:moveTo>
                      <a:pt x="18378" y="35147"/>
                    </a:moveTo>
                    <a:cubicBezTo>
                      <a:pt x="26379" y="18764"/>
                      <a:pt x="37904" y="12859"/>
                      <a:pt x="54383" y="12859"/>
                    </a:cubicBezTo>
                    <a:cubicBezTo>
                      <a:pt x="88673" y="12859"/>
                      <a:pt x="134107" y="23146"/>
                      <a:pt x="138393" y="48006"/>
                    </a:cubicBezTo>
                    <a:cubicBezTo>
                      <a:pt x="142679" y="72866"/>
                      <a:pt x="152966" y="170593"/>
                      <a:pt x="98102" y="174022"/>
                    </a:cubicBezTo>
                    <a:cubicBezTo>
                      <a:pt x="84386" y="174879"/>
                      <a:pt x="75147" y="171640"/>
                      <a:pt x="68956" y="171450"/>
                    </a:cubicBezTo>
                    <a:cubicBezTo>
                      <a:pt x="50287" y="170974"/>
                      <a:pt x="59526" y="170593"/>
                      <a:pt x="59526" y="170593"/>
                    </a:cubicBezTo>
                    <a:cubicBezTo>
                      <a:pt x="59526" y="170593"/>
                      <a:pt x="57621" y="235553"/>
                      <a:pt x="104103" y="231457"/>
                    </a:cubicBezTo>
                    <a:cubicBezTo>
                      <a:pt x="181256" y="224600"/>
                      <a:pt x="181256" y="95155"/>
                      <a:pt x="182113" y="72009"/>
                    </a:cubicBezTo>
                    <a:cubicBezTo>
                      <a:pt x="182780" y="54388"/>
                      <a:pt x="161539" y="59150"/>
                      <a:pt x="163253" y="24003"/>
                    </a:cubicBezTo>
                    <a:cubicBezTo>
                      <a:pt x="163253" y="24003"/>
                      <a:pt x="169540" y="0"/>
                      <a:pt x="186399" y="0"/>
                    </a:cubicBezTo>
                    <a:cubicBezTo>
                      <a:pt x="208688" y="0"/>
                      <a:pt x="197543" y="25717"/>
                      <a:pt x="217260" y="22288"/>
                    </a:cubicBezTo>
                    <a:cubicBezTo>
                      <a:pt x="236977" y="18859"/>
                      <a:pt x="264409" y="12001"/>
                      <a:pt x="278982" y="14573"/>
                    </a:cubicBezTo>
                    <a:cubicBezTo>
                      <a:pt x="293555" y="17145"/>
                      <a:pt x="290984" y="23146"/>
                      <a:pt x="290984" y="27432"/>
                    </a:cubicBezTo>
                    <a:cubicBezTo>
                      <a:pt x="290984" y="31718"/>
                      <a:pt x="277268" y="56579"/>
                      <a:pt x="278982" y="113157"/>
                    </a:cubicBezTo>
                    <a:cubicBezTo>
                      <a:pt x="280697" y="169735"/>
                      <a:pt x="286602" y="210026"/>
                      <a:pt x="317558" y="210026"/>
                    </a:cubicBezTo>
                    <a:cubicBezTo>
                      <a:pt x="340704" y="210026"/>
                      <a:pt x="357563" y="181070"/>
                      <a:pt x="362993" y="177451"/>
                    </a:cubicBezTo>
                    <a:cubicBezTo>
                      <a:pt x="365564" y="175736"/>
                      <a:pt x="375851" y="174022"/>
                      <a:pt x="378423" y="176593"/>
                    </a:cubicBezTo>
                    <a:cubicBezTo>
                      <a:pt x="379661" y="177832"/>
                      <a:pt x="382043" y="187452"/>
                      <a:pt x="367279" y="199739"/>
                    </a:cubicBezTo>
                    <a:cubicBezTo>
                      <a:pt x="351372" y="212979"/>
                      <a:pt x="316892" y="228886"/>
                      <a:pt x="274696" y="228029"/>
                    </a:cubicBezTo>
                    <a:cubicBezTo>
                      <a:pt x="274696" y="228029"/>
                      <a:pt x="228404" y="231457"/>
                      <a:pt x="228404" y="151733"/>
                    </a:cubicBezTo>
                    <a:lnTo>
                      <a:pt x="228404" y="61722"/>
                    </a:lnTo>
                    <a:cubicBezTo>
                      <a:pt x="228404" y="61722"/>
                      <a:pt x="219832" y="54007"/>
                      <a:pt x="214688" y="55721"/>
                    </a:cubicBezTo>
                    <a:cubicBezTo>
                      <a:pt x="213164" y="56197"/>
                      <a:pt x="207830" y="53721"/>
                      <a:pt x="205259" y="67723"/>
                    </a:cubicBezTo>
                    <a:cubicBezTo>
                      <a:pt x="199163" y="101346"/>
                      <a:pt x="202687" y="158591"/>
                      <a:pt x="177827" y="200597"/>
                    </a:cubicBezTo>
                    <a:cubicBezTo>
                      <a:pt x="177827" y="200597"/>
                      <a:pt x="152109" y="251174"/>
                      <a:pt x="69813" y="251174"/>
                    </a:cubicBezTo>
                    <a:cubicBezTo>
                      <a:pt x="-12483" y="251174"/>
                      <a:pt x="1233" y="154305"/>
                      <a:pt x="376" y="135446"/>
                    </a:cubicBezTo>
                    <a:cubicBezTo>
                      <a:pt x="185" y="131350"/>
                      <a:pt x="1424" y="70104"/>
                      <a:pt x="18378" y="35147"/>
                    </a:cubicBezTo>
                    <a:moveTo>
                      <a:pt x="82672" y="156019"/>
                    </a:moveTo>
                    <a:cubicBezTo>
                      <a:pt x="96388" y="156019"/>
                      <a:pt x="106675" y="132874"/>
                      <a:pt x="106675" y="90868"/>
                    </a:cubicBezTo>
                    <a:cubicBezTo>
                      <a:pt x="106675" y="48863"/>
                      <a:pt x="103246" y="35147"/>
                      <a:pt x="86958" y="35147"/>
                    </a:cubicBezTo>
                    <a:cubicBezTo>
                      <a:pt x="70670" y="35147"/>
                      <a:pt x="57812" y="58293"/>
                      <a:pt x="57812" y="92583"/>
                    </a:cubicBezTo>
                    <a:cubicBezTo>
                      <a:pt x="57812" y="126873"/>
                      <a:pt x="52668" y="156019"/>
                      <a:pt x="82672" y="156019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56C3CFC-B9A9-40CC-B82A-6B69A078B13E}"/>
                </a:ext>
              </a:extLst>
            </p:cNvPr>
            <p:cNvSpPr/>
            <p:nvPr/>
          </p:nvSpPr>
          <p:spPr>
            <a:xfrm>
              <a:off x="1182244" y="988799"/>
              <a:ext cx="935645" cy="646853"/>
            </a:xfrm>
            <a:custGeom>
              <a:avLst/>
              <a:gdLst>
                <a:gd name="connsiteX0" fmla="*/ 39719 w 523198"/>
                <a:gd name="connsiteY0" fmla="*/ 4235 h 361710"/>
                <a:gd name="connsiteX1" fmla="*/ 109157 w 523198"/>
                <a:gd name="connsiteY1" fmla="*/ 13188 h 361710"/>
                <a:gd name="connsiteX2" fmla="*/ 133541 w 523198"/>
                <a:gd name="connsiteY2" fmla="*/ 58146 h 361710"/>
                <a:gd name="connsiteX3" fmla="*/ 110395 w 523198"/>
                <a:gd name="connsiteY3" fmla="*/ 163588 h 361710"/>
                <a:gd name="connsiteX4" fmla="*/ 57722 w 523198"/>
                <a:gd name="connsiteY4" fmla="*/ 164922 h 361710"/>
                <a:gd name="connsiteX5" fmla="*/ 82201 w 523198"/>
                <a:gd name="connsiteY5" fmla="*/ 225310 h 361710"/>
                <a:gd name="connsiteX6" fmla="*/ 185071 w 523198"/>
                <a:gd name="connsiteY6" fmla="*/ 31191 h 361710"/>
                <a:gd name="connsiteX7" fmla="*/ 212027 w 523198"/>
                <a:gd name="connsiteY7" fmla="*/ 19665 h 361710"/>
                <a:gd name="connsiteX8" fmla="*/ 230029 w 523198"/>
                <a:gd name="connsiteY8" fmla="*/ 55670 h 361710"/>
                <a:gd name="connsiteX9" fmla="*/ 231267 w 523198"/>
                <a:gd name="connsiteY9" fmla="*/ 132822 h 361710"/>
                <a:gd name="connsiteX10" fmla="*/ 287846 w 523198"/>
                <a:gd name="connsiteY10" fmla="*/ 2997 h 361710"/>
                <a:gd name="connsiteX11" fmla="*/ 330232 w 523198"/>
                <a:gd name="connsiteY11" fmla="*/ 15855 h 361710"/>
                <a:gd name="connsiteX12" fmla="*/ 344424 w 523198"/>
                <a:gd name="connsiteY12" fmla="*/ 202260 h 361710"/>
                <a:gd name="connsiteX13" fmla="*/ 364998 w 523198"/>
                <a:gd name="connsiteY13" fmla="*/ 167589 h 361710"/>
                <a:gd name="connsiteX14" fmla="*/ 364998 w 523198"/>
                <a:gd name="connsiteY14" fmla="*/ 102057 h 361710"/>
                <a:gd name="connsiteX15" fmla="*/ 408718 w 523198"/>
                <a:gd name="connsiteY15" fmla="*/ 9474 h 361710"/>
                <a:gd name="connsiteX16" fmla="*/ 445961 w 523198"/>
                <a:gd name="connsiteY16" fmla="*/ 15951 h 361710"/>
                <a:gd name="connsiteX17" fmla="*/ 470345 w 523198"/>
                <a:gd name="connsiteY17" fmla="*/ 17189 h 361710"/>
                <a:gd name="connsiteX18" fmla="*/ 502539 w 523198"/>
                <a:gd name="connsiteY18" fmla="*/ 520 h 361710"/>
                <a:gd name="connsiteX19" fmla="*/ 523113 w 523198"/>
                <a:gd name="connsiteY19" fmla="*/ 24904 h 361710"/>
                <a:gd name="connsiteX20" fmla="*/ 517970 w 523198"/>
                <a:gd name="connsiteY20" fmla="*/ 298748 h 361710"/>
                <a:gd name="connsiteX21" fmla="*/ 476822 w 523198"/>
                <a:gd name="connsiteY21" fmla="*/ 361708 h 361710"/>
                <a:gd name="connsiteX22" fmla="*/ 371380 w 523198"/>
                <a:gd name="connsiteY22" fmla="*/ 311607 h 361710"/>
                <a:gd name="connsiteX23" fmla="*/ 391954 w 523198"/>
                <a:gd name="connsiteY23" fmla="*/ 316750 h 361710"/>
                <a:gd name="connsiteX24" fmla="*/ 434340 w 523198"/>
                <a:gd name="connsiteY24" fmla="*/ 343706 h 361710"/>
                <a:gd name="connsiteX25" fmla="*/ 472916 w 523198"/>
                <a:gd name="connsiteY25" fmla="*/ 279412 h 361710"/>
                <a:gd name="connsiteX26" fmla="*/ 470345 w 523198"/>
                <a:gd name="connsiteY26" fmla="*/ 227977 h 361710"/>
                <a:gd name="connsiteX27" fmla="*/ 446913 w 523198"/>
                <a:gd name="connsiteY27" fmla="*/ 236931 h 361710"/>
                <a:gd name="connsiteX28" fmla="*/ 395859 w 523198"/>
                <a:gd name="connsiteY28" fmla="*/ 235978 h 361710"/>
                <a:gd name="connsiteX29" fmla="*/ 370142 w 523198"/>
                <a:gd name="connsiteY29" fmla="*/ 211213 h 361710"/>
                <a:gd name="connsiteX30" fmla="*/ 328994 w 523198"/>
                <a:gd name="connsiteY30" fmla="*/ 222738 h 361710"/>
                <a:gd name="connsiteX31" fmla="*/ 273749 w 523198"/>
                <a:gd name="connsiteY31" fmla="*/ 177780 h 361710"/>
                <a:gd name="connsiteX32" fmla="*/ 272415 w 523198"/>
                <a:gd name="connsiteY32" fmla="*/ 71100 h 361710"/>
                <a:gd name="connsiteX33" fmla="*/ 227457 w 523198"/>
                <a:gd name="connsiteY33" fmla="*/ 236931 h 361710"/>
                <a:gd name="connsiteX34" fmla="*/ 186309 w 523198"/>
                <a:gd name="connsiteY34" fmla="*/ 215118 h 361710"/>
                <a:gd name="connsiteX35" fmla="*/ 177356 w 523198"/>
                <a:gd name="connsiteY35" fmla="*/ 135394 h 361710"/>
                <a:gd name="connsiteX36" fmla="*/ 163259 w 523198"/>
                <a:gd name="connsiteY36" fmla="*/ 159778 h 361710"/>
                <a:gd name="connsiteX37" fmla="*/ 61722 w 523198"/>
                <a:gd name="connsiteY37" fmla="*/ 240741 h 361710"/>
                <a:gd name="connsiteX38" fmla="*/ 0 w 523198"/>
                <a:gd name="connsiteY38" fmla="*/ 149491 h 361710"/>
                <a:gd name="connsiteX39" fmla="*/ 39815 w 523198"/>
                <a:gd name="connsiteY39" fmla="*/ 4235 h 361710"/>
                <a:gd name="connsiteX40" fmla="*/ 83439 w 523198"/>
                <a:gd name="connsiteY40" fmla="*/ 24809 h 361710"/>
                <a:gd name="connsiteX41" fmla="*/ 52578 w 523198"/>
                <a:gd name="connsiteY41" fmla="*/ 95484 h 361710"/>
                <a:gd name="connsiteX42" fmla="*/ 73152 w 523198"/>
                <a:gd name="connsiteY42" fmla="*/ 150729 h 361710"/>
                <a:gd name="connsiteX43" fmla="*/ 97536 w 523198"/>
                <a:gd name="connsiteY43" fmla="*/ 137871 h 361710"/>
                <a:gd name="connsiteX44" fmla="*/ 83439 w 523198"/>
                <a:gd name="connsiteY44" fmla="*/ 24714 h 361710"/>
                <a:gd name="connsiteX45" fmla="*/ 417100 w 523198"/>
                <a:gd name="connsiteY45" fmla="*/ 122535 h 361710"/>
                <a:gd name="connsiteX46" fmla="*/ 444056 w 523198"/>
                <a:gd name="connsiteY46" fmla="*/ 215118 h 361710"/>
                <a:gd name="connsiteX47" fmla="*/ 474250 w 523198"/>
                <a:gd name="connsiteY47" fmla="*/ 123869 h 361710"/>
                <a:gd name="connsiteX48" fmla="*/ 444722 w 523198"/>
                <a:gd name="connsiteY48" fmla="*/ 32619 h 361710"/>
                <a:gd name="connsiteX49" fmla="*/ 417100 w 523198"/>
                <a:gd name="connsiteY49" fmla="*/ 122631 h 36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198" h="361710">
                  <a:moveTo>
                    <a:pt x="39719" y="4235"/>
                  </a:moveTo>
                  <a:cubicBezTo>
                    <a:pt x="43625" y="4235"/>
                    <a:pt x="83058" y="1473"/>
                    <a:pt x="109157" y="13188"/>
                  </a:cubicBezTo>
                  <a:cubicBezTo>
                    <a:pt x="125540" y="20618"/>
                    <a:pt x="134112" y="32905"/>
                    <a:pt x="133541" y="58146"/>
                  </a:cubicBezTo>
                  <a:cubicBezTo>
                    <a:pt x="132302" y="122440"/>
                    <a:pt x="129731" y="154539"/>
                    <a:pt x="110395" y="163588"/>
                  </a:cubicBezTo>
                  <a:cubicBezTo>
                    <a:pt x="91154" y="172637"/>
                    <a:pt x="61532" y="162350"/>
                    <a:pt x="57722" y="164922"/>
                  </a:cubicBezTo>
                  <a:cubicBezTo>
                    <a:pt x="53912" y="167493"/>
                    <a:pt x="52578" y="223310"/>
                    <a:pt x="82201" y="225310"/>
                  </a:cubicBezTo>
                  <a:cubicBezTo>
                    <a:pt x="119444" y="227882"/>
                    <a:pt x="164497" y="161016"/>
                    <a:pt x="185071" y="31191"/>
                  </a:cubicBezTo>
                  <a:cubicBezTo>
                    <a:pt x="186500" y="22237"/>
                    <a:pt x="206883" y="18332"/>
                    <a:pt x="212027" y="19665"/>
                  </a:cubicBezTo>
                  <a:cubicBezTo>
                    <a:pt x="212027" y="19665"/>
                    <a:pt x="230029" y="19665"/>
                    <a:pt x="230029" y="55670"/>
                  </a:cubicBezTo>
                  <a:cubicBezTo>
                    <a:pt x="230029" y="91674"/>
                    <a:pt x="231267" y="132822"/>
                    <a:pt x="231267" y="132822"/>
                  </a:cubicBezTo>
                  <a:cubicBezTo>
                    <a:pt x="231267" y="132822"/>
                    <a:pt x="264890" y="12522"/>
                    <a:pt x="287846" y="2997"/>
                  </a:cubicBezTo>
                  <a:cubicBezTo>
                    <a:pt x="303276" y="-3480"/>
                    <a:pt x="334137" y="425"/>
                    <a:pt x="330232" y="15855"/>
                  </a:cubicBezTo>
                  <a:cubicBezTo>
                    <a:pt x="326422" y="31286"/>
                    <a:pt x="306038" y="206736"/>
                    <a:pt x="344424" y="202260"/>
                  </a:cubicBezTo>
                  <a:cubicBezTo>
                    <a:pt x="366236" y="199688"/>
                    <a:pt x="366236" y="185591"/>
                    <a:pt x="364998" y="167589"/>
                  </a:cubicBezTo>
                  <a:cubicBezTo>
                    <a:pt x="363665" y="148539"/>
                    <a:pt x="364998" y="125202"/>
                    <a:pt x="364998" y="102057"/>
                  </a:cubicBezTo>
                  <a:cubicBezTo>
                    <a:pt x="364998" y="78911"/>
                    <a:pt x="377857" y="6902"/>
                    <a:pt x="408718" y="9474"/>
                  </a:cubicBezTo>
                  <a:cubicBezTo>
                    <a:pt x="439579" y="12045"/>
                    <a:pt x="439579" y="15951"/>
                    <a:pt x="445961" y="15951"/>
                  </a:cubicBezTo>
                  <a:cubicBezTo>
                    <a:pt x="452342" y="15951"/>
                    <a:pt x="470345" y="17189"/>
                    <a:pt x="470345" y="17189"/>
                  </a:cubicBezTo>
                  <a:cubicBezTo>
                    <a:pt x="470345" y="17189"/>
                    <a:pt x="470345" y="-1290"/>
                    <a:pt x="502539" y="520"/>
                  </a:cubicBezTo>
                  <a:cubicBezTo>
                    <a:pt x="525685" y="1854"/>
                    <a:pt x="523113" y="18522"/>
                    <a:pt x="523113" y="24904"/>
                  </a:cubicBezTo>
                  <a:cubicBezTo>
                    <a:pt x="523113" y="31286"/>
                    <a:pt x="521875" y="281984"/>
                    <a:pt x="517970" y="298748"/>
                  </a:cubicBezTo>
                  <a:cubicBezTo>
                    <a:pt x="514160" y="315417"/>
                    <a:pt x="515398" y="361613"/>
                    <a:pt x="476822" y="361708"/>
                  </a:cubicBezTo>
                  <a:cubicBezTo>
                    <a:pt x="409289" y="361994"/>
                    <a:pt x="372999" y="330561"/>
                    <a:pt x="371380" y="311607"/>
                  </a:cubicBezTo>
                  <a:cubicBezTo>
                    <a:pt x="371380" y="311607"/>
                    <a:pt x="380714" y="306463"/>
                    <a:pt x="391954" y="316750"/>
                  </a:cubicBezTo>
                  <a:cubicBezTo>
                    <a:pt x="397097" y="321417"/>
                    <a:pt x="407384" y="341134"/>
                    <a:pt x="434340" y="343706"/>
                  </a:cubicBezTo>
                  <a:cubicBezTo>
                    <a:pt x="457010" y="345897"/>
                    <a:pt x="471583" y="303891"/>
                    <a:pt x="472916" y="279412"/>
                  </a:cubicBezTo>
                  <a:lnTo>
                    <a:pt x="470345" y="227977"/>
                  </a:lnTo>
                  <a:cubicBezTo>
                    <a:pt x="470345" y="227977"/>
                    <a:pt x="463582" y="229882"/>
                    <a:pt x="446913" y="236931"/>
                  </a:cubicBezTo>
                  <a:cubicBezTo>
                    <a:pt x="443103" y="238550"/>
                    <a:pt x="404908" y="238359"/>
                    <a:pt x="395859" y="235978"/>
                  </a:cubicBezTo>
                  <a:cubicBezTo>
                    <a:pt x="384905" y="233121"/>
                    <a:pt x="370142" y="211213"/>
                    <a:pt x="370142" y="211213"/>
                  </a:cubicBezTo>
                  <a:cubicBezTo>
                    <a:pt x="370142" y="211213"/>
                    <a:pt x="359855" y="222738"/>
                    <a:pt x="328994" y="222738"/>
                  </a:cubicBezTo>
                  <a:cubicBezTo>
                    <a:pt x="298133" y="222738"/>
                    <a:pt x="276320" y="197021"/>
                    <a:pt x="273749" y="177780"/>
                  </a:cubicBezTo>
                  <a:cubicBezTo>
                    <a:pt x="271177" y="158540"/>
                    <a:pt x="272415" y="71100"/>
                    <a:pt x="272415" y="71100"/>
                  </a:cubicBezTo>
                  <a:cubicBezTo>
                    <a:pt x="272415" y="71100"/>
                    <a:pt x="226124" y="179114"/>
                    <a:pt x="227457" y="236931"/>
                  </a:cubicBezTo>
                  <a:cubicBezTo>
                    <a:pt x="227457" y="236931"/>
                    <a:pt x="190119" y="245884"/>
                    <a:pt x="186309" y="215118"/>
                  </a:cubicBezTo>
                  <a:cubicBezTo>
                    <a:pt x="182499" y="184257"/>
                    <a:pt x="177356" y="135394"/>
                    <a:pt x="177356" y="135394"/>
                  </a:cubicBezTo>
                  <a:cubicBezTo>
                    <a:pt x="177356" y="135394"/>
                    <a:pt x="171069" y="143205"/>
                    <a:pt x="163259" y="159778"/>
                  </a:cubicBezTo>
                  <a:cubicBezTo>
                    <a:pt x="148876" y="190068"/>
                    <a:pt x="127254" y="237693"/>
                    <a:pt x="61722" y="240741"/>
                  </a:cubicBezTo>
                  <a:cubicBezTo>
                    <a:pt x="7715" y="243312"/>
                    <a:pt x="0" y="175209"/>
                    <a:pt x="0" y="149491"/>
                  </a:cubicBezTo>
                  <a:cubicBezTo>
                    <a:pt x="0" y="149491"/>
                    <a:pt x="6001" y="4235"/>
                    <a:pt x="39815" y="4235"/>
                  </a:cubicBezTo>
                  <a:moveTo>
                    <a:pt x="83439" y="24809"/>
                  </a:moveTo>
                  <a:cubicBezTo>
                    <a:pt x="66104" y="24809"/>
                    <a:pt x="54293" y="61766"/>
                    <a:pt x="52578" y="95484"/>
                  </a:cubicBezTo>
                  <a:cubicBezTo>
                    <a:pt x="50006" y="146919"/>
                    <a:pt x="64865" y="150348"/>
                    <a:pt x="73152" y="150729"/>
                  </a:cubicBezTo>
                  <a:cubicBezTo>
                    <a:pt x="91535" y="151587"/>
                    <a:pt x="97536" y="137871"/>
                    <a:pt x="97536" y="137871"/>
                  </a:cubicBezTo>
                  <a:cubicBezTo>
                    <a:pt x="97536" y="137871"/>
                    <a:pt x="108299" y="24714"/>
                    <a:pt x="83439" y="24714"/>
                  </a:cubicBezTo>
                  <a:moveTo>
                    <a:pt x="417100" y="122535"/>
                  </a:moveTo>
                  <a:cubicBezTo>
                    <a:pt x="417100" y="141871"/>
                    <a:pt x="412623" y="215118"/>
                    <a:pt x="444056" y="215118"/>
                  </a:cubicBezTo>
                  <a:cubicBezTo>
                    <a:pt x="466535" y="215118"/>
                    <a:pt x="474250" y="195211"/>
                    <a:pt x="474250" y="123869"/>
                  </a:cubicBezTo>
                  <a:cubicBezTo>
                    <a:pt x="474250" y="52527"/>
                    <a:pt x="467201" y="32619"/>
                    <a:pt x="444722" y="32619"/>
                  </a:cubicBezTo>
                  <a:cubicBezTo>
                    <a:pt x="422243" y="32619"/>
                    <a:pt x="417100" y="96437"/>
                    <a:pt x="417100" y="122631"/>
                  </a:cubicBezTo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4B449EB-E00B-4614-8782-11EC1ACA05AE}"/>
                </a:ext>
              </a:extLst>
            </p:cNvPr>
            <p:cNvSpPr/>
            <p:nvPr/>
          </p:nvSpPr>
          <p:spPr>
            <a:xfrm>
              <a:off x="672083" y="1803091"/>
              <a:ext cx="85169" cy="134736"/>
            </a:xfrm>
            <a:custGeom>
              <a:avLst/>
              <a:gdLst>
                <a:gd name="connsiteX0" fmla="*/ 30766 w 47625"/>
                <a:gd name="connsiteY0" fmla="*/ 75248 h 75342"/>
                <a:gd name="connsiteX1" fmla="*/ 15716 w 47625"/>
                <a:gd name="connsiteY1" fmla="*/ 73152 h 75342"/>
                <a:gd name="connsiteX2" fmla="*/ 6287 w 47625"/>
                <a:gd name="connsiteY2" fmla="*/ 66865 h 75342"/>
                <a:gd name="connsiteX3" fmla="*/ 1429 w 47625"/>
                <a:gd name="connsiteY3" fmla="*/ 56388 h 75342"/>
                <a:gd name="connsiteX4" fmla="*/ 0 w 47625"/>
                <a:gd name="connsiteY4" fmla="*/ 41910 h 75342"/>
                <a:gd name="connsiteX5" fmla="*/ 0 w 47625"/>
                <a:gd name="connsiteY5" fmla="*/ 34195 h 75342"/>
                <a:gd name="connsiteX6" fmla="*/ 1524 w 47625"/>
                <a:gd name="connsiteY6" fmla="*/ 20193 h 75342"/>
                <a:gd name="connsiteX7" fmla="*/ 6668 w 47625"/>
                <a:gd name="connsiteY7" fmla="*/ 9430 h 75342"/>
                <a:gd name="connsiteX8" fmla="*/ 16383 w 47625"/>
                <a:gd name="connsiteY8" fmla="*/ 2476 h 75342"/>
                <a:gd name="connsiteX9" fmla="*/ 31623 w 47625"/>
                <a:gd name="connsiteY9" fmla="*/ 0 h 75342"/>
                <a:gd name="connsiteX10" fmla="*/ 40195 w 47625"/>
                <a:gd name="connsiteY10" fmla="*/ 762 h 75342"/>
                <a:gd name="connsiteX11" fmla="*/ 47625 w 47625"/>
                <a:gd name="connsiteY11" fmla="*/ 2667 h 75342"/>
                <a:gd name="connsiteX12" fmla="*/ 45434 w 47625"/>
                <a:gd name="connsiteY12" fmla="*/ 12668 h 75342"/>
                <a:gd name="connsiteX13" fmla="*/ 39815 w 47625"/>
                <a:gd name="connsiteY13" fmla="*/ 11335 h 75342"/>
                <a:gd name="connsiteX14" fmla="*/ 32957 w 47625"/>
                <a:gd name="connsiteY14" fmla="*/ 10763 h 75342"/>
                <a:gd name="connsiteX15" fmla="*/ 23813 w 47625"/>
                <a:gd name="connsiteY15" fmla="*/ 11811 h 75342"/>
                <a:gd name="connsiteX16" fmla="*/ 17621 w 47625"/>
                <a:gd name="connsiteY16" fmla="*/ 15430 h 75342"/>
                <a:gd name="connsiteX17" fmla="*/ 14097 w 47625"/>
                <a:gd name="connsiteY17" fmla="*/ 22669 h 75342"/>
                <a:gd name="connsiteX18" fmla="*/ 13049 w 47625"/>
                <a:gd name="connsiteY18" fmla="*/ 34480 h 75342"/>
                <a:gd name="connsiteX19" fmla="*/ 13049 w 47625"/>
                <a:gd name="connsiteY19" fmla="*/ 41434 h 75342"/>
                <a:gd name="connsiteX20" fmla="*/ 14002 w 47625"/>
                <a:gd name="connsiteY20" fmla="*/ 53054 h 75342"/>
                <a:gd name="connsiteX21" fmla="*/ 17336 w 47625"/>
                <a:gd name="connsiteY21" fmla="*/ 60103 h 75342"/>
                <a:gd name="connsiteX22" fmla="*/ 23622 w 47625"/>
                <a:gd name="connsiteY22" fmla="*/ 63627 h 75342"/>
                <a:gd name="connsiteX23" fmla="*/ 33242 w 47625"/>
                <a:gd name="connsiteY23" fmla="*/ 64579 h 75342"/>
                <a:gd name="connsiteX24" fmla="*/ 40005 w 47625"/>
                <a:gd name="connsiteY24" fmla="*/ 64198 h 75342"/>
                <a:gd name="connsiteX25" fmla="*/ 47244 w 47625"/>
                <a:gd name="connsiteY25" fmla="*/ 63246 h 75342"/>
                <a:gd name="connsiteX26" fmla="*/ 45149 w 47625"/>
                <a:gd name="connsiteY26" fmla="*/ 73533 h 75342"/>
                <a:gd name="connsiteX27" fmla="*/ 37814 w 47625"/>
                <a:gd name="connsiteY27" fmla="*/ 74867 h 75342"/>
                <a:gd name="connsiteX28" fmla="*/ 30480 w 47625"/>
                <a:gd name="connsiteY28" fmla="*/ 75343 h 7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7625" h="75342">
                  <a:moveTo>
                    <a:pt x="30766" y="75248"/>
                  </a:moveTo>
                  <a:cubicBezTo>
                    <a:pt x="24765" y="75248"/>
                    <a:pt x="19717" y="74581"/>
                    <a:pt x="15716" y="73152"/>
                  </a:cubicBezTo>
                  <a:cubicBezTo>
                    <a:pt x="11716" y="71723"/>
                    <a:pt x="8573" y="69628"/>
                    <a:pt x="6287" y="66865"/>
                  </a:cubicBezTo>
                  <a:cubicBezTo>
                    <a:pt x="4001" y="64103"/>
                    <a:pt x="2286" y="60579"/>
                    <a:pt x="1429" y="56388"/>
                  </a:cubicBezTo>
                  <a:cubicBezTo>
                    <a:pt x="572" y="52197"/>
                    <a:pt x="0" y="47339"/>
                    <a:pt x="0" y="41910"/>
                  </a:cubicBezTo>
                  <a:lnTo>
                    <a:pt x="0" y="34195"/>
                  </a:lnTo>
                  <a:cubicBezTo>
                    <a:pt x="0" y="29051"/>
                    <a:pt x="476" y="24384"/>
                    <a:pt x="1524" y="20193"/>
                  </a:cubicBezTo>
                  <a:cubicBezTo>
                    <a:pt x="2477" y="16002"/>
                    <a:pt x="4191" y="12382"/>
                    <a:pt x="6668" y="9430"/>
                  </a:cubicBezTo>
                  <a:cubicBezTo>
                    <a:pt x="9049" y="6477"/>
                    <a:pt x="12287" y="4096"/>
                    <a:pt x="16383" y="2476"/>
                  </a:cubicBezTo>
                  <a:cubicBezTo>
                    <a:pt x="20479" y="857"/>
                    <a:pt x="25527" y="0"/>
                    <a:pt x="31623" y="0"/>
                  </a:cubicBezTo>
                  <a:cubicBezTo>
                    <a:pt x="34576" y="0"/>
                    <a:pt x="37433" y="190"/>
                    <a:pt x="40195" y="762"/>
                  </a:cubicBezTo>
                  <a:cubicBezTo>
                    <a:pt x="42958" y="1238"/>
                    <a:pt x="45434" y="1810"/>
                    <a:pt x="47625" y="2667"/>
                  </a:cubicBezTo>
                  <a:lnTo>
                    <a:pt x="45434" y="12668"/>
                  </a:lnTo>
                  <a:cubicBezTo>
                    <a:pt x="43815" y="12192"/>
                    <a:pt x="42005" y="11716"/>
                    <a:pt x="39815" y="11335"/>
                  </a:cubicBezTo>
                  <a:cubicBezTo>
                    <a:pt x="37624" y="10954"/>
                    <a:pt x="35338" y="10763"/>
                    <a:pt x="32957" y="10763"/>
                  </a:cubicBezTo>
                  <a:cubicBezTo>
                    <a:pt x="29337" y="10763"/>
                    <a:pt x="26384" y="11144"/>
                    <a:pt x="23813" y="11811"/>
                  </a:cubicBezTo>
                  <a:cubicBezTo>
                    <a:pt x="21336" y="12478"/>
                    <a:pt x="19241" y="13716"/>
                    <a:pt x="17621" y="15430"/>
                  </a:cubicBezTo>
                  <a:cubicBezTo>
                    <a:pt x="16002" y="17145"/>
                    <a:pt x="14859" y="19621"/>
                    <a:pt x="14097" y="22669"/>
                  </a:cubicBezTo>
                  <a:cubicBezTo>
                    <a:pt x="13335" y="25717"/>
                    <a:pt x="13049" y="29718"/>
                    <a:pt x="13049" y="34480"/>
                  </a:cubicBezTo>
                  <a:lnTo>
                    <a:pt x="13049" y="41434"/>
                  </a:lnTo>
                  <a:cubicBezTo>
                    <a:pt x="13049" y="46196"/>
                    <a:pt x="13335" y="50006"/>
                    <a:pt x="14002" y="53054"/>
                  </a:cubicBezTo>
                  <a:cubicBezTo>
                    <a:pt x="14669" y="56102"/>
                    <a:pt x="15716" y="58483"/>
                    <a:pt x="17336" y="60103"/>
                  </a:cubicBezTo>
                  <a:cubicBezTo>
                    <a:pt x="18955" y="61817"/>
                    <a:pt x="20955" y="62960"/>
                    <a:pt x="23622" y="63627"/>
                  </a:cubicBezTo>
                  <a:cubicBezTo>
                    <a:pt x="26194" y="64198"/>
                    <a:pt x="29432" y="64579"/>
                    <a:pt x="33242" y="64579"/>
                  </a:cubicBezTo>
                  <a:cubicBezTo>
                    <a:pt x="35243" y="64579"/>
                    <a:pt x="37529" y="64484"/>
                    <a:pt x="40005" y="64198"/>
                  </a:cubicBezTo>
                  <a:cubicBezTo>
                    <a:pt x="42577" y="64008"/>
                    <a:pt x="44958" y="63627"/>
                    <a:pt x="47244" y="63246"/>
                  </a:cubicBezTo>
                  <a:lnTo>
                    <a:pt x="45149" y="73533"/>
                  </a:lnTo>
                  <a:cubicBezTo>
                    <a:pt x="42863" y="74104"/>
                    <a:pt x="40481" y="74486"/>
                    <a:pt x="37814" y="74867"/>
                  </a:cubicBezTo>
                  <a:cubicBezTo>
                    <a:pt x="35243" y="75152"/>
                    <a:pt x="32766" y="75343"/>
                    <a:pt x="30480" y="75343"/>
                  </a:cubicBezTo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614F42B-E448-4E2C-86E3-0305EE9FB27E}"/>
                </a:ext>
              </a:extLst>
            </p:cNvPr>
            <p:cNvSpPr/>
            <p:nvPr/>
          </p:nvSpPr>
          <p:spPr>
            <a:xfrm>
              <a:off x="855026" y="1802068"/>
              <a:ext cx="105609" cy="136610"/>
            </a:xfrm>
            <a:custGeom>
              <a:avLst/>
              <a:gdLst>
                <a:gd name="connsiteX0" fmla="*/ 29528 w 59055"/>
                <a:gd name="connsiteY0" fmla="*/ 0 h 76390"/>
                <a:gd name="connsiteX1" fmla="*/ 44196 w 59055"/>
                <a:gd name="connsiteY1" fmla="*/ 2477 h 76390"/>
                <a:gd name="connsiteX2" fmla="*/ 53150 w 59055"/>
                <a:gd name="connsiteY2" fmla="*/ 9430 h 76390"/>
                <a:gd name="connsiteX3" fmla="*/ 57722 w 59055"/>
                <a:gd name="connsiteY3" fmla="*/ 20098 h 76390"/>
                <a:gd name="connsiteX4" fmla="*/ 59055 w 59055"/>
                <a:gd name="connsiteY4" fmla="*/ 33814 h 76390"/>
                <a:gd name="connsiteX5" fmla="*/ 59055 w 59055"/>
                <a:gd name="connsiteY5" fmla="*/ 42672 h 76390"/>
                <a:gd name="connsiteX6" fmla="*/ 57722 w 59055"/>
                <a:gd name="connsiteY6" fmla="*/ 56388 h 76390"/>
                <a:gd name="connsiteX7" fmla="*/ 53054 w 59055"/>
                <a:gd name="connsiteY7" fmla="*/ 67056 h 76390"/>
                <a:gd name="connsiteX8" fmla="*/ 44006 w 59055"/>
                <a:gd name="connsiteY8" fmla="*/ 73914 h 76390"/>
                <a:gd name="connsiteX9" fmla="*/ 29528 w 59055"/>
                <a:gd name="connsiteY9" fmla="*/ 76391 h 76390"/>
                <a:gd name="connsiteX10" fmla="*/ 14954 w 59055"/>
                <a:gd name="connsiteY10" fmla="*/ 73914 h 76390"/>
                <a:gd name="connsiteX11" fmla="*/ 5906 w 59055"/>
                <a:gd name="connsiteY11" fmla="*/ 66961 h 76390"/>
                <a:gd name="connsiteX12" fmla="*/ 1334 w 59055"/>
                <a:gd name="connsiteY12" fmla="*/ 56293 h 76390"/>
                <a:gd name="connsiteX13" fmla="*/ 0 w 59055"/>
                <a:gd name="connsiteY13" fmla="*/ 42577 h 76390"/>
                <a:gd name="connsiteX14" fmla="*/ 0 w 59055"/>
                <a:gd name="connsiteY14" fmla="*/ 33719 h 76390"/>
                <a:gd name="connsiteX15" fmla="*/ 1429 w 59055"/>
                <a:gd name="connsiteY15" fmla="*/ 20003 h 76390"/>
                <a:gd name="connsiteX16" fmla="*/ 6191 w 59055"/>
                <a:gd name="connsiteY16" fmla="*/ 9335 h 76390"/>
                <a:gd name="connsiteX17" fmla="*/ 15145 w 59055"/>
                <a:gd name="connsiteY17" fmla="*/ 2477 h 76390"/>
                <a:gd name="connsiteX18" fmla="*/ 29432 w 59055"/>
                <a:gd name="connsiteY18" fmla="*/ 95 h 76390"/>
                <a:gd name="connsiteX19" fmla="*/ 29623 w 59055"/>
                <a:gd name="connsiteY19" fmla="*/ 65627 h 76390"/>
                <a:gd name="connsiteX20" fmla="*/ 36576 w 59055"/>
                <a:gd name="connsiteY20" fmla="*/ 64675 h 76390"/>
                <a:gd name="connsiteX21" fmla="*/ 41624 w 59055"/>
                <a:gd name="connsiteY21" fmla="*/ 61151 h 76390"/>
                <a:gd name="connsiteX22" fmla="*/ 44768 w 59055"/>
                <a:gd name="connsiteY22" fmla="*/ 54102 h 76390"/>
                <a:gd name="connsiteX23" fmla="*/ 45815 w 59055"/>
                <a:gd name="connsiteY23" fmla="*/ 42672 h 76390"/>
                <a:gd name="connsiteX24" fmla="*/ 45815 w 59055"/>
                <a:gd name="connsiteY24" fmla="*/ 33623 h 76390"/>
                <a:gd name="connsiteX25" fmla="*/ 44863 w 59055"/>
                <a:gd name="connsiteY25" fmla="*/ 22003 h 76390"/>
                <a:gd name="connsiteX26" fmla="*/ 41910 w 59055"/>
                <a:gd name="connsiteY26" fmla="*/ 15050 h 76390"/>
                <a:gd name="connsiteX27" fmla="*/ 36862 w 59055"/>
                <a:gd name="connsiteY27" fmla="*/ 11621 h 76390"/>
                <a:gd name="connsiteX28" fmla="*/ 29623 w 59055"/>
                <a:gd name="connsiteY28" fmla="*/ 10668 h 76390"/>
                <a:gd name="connsiteX29" fmla="*/ 22670 w 59055"/>
                <a:gd name="connsiteY29" fmla="*/ 11621 h 76390"/>
                <a:gd name="connsiteX30" fmla="*/ 17526 w 59055"/>
                <a:gd name="connsiteY30" fmla="*/ 15050 h 76390"/>
                <a:gd name="connsiteX31" fmla="*/ 14383 w 59055"/>
                <a:gd name="connsiteY31" fmla="*/ 22003 h 76390"/>
                <a:gd name="connsiteX32" fmla="*/ 13335 w 59055"/>
                <a:gd name="connsiteY32" fmla="*/ 33623 h 76390"/>
                <a:gd name="connsiteX33" fmla="*/ 13335 w 59055"/>
                <a:gd name="connsiteY33" fmla="*/ 42672 h 76390"/>
                <a:gd name="connsiteX34" fmla="*/ 14383 w 59055"/>
                <a:gd name="connsiteY34" fmla="*/ 54197 h 76390"/>
                <a:gd name="connsiteX35" fmla="*/ 17431 w 59055"/>
                <a:gd name="connsiteY35" fmla="*/ 61151 h 76390"/>
                <a:gd name="connsiteX36" fmla="*/ 22574 w 59055"/>
                <a:gd name="connsiteY36" fmla="*/ 64675 h 76390"/>
                <a:gd name="connsiteX37" fmla="*/ 29718 w 59055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9055" h="76390">
                  <a:moveTo>
                    <a:pt x="29528" y="0"/>
                  </a:moveTo>
                  <a:cubicBezTo>
                    <a:pt x="35528" y="0"/>
                    <a:pt x="40386" y="857"/>
                    <a:pt x="44196" y="2477"/>
                  </a:cubicBezTo>
                  <a:cubicBezTo>
                    <a:pt x="48006" y="4096"/>
                    <a:pt x="50959" y="6477"/>
                    <a:pt x="53150" y="9430"/>
                  </a:cubicBezTo>
                  <a:cubicBezTo>
                    <a:pt x="55340" y="12383"/>
                    <a:pt x="56864" y="15907"/>
                    <a:pt x="57722" y="20098"/>
                  </a:cubicBezTo>
                  <a:cubicBezTo>
                    <a:pt x="58579" y="24194"/>
                    <a:pt x="59055" y="28766"/>
                    <a:pt x="59055" y="33814"/>
                  </a:cubicBezTo>
                  <a:lnTo>
                    <a:pt x="59055" y="42672"/>
                  </a:lnTo>
                  <a:cubicBezTo>
                    <a:pt x="59055" y="47720"/>
                    <a:pt x="58579" y="52292"/>
                    <a:pt x="57722" y="56388"/>
                  </a:cubicBezTo>
                  <a:cubicBezTo>
                    <a:pt x="56864" y="60484"/>
                    <a:pt x="55245" y="64103"/>
                    <a:pt x="53054" y="67056"/>
                  </a:cubicBezTo>
                  <a:cubicBezTo>
                    <a:pt x="50864" y="70009"/>
                    <a:pt x="47816" y="72295"/>
                    <a:pt x="44006" y="73914"/>
                  </a:cubicBezTo>
                  <a:cubicBezTo>
                    <a:pt x="40196" y="75533"/>
                    <a:pt x="35338" y="76391"/>
                    <a:pt x="29528" y="76391"/>
                  </a:cubicBezTo>
                  <a:cubicBezTo>
                    <a:pt x="23717" y="76391"/>
                    <a:pt x="18764" y="75533"/>
                    <a:pt x="14954" y="73914"/>
                  </a:cubicBezTo>
                  <a:cubicBezTo>
                    <a:pt x="11144" y="72295"/>
                    <a:pt x="8192" y="69914"/>
                    <a:pt x="5906" y="66961"/>
                  </a:cubicBezTo>
                  <a:cubicBezTo>
                    <a:pt x="3715" y="64008"/>
                    <a:pt x="2191" y="60389"/>
                    <a:pt x="1334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145" y="2477"/>
                  </a:cubicBezTo>
                  <a:cubicBezTo>
                    <a:pt x="18860" y="857"/>
                    <a:pt x="23717" y="95"/>
                    <a:pt x="29432" y="95"/>
                  </a:cubicBezTo>
                  <a:moveTo>
                    <a:pt x="29623" y="65627"/>
                  </a:moveTo>
                  <a:cubicBezTo>
                    <a:pt x="32195" y="65627"/>
                    <a:pt x="34576" y="65342"/>
                    <a:pt x="36576" y="64675"/>
                  </a:cubicBezTo>
                  <a:cubicBezTo>
                    <a:pt x="38576" y="64008"/>
                    <a:pt x="40291" y="62865"/>
                    <a:pt x="41624" y="61151"/>
                  </a:cubicBezTo>
                  <a:cubicBezTo>
                    <a:pt x="42958" y="59436"/>
                    <a:pt x="44006" y="57055"/>
                    <a:pt x="44768" y="54102"/>
                  </a:cubicBezTo>
                  <a:cubicBezTo>
                    <a:pt x="45530" y="51149"/>
                    <a:pt x="45815" y="47339"/>
                    <a:pt x="45815" y="42672"/>
                  </a:cubicBezTo>
                  <a:lnTo>
                    <a:pt x="45815" y="33623"/>
                  </a:lnTo>
                  <a:cubicBezTo>
                    <a:pt x="45815" y="28861"/>
                    <a:pt x="45530" y="25051"/>
                    <a:pt x="44863" y="22003"/>
                  </a:cubicBezTo>
                  <a:cubicBezTo>
                    <a:pt x="44196" y="19050"/>
                    <a:pt x="43244" y="16669"/>
                    <a:pt x="41910" y="15050"/>
                  </a:cubicBezTo>
                  <a:cubicBezTo>
                    <a:pt x="40577" y="13335"/>
                    <a:pt x="38862" y="12192"/>
                    <a:pt x="36862" y="11621"/>
                  </a:cubicBezTo>
                  <a:cubicBezTo>
                    <a:pt x="34766" y="10954"/>
                    <a:pt x="32385" y="10668"/>
                    <a:pt x="29623" y="10668"/>
                  </a:cubicBezTo>
                  <a:cubicBezTo>
                    <a:pt x="26861" y="10668"/>
                    <a:pt x="24670" y="10954"/>
                    <a:pt x="22670" y="11621"/>
                  </a:cubicBezTo>
                  <a:cubicBezTo>
                    <a:pt x="20669" y="12287"/>
                    <a:pt x="18860" y="13335"/>
                    <a:pt x="17526" y="15050"/>
                  </a:cubicBezTo>
                  <a:cubicBezTo>
                    <a:pt x="16193" y="16764"/>
                    <a:pt x="15145" y="19050"/>
                    <a:pt x="14383" y="22003"/>
                  </a:cubicBezTo>
                  <a:cubicBezTo>
                    <a:pt x="13621" y="24956"/>
                    <a:pt x="13335" y="28861"/>
                    <a:pt x="13335" y="33623"/>
                  </a:cubicBezTo>
                  <a:lnTo>
                    <a:pt x="13335" y="42672"/>
                  </a:lnTo>
                  <a:cubicBezTo>
                    <a:pt x="13335" y="47435"/>
                    <a:pt x="13716" y="51245"/>
                    <a:pt x="14383" y="54197"/>
                  </a:cubicBezTo>
                  <a:cubicBezTo>
                    <a:pt x="15050" y="57150"/>
                    <a:pt x="16097" y="59436"/>
                    <a:pt x="17431" y="61151"/>
                  </a:cubicBezTo>
                  <a:cubicBezTo>
                    <a:pt x="18764" y="62865"/>
                    <a:pt x="20479" y="64008"/>
                    <a:pt x="22574" y="64675"/>
                  </a:cubicBezTo>
                  <a:cubicBezTo>
                    <a:pt x="24575" y="65342"/>
                    <a:pt x="26956" y="65627"/>
                    <a:pt x="29718" y="65627"/>
                  </a:cubicBezTo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D490B13-2F9E-4FCA-AC92-6E45DB9DA0E7}"/>
                </a:ext>
              </a:extLst>
            </p:cNvPr>
            <p:cNvSpPr/>
            <p:nvPr/>
          </p:nvSpPr>
          <p:spPr>
            <a:xfrm>
              <a:off x="1069310" y="1804794"/>
              <a:ext cx="96580" cy="130989"/>
            </a:xfrm>
            <a:custGeom>
              <a:avLst/>
              <a:gdLst>
                <a:gd name="connsiteX0" fmla="*/ 51435 w 54006"/>
                <a:gd name="connsiteY0" fmla="*/ 23527 h 73247"/>
                <a:gd name="connsiteX1" fmla="*/ 47911 w 54006"/>
                <a:gd name="connsiteY1" fmla="*/ 36385 h 73247"/>
                <a:gd name="connsiteX2" fmla="*/ 37528 w 54006"/>
                <a:gd name="connsiteY2" fmla="*/ 43625 h 73247"/>
                <a:gd name="connsiteX3" fmla="*/ 54007 w 54006"/>
                <a:gd name="connsiteY3" fmla="*/ 73247 h 73247"/>
                <a:gd name="connsiteX4" fmla="*/ 40100 w 54006"/>
                <a:gd name="connsiteY4" fmla="*/ 73247 h 73247"/>
                <a:gd name="connsiteX5" fmla="*/ 25051 w 54006"/>
                <a:gd name="connsiteY5" fmla="*/ 45053 h 73247"/>
                <a:gd name="connsiteX6" fmla="*/ 12668 w 54006"/>
                <a:gd name="connsiteY6" fmla="*/ 45053 h 73247"/>
                <a:gd name="connsiteX7" fmla="*/ 12668 w 54006"/>
                <a:gd name="connsiteY7" fmla="*/ 73247 h 73247"/>
                <a:gd name="connsiteX8" fmla="*/ 0 w 54006"/>
                <a:gd name="connsiteY8" fmla="*/ 73247 h 73247"/>
                <a:gd name="connsiteX9" fmla="*/ 0 w 54006"/>
                <a:gd name="connsiteY9" fmla="*/ 0 h 73247"/>
                <a:gd name="connsiteX10" fmla="*/ 29432 w 54006"/>
                <a:gd name="connsiteY10" fmla="*/ 0 h 73247"/>
                <a:gd name="connsiteX11" fmla="*/ 39433 w 54006"/>
                <a:gd name="connsiteY11" fmla="*/ 1715 h 73247"/>
                <a:gd name="connsiteX12" fmla="*/ 46196 w 54006"/>
                <a:gd name="connsiteY12" fmla="*/ 6286 h 73247"/>
                <a:gd name="connsiteX13" fmla="*/ 50006 w 54006"/>
                <a:gd name="connsiteY13" fmla="*/ 13049 h 73247"/>
                <a:gd name="connsiteX14" fmla="*/ 51244 w 54006"/>
                <a:gd name="connsiteY14" fmla="*/ 21336 h 73247"/>
                <a:gd name="connsiteX15" fmla="*/ 51244 w 54006"/>
                <a:gd name="connsiteY15" fmla="*/ 23622 h 73247"/>
                <a:gd name="connsiteX16" fmla="*/ 12763 w 54006"/>
                <a:gd name="connsiteY16" fmla="*/ 34576 h 73247"/>
                <a:gd name="connsiteX17" fmla="*/ 26479 w 54006"/>
                <a:gd name="connsiteY17" fmla="*/ 34576 h 73247"/>
                <a:gd name="connsiteX18" fmla="*/ 35528 w 54006"/>
                <a:gd name="connsiteY18" fmla="*/ 31909 h 73247"/>
                <a:gd name="connsiteX19" fmla="*/ 38576 w 54006"/>
                <a:gd name="connsiteY19" fmla="*/ 23336 h 73247"/>
                <a:gd name="connsiteX20" fmla="*/ 38576 w 54006"/>
                <a:gd name="connsiteY20" fmla="*/ 21908 h 73247"/>
                <a:gd name="connsiteX21" fmla="*/ 26956 w 54006"/>
                <a:gd name="connsiteY21" fmla="*/ 10477 h 73247"/>
                <a:gd name="connsiteX22" fmla="*/ 12763 w 54006"/>
                <a:gd name="connsiteY22" fmla="*/ 10477 h 73247"/>
                <a:gd name="connsiteX23" fmla="*/ 12763 w 54006"/>
                <a:gd name="connsiteY23" fmla="*/ 34576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006" h="73247">
                  <a:moveTo>
                    <a:pt x="51435" y="23527"/>
                  </a:moveTo>
                  <a:cubicBezTo>
                    <a:pt x="51435" y="28670"/>
                    <a:pt x="50292" y="32956"/>
                    <a:pt x="47911" y="36385"/>
                  </a:cubicBezTo>
                  <a:cubicBezTo>
                    <a:pt x="45529" y="39815"/>
                    <a:pt x="42100" y="42196"/>
                    <a:pt x="37528" y="43625"/>
                  </a:cubicBezTo>
                  <a:lnTo>
                    <a:pt x="54007" y="73247"/>
                  </a:lnTo>
                  <a:lnTo>
                    <a:pt x="40100" y="73247"/>
                  </a:lnTo>
                  <a:lnTo>
                    <a:pt x="25051" y="45053"/>
                  </a:lnTo>
                  <a:lnTo>
                    <a:pt x="12668" y="45053"/>
                  </a:lnTo>
                  <a:lnTo>
                    <a:pt x="12668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9432" y="0"/>
                  </a:lnTo>
                  <a:cubicBezTo>
                    <a:pt x="33338" y="0"/>
                    <a:pt x="36671" y="571"/>
                    <a:pt x="39433" y="1715"/>
                  </a:cubicBezTo>
                  <a:cubicBezTo>
                    <a:pt x="42196" y="2858"/>
                    <a:pt x="44482" y="4381"/>
                    <a:pt x="46196" y="6286"/>
                  </a:cubicBezTo>
                  <a:cubicBezTo>
                    <a:pt x="47911" y="8192"/>
                    <a:pt x="49244" y="10477"/>
                    <a:pt x="50006" y="13049"/>
                  </a:cubicBezTo>
                  <a:cubicBezTo>
                    <a:pt x="50864" y="15621"/>
                    <a:pt x="51244" y="18383"/>
                    <a:pt x="51244" y="21336"/>
                  </a:cubicBezTo>
                  <a:lnTo>
                    <a:pt x="51244" y="23622"/>
                  </a:lnTo>
                  <a:close/>
                  <a:moveTo>
                    <a:pt x="12763" y="34576"/>
                  </a:moveTo>
                  <a:lnTo>
                    <a:pt x="26479" y="34576"/>
                  </a:lnTo>
                  <a:cubicBezTo>
                    <a:pt x="30480" y="34576"/>
                    <a:pt x="33433" y="33719"/>
                    <a:pt x="35528" y="31909"/>
                  </a:cubicBezTo>
                  <a:cubicBezTo>
                    <a:pt x="37624" y="30099"/>
                    <a:pt x="38576" y="27242"/>
                    <a:pt x="38576" y="23336"/>
                  </a:cubicBezTo>
                  <a:lnTo>
                    <a:pt x="38576" y="21908"/>
                  </a:lnTo>
                  <a:cubicBezTo>
                    <a:pt x="38576" y="14288"/>
                    <a:pt x="34671" y="10477"/>
                    <a:pt x="26956" y="10477"/>
                  </a:cubicBezTo>
                  <a:lnTo>
                    <a:pt x="12763" y="10477"/>
                  </a:lnTo>
                  <a:lnTo>
                    <a:pt x="12763" y="34576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B8247FF-43FA-4019-B91A-05A71AAE7186}"/>
                </a:ext>
              </a:extLst>
            </p:cNvPr>
            <p:cNvSpPr/>
            <p:nvPr/>
          </p:nvSpPr>
          <p:spPr>
            <a:xfrm>
              <a:off x="1268264" y="1804794"/>
              <a:ext cx="90448" cy="130989"/>
            </a:xfrm>
            <a:custGeom>
              <a:avLst/>
              <a:gdLst>
                <a:gd name="connsiteX0" fmla="*/ 12859 w 50577"/>
                <a:gd name="connsiteY0" fmla="*/ 46006 h 73247"/>
                <a:gd name="connsiteX1" fmla="*/ 12859 w 50577"/>
                <a:gd name="connsiteY1" fmla="*/ 73247 h 73247"/>
                <a:gd name="connsiteX2" fmla="*/ 0 w 50577"/>
                <a:gd name="connsiteY2" fmla="*/ 73247 h 73247"/>
                <a:gd name="connsiteX3" fmla="*/ 0 w 50577"/>
                <a:gd name="connsiteY3" fmla="*/ 0 h 73247"/>
                <a:gd name="connsiteX4" fmla="*/ 28766 w 50577"/>
                <a:gd name="connsiteY4" fmla="*/ 0 h 73247"/>
                <a:gd name="connsiteX5" fmla="*/ 38767 w 50577"/>
                <a:gd name="connsiteY5" fmla="*/ 1619 h 73247"/>
                <a:gd name="connsiteX6" fmla="*/ 45529 w 50577"/>
                <a:gd name="connsiteY6" fmla="*/ 6191 h 73247"/>
                <a:gd name="connsiteX7" fmla="*/ 49340 w 50577"/>
                <a:gd name="connsiteY7" fmla="*/ 13049 h 73247"/>
                <a:gd name="connsiteX8" fmla="*/ 50578 w 50577"/>
                <a:gd name="connsiteY8" fmla="*/ 21622 h 73247"/>
                <a:gd name="connsiteX9" fmla="*/ 50578 w 50577"/>
                <a:gd name="connsiteY9" fmla="*/ 24098 h 73247"/>
                <a:gd name="connsiteX10" fmla="*/ 44482 w 50577"/>
                <a:gd name="connsiteY10" fmla="*/ 40386 h 73247"/>
                <a:gd name="connsiteX11" fmla="*/ 26670 w 50577"/>
                <a:gd name="connsiteY11" fmla="*/ 46006 h 73247"/>
                <a:gd name="connsiteX12" fmla="*/ 12764 w 50577"/>
                <a:gd name="connsiteY12" fmla="*/ 46006 h 73247"/>
                <a:gd name="connsiteX13" fmla="*/ 12859 w 50577"/>
                <a:gd name="connsiteY13" fmla="*/ 35909 h 73247"/>
                <a:gd name="connsiteX14" fmla="*/ 25527 w 50577"/>
                <a:gd name="connsiteY14" fmla="*/ 35909 h 73247"/>
                <a:gd name="connsiteX15" fmla="*/ 34766 w 50577"/>
                <a:gd name="connsiteY15" fmla="*/ 33147 h 73247"/>
                <a:gd name="connsiteX16" fmla="*/ 37814 w 50577"/>
                <a:gd name="connsiteY16" fmla="*/ 24384 h 73247"/>
                <a:gd name="connsiteX17" fmla="*/ 37814 w 50577"/>
                <a:gd name="connsiteY17" fmla="*/ 22003 h 73247"/>
                <a:gd name="connsiteX18" fmla="*/ 34957 w 50577"/>
                <a:gd name="connsiteY18" fmla="*/ 13144 h 73247"/>
                <a:gd name="connsiteX19" fmla="*/ 25908 w 50577"/>
                <a:gd name="connsiteY19" fmla="*/ 10096 h 73247"/>
                <a:gd name="connsiteX20" fmla="*/ 12859 w 50577"/>
                <a:gd name="connsiteY20" fmla="*/ 10096 h 73247"/>
                <a:gd name="connsiteX21" fmla="*/ 12859 w 50577"/>
                <a:gd name="connsiteY21" fmla="*/ 35909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577" h="73247">
                  <a:moveTo>
                    <a:pt x="12859" y="46006"/>
                  </a:moveTo>
                  <a:lnTo>
                    <a:pt x="12859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8766" y="0"/>
                  </a:lnTo>
                  <a:cubicBezTo>
                    <a:pt x="32671" y="0"/>
                    <a:pt x="36004" y="571"/>
                    <a:pt x="38767" y="1619"/>
                  </a:cubicBezTo>
                  <a:cubicBezTo>
                    <a:pt x="41529" y="2762"/>
                    <a:pt x="43720" y="4286"/>
                    <a:pt x="45529" y="6191"/>
                  </a:cubicBezTo>
                  <a:cubicBezTo>
                    <a:pt x="47244" y="8192"/>
                    <a:pt x="48577" y="10382"/>
                    <a:pt x="49340" y="13049"/>
                  </a:cubicBezTo>
                  <a:cubicBezTo>
                    <a:pt x="50197" y="15621"/>
                    <a:pt x="50578" y="18479"/>
                    <a:pt x="50578" y="21622"/>
                  </a:cubicBezTo>
                  <a:lnTo>
                    <a:pt x="50578" y="24098"/>
                  </a:lnTo>
                  <a:cubicBezTo>
                    <a:pt x="50578" y="31147"/>
                    <a:pt x="48577" y="36576"/>
                    <a:pt x="44482" y="40386"/>
                  </a:cubicBezTo>
                  <a:cubicBezTo>
                    <a:pt x="40386" y="44196"/>
                    <a:pt x="34480" y="46006"/>
                    <a:pt x="26670" y="46006"/>
                  </a:cubicBezTo>
                  <a:lnTo>
                    <a:pt x="12764" y="46006"/>
                  </a:lnTo>
                  <a:close/>
                  <a:moveTo>
                    <a:pt x="12859" y="35909"/>
                  </a:moveTo>
                  <a:lnTo>
                    <a:pt x="25527" y="35909"/>
                  </a:lnTo>
                  <a:cubicBezTo>
                    <a:pt x="29623" y="35909"/>
                    <a:pt x="32671" y="34957"/>
                    <a:pt x="34766" y="33147"/>
                  </a:cubicBezTo>
                  <a:cubicBezTo>
                    <a:pt x="36767" y="31337"/>
                    <a:pt x="37814" y="28384"/>
                    <a:pt x="37814" y="24384"/>
                  </a:cubicBezTo>
                  <a:lnTo>
                    <a:pt x="37814" y="22003"/>
                  </a:lnTo>
                  <a:cubicBezTo>
                    <a:pt x="37814" y="18098"/>
                    <a:pt x="36862" y="15145"/>
                    <a:pt x="34957" y="13144"/>
                  </a:cubicBezTo>
                  <a:cubicBezTo>
                    <a:pt x="33052" y="11144"/>
                    <a:pt x="30099" y="10096"/>
                    <a:pt x="25908" y="10096"/>
                  </a:cubicBezTo>
                  <a:lnTo>
                    <a:pt x="12859" y="10096"/>
                  </a:lnTo>
                  <a:lnTo>
                    <a:pt x="12859" y="35909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00946B-958C-4DA5-9552-09FCBED6CA3F}"/>
                </a:ext>
              </a:extLst>
            </p:cNvPr>
            <p:cNvSpPr/>
            <p:nvPr/>
          </p:nvSpPr>
          <p:spPr>
            <a:xfrm>
              <a:off x="1459723" y="1802068"/>
              <a:ext cx="105438" cy="136610"/>
            </a:xfrm>
            <a:custGeom>
              <a:avLst/>
              <a:gdLst>
                <a:gd name="connsiteX0" fmla="*/ 29337 w 58959"/>
                <a:gd name="connsiteY0" fmla="*/ 0 h 76390"/>
                <a:gd name="connsiteX1" fmla="*/ 44006 w 58959"/>
                <a:gd name="connsiteY1" fmla="*/ 2477 h 76390"/>
                <a:gd name="connsiteX2" fmla="*/ 53054 w 58959"/>
                <a:gd name="connsiteY2" fmla="*/ 9430 h 76390"/>
                <a:gd name="connsiteX3" fmla="*/ 57626 w 58959"/>
                <a:gd name="connsiteY3" fmla="*/ 20098 h 76390"/>
                <a:gd name="connsiteX4" fmla="*/ 58960 w 58959"/>
                <a:gd name="connsiteY4" fmla="*/ 33814 h 76390"/>
                <a:gd name="connsiteX5" fmla="*/ 58960 w 58959"/>
                <a:gd name="connsiteY5" fmla="*/ 42672 h 76390"/>
                <a:gd name="connsiteX6" fmla="*/ 57626 w 58959"/>
                <a:gd name="connsiteY6" fmla="*/ 56388 h 76390"/>
                <a:gd name="connsiteX7" fmla="*/ 52959 w 58959"/>
                <a:gd name="connsiteY7" fmla="*/ 67056 h 76390"/>
                <a:gd name="connsiteX8" fmla="*/ 43910 w 58959"/>
                <a:gd name="connsiteY8" fmla="*/ 73914 h 76390"/>
                <a:gd name="connsiteX9" fmla="*/ 29432 w 58959"/>
                <a:gd name="connsiteY9" fmla="*/ 76391 h 76390"/>
                <a:gd name="connsiteX10" fmla="*/ 14859 w 58959"/>
                <a:gd name="connsiteY10" fmla="*/ 73914 h 76390"/>
                <a:gd name="connsiteX11" fmla="*/ 5906 w 58959"/>
                <a:gd name="connsiteY11" fmla="*/ 66961 h 76390"/>
                <a:gd name="connsiteX12" fmla="*/ 1333 w 58959"/>
                <a:gd name="connsiteY12" fmla="*/ 56293 h 76390"/>
                <a:gd name="connsiteX13" fmla="*/ 0 w 58959"/>
                <a:gd name="connsiteY13" fmla="*/ 42577 h 76390"/>
                <a:gd name="connsiteX14" fmla="*/ 0 w 58959"/>
                <a:gd name="connsiteY14" fmla="*/ 33719 h 76390"/>
                <a:gd name="connsiteX15" fmla="*/ 1429 w 58959"/>
                <a:gd name="connsiteY15" fmla="*/ 20003 h 76390"/>
                <a:gd name="connsiteX16" fmla="*/ 6191 w 58959"/>
                <a:gd name="connsiteY16" fmla="*/ 9335 h 76390"/>
                <a:gd name="connsiteX17" fmla="*/ 15145 w 58959"/>
                <a:gd name="connsiteY17" fmla="*/ 2477 h 76390"/>
                <a:gd name="connsiteX18" fmla="*/ 29432 w 58959"/>
                <a:gd name="connsiteY18" fmla="*/ 95 h 76390"/>
                <a:gd name="connsiteX19" fmla="*/ 29432 w 58959"/>
                <a:gd name="connsiteY19" fmla="*/ 65627 h 76390"/>
                <a:gd name="connsiteX20" fmla="*/ 36385 w 58959"/>
                <a:gd name="connsiteY20" fmla="*/ 64675 h 76390"/>
                <a:gd name="connsiteX21" fmla="*/ 41434 w 58959"/>
                <a:gd name="connsiteY21" fmla="*/ 61151 h 76390"/>
                <a:gd name="connsiteX22" fmla="*/ 44577 w 58959"/>
                <a:gd name="connsiteY22" fmla="*/ 54102 h 76390"/>
                <a:gd name="connsiteX23" fmla="*/ 45625 w 58959"/>
                <a:gd name="connsiteY23" fmla="*/ 42672 h 76390"/>
                <a:gd name="connsiteX24" fmla="*/ 45625 w 58959"/>
                <a:gd name="connsiteY24" fmla="*/ 33623 h 76390"/>
                <a:gd name="connsiteX25" fmla="*/ 44672 w 58959"/>
                <a:gd name="connsiteY25" fmla="*/ 22003 h 76390"/>
                <a:gd name="connsiteX26" fmla="*/ 41720 w 58959"/>
                <a:gd name="connsiteY26" fmla="*/ 15050 h 76390"/>
                <a:gd name="connsiteX27" fmla="*/ 36671 w 58959"/>
                <a:gd name="connsiteY27" fmla="*/ 11621 h 76390"/>
                <a:gd name="connsiteX28" fmla="*/ 29432 w 58959"/>
                <a:gd name="connsiteY28" fmla="*/ 10668 h 76390"/>
                <a:gd name="connsiteX29" fmla="*/ 22479 w 58959"/>
                <a:gd name="connsiteY29" fmla="*/ 11621 h 76390"/>
                <a:gd name="connsiteX30" fmla="*/ 17335 w 58959"/>
                <a:gd name="connsiteY30" fmla="*/ 15050 h 76390"/>
                <a:gd name="connsiteX31" fmla="*/ 14192 w 58959"/>
                <a:gd name="connsiteY31" fmla="*/ 22003 h 76390"/>
                <a:gd name="connsiteX32" fmla="*/ 13145 w 58959"/>
                <a:gd name="connsiteY32" fmla="*/ 33623 h 76390"/>
                <a:gd name="connsiteX33" fmla="*/ 13145 w 58959"/>
                <a:gd name="connsiteY33" fmla="*/ 42672 h 76390"/>
                <a:gd name="connsiteX34" fmla="*/ 14192 w 58959"/>
                <a:gd name="connsiteY34" fmla="*/ 54197 h 76390"/>
                <a:gd name="connsiteX35" fmla="*/ 17240 w 58959"/>
                <a:gd name="connsiteY35" fmla="*/ 61151 h 76390"/>
                <a:gd name="connsiteX36" fmla="*/ 22384 w 58959"/>
                <a:gd name="connsiteY36" fmla="*/ 64675 h 76390"/>
                <a:gd name="connsiteX37" fmla="*/ 29528 w 58959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959" h="76390">
                  <a:moveTo>
                    <a:pt x="29337" y="0"/>
                  </a:moveTo>
                  <a:cubicBezTo>
                    <a:pt x="35338" y="0"/>
                    <a:pt x="40196" y="857"/>
                    <a:pt x="44006" y="2477"/>
                  </a:cubicBezTo>
                  <a:cubicBezTo>
                    <a:pt x="47816" y="4096"/>
                    <a:pt x="50768" y="6477"/>
                    <a:pt x="53054" y="9430"/>
                  </a:cubicBezTo>
                  <a:cubicBezTo>
                    <a:pt x="55245" y="12383"/>
                    <a:pt x="56769" y="15907"/>
                    <a:pt x="57626" y="20098"/>
                  </a:cubicBezTo>
                  <a:cubicBezTo>
                    <a:pt x="58483" y="24194"/>
                    <a:pt x="58960" y="28766"/>
                    <a:pt x="58960" y="33814"/>
                  </a:cubicBezTo>
                  <a:lnTo>
                    <a:pt x="58960" y="42672"/>
                  </a:lnTo>
                  <a:cubicBezTo>
                    <a:pt x="58960" y="47720"/>
                    <a:pt x="58483" y="52292"/>
                    <a:pt x="57626" y="56388"/>
                  </a:cubicBezTo>
                  <a:cubicBezTo>
                    <a:pt x="56769" y="60484"/>
                    <a:pt x="55150" y="64103"/>
                    <a:pt x="52959" y="67056"/>
                  </a:cubicBezTo>
                  <a:cubicBezTo>
                    <a:pt x="50768" y="70009"/>
                    <a:pt x="47720" y="72295"/>
                    <a:pt x="43910" y="73914"/>
                  </a:cubicBezTo>
                  <a:cubicBezTo>
                    <a:pt x="40100" y="75533"/>
                    <a:pt x="35243" y="76391"/>
                    <a:pt x="29432" y="76391"/>
                  </a:cubicBezTo>
                  <a:cubicBezTo>
                    <a:pt x="23622" y="76391"/>
                    <a:pt x="18669" y="75533"/>
                    <a:pt x="14859" y="73914"/>
                  </a:cubicBezTo>
                  <a:cubicBezTo>
                    <a:pt x="11049" y="72295"/>
                    <a:pt x="8096" y="69914"/>
                    <a:pt x="5906" y="66961"/>
                  </a:cubicBezTo>
                  <a:cubicBezTo>
                    <a:pt x="3715" y="64008"/>
                    <a:pt x="2191" y="60389"/>
                    <a:pt x="1333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145" y="2477"/>
                  </a:cubicBezTo>
                  <a:cubicBezTo>
                    <a:pt x="18859" y="857"/>
                    <a:pt x="23717" y="95"/>
                    <a:pt x="29432" y="95"/>
                  </a:cubicBezTo>
                  <a:moveTo>
                    <a:pt x="29432" y="65627"/>
                  </a:moveTo>
                  <a:cubicBezTo>
                    <a:pt x="32004" y="65627"/>
                    <a:pt x="34385" y="65342"/>
                    <a:pt x="36385" y="64675"/>
                  </a:cubicBezTo>
                  <a:cubicBezTo>
                    <a:pt x="38386" y="64008"/>
                    <a:pt x="40100" y="62865"/>
                    <a:pt x="41434" y="61151"/>
                  </a:cubicBezTo>
                  <a:cubicBezTo>
                    <a:pt x="42767" y="59436"/>
                    <a:pt x="43815" y="57055"/>
                    <a:pt x="44577" y="54102"/>
                  </a:cubicBezTo>
                  <a:cubicBezTo>
                    <a:pt x="45339" y="51149"/>
                    <a:pt x="45625" y="47339"/>
                    <a:pt x="45625" y="42672"/>
                  </a:cubicBezTo>
                  <a:lnTo>
                    <a:pt x="45625" y="33623"/>
                  </a:lnTo>
                  <a:cubicBezTo>
                    <a:pt x="45625" y="28861"/>
                    <a:pt x="45339" y="25051"/>
                    <a:pt x="44672" y="22003"/>
                  </a:cubicBezTo>
                  <a:cubicBezTo>
                    <a:pt x="44006" y="19050"/>
                    <a:pt x="43053" y="16669"/>
                    <a:pt x="41720" y="15050"/>
                  </a:cubicBezTo>
                  <a:cubicBezTo>
                    <a:pt x="40386" y="13335"/>
                    <a:pt x="38672" y="12192"/>
                    <a:pt x="36671" y="11621"/>
                  </a:cubicBezTo>
                  <a:cubicBezTo>
                    <a:pt x="34671" y="11049"/>
                    <a:pt x="32195" y="10668"/>
                    <a:pt x="29432" y="10668"/>
                  </a:cubicBezTo>
                  <a:cubicBezTo>
                    <a:pt x="26670" y="10668"/>
                    <a:pt x="24479" y="10954"/>
                    <a:pt x="22479" y="11621"/>
                  </a:cubicBezTo>
                  <a:cubicBezTo>
                    <a:pt x="20479" y="12287"/>
                    <a:pt x="18669" y="13335"/>
                    <a:pt x="17335" y="15050"/>
                  </a:cubicBezTo>
                  <a:cubicBezTo>
                    <a:pt x="16002" y="16764"/>
                    <a:pt x="14954" y="19050"/>
                    <a:pt x="14192" y="22003"/>
                  </a:cubicBezTo>
                  <a:cubicBezTo>
                    <a:pt x="13430" y="24956"/>
                    <a:pt x="13145" y="28861"/>
                    <a:pt x="13145" y="33623"/>
                  </a:cubicBezTo>
                  <a:lnTo>
                    <a:pt x="13145" y="42672"/>
                  </a:lnTo>
                  <a:cubicBezTo>
                    <a:pt x="13145" y="47435"/>
                    <a:pt x="13526" y="51245"/>
                    <a:pt x="14192" y="54197"/>
                  </a:cubicBezTo>
                  <a:cubicBezTo>
                    <a:pt x="14859" y="57150"/>
                    <a:pt x="15907" y="59436"/>
                    <a:pt x="17240" y="61151"/>
                  </a:cubicBezTo>
                  <a:cubicBezTo>
                    <a:pt x="18574" y="62865"/>
                    <a:pt x="20288" y="64008"/>
                    <a:pt x="22384" y="64675"/>
                  </a:cubicBezTo>
                  <a:cubicBezTo>
                    <a:pt x="24384" y="65342"/>
                    <a:pt x="26765" y="65627"/>
                    <a:pt x="29528" y="65627"/>
                  </a:cubicBezTo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4C0A985-8274-4DF8-97FA-F83308049B1C}"/>
                </a:ext>
              </a:extLst>
            </p:cNvPr>
            <p:cNvSpPr/>
            <p:nvPr/>
          </p:nvSpPr>
          <p:spPr>
            <a:xfrm>
              <a:off x="1673837" y="1804794"/>
              <a:ext cx="96580" cy="130989"/>
            </a:xfrm>
            <a:custGeom>
              <a:avLst/>
              <a:gdLst>
                <a:gd name="connsiteX0" fmla="*/ 51340 w 54006"/>
                <a:gd name="connsiteY0" fmla="*/ 23527 h 73247"/>
                <a:gd name="connsiteX1" fmla="*/ 47816 w 54006"/>
                <a:gd name="connsiteY1" fmla="*/ 36385 h 73247"/>
                <a:gd name="connsiteX2" fmla="*/ 37529 w 54006"/>
                <a:gd name="connsiteY2" fmla="*/ 43625 h 73247"/>
                <a:gd name="connsiteX3" fmla="*/ 54007 w 54006"/>
                <a:gd name="connsiteY3" fmla="*/ 73247 h 73247"/>
                <a:gd name="connsiteX4" fmla="*/ 40100 w 54006"/>
                <a:gd name="connsiteY4" fmla="*/ 73247 h 73247"/>
                <a:gd name="connsiteX5" fmla="*/ 25051 w 54006"/>
                <a:gd name="connsiteY5" fmla="*/ 45053 h 73247"/>
                <a:gd name="connsiteX6" fmla="*/ 12668 w 54006"/>
                <a:gd name="connsiteY6" fmla="*/ 45053 h 73247"/>
                <a:gd name="connsiteX7" fmla="*/ 12668 w 54006"/>
                <a:gd name="connsiteY7" fmla="*/ 73247 h 73247"/>
                <a:gd name="connsiteX8" fmla="*/ 0 w 54006"/>
                <a:gd name="connsiteY8" fmla="*/ 73247 h 73247"/>
                <a:gd name="connsiteX9" fmla="*/ 0 w 54006"/>
                <a:gd name="connsiteY9" fmla="*/ 0 h 73247"/>
                <a:gd name="connsiteX10" fmla="*/ 29432 w 54006"/>
                <a:gd name="connsiteY10" fmla="*/ 0 h 73247"/>
                <a:gd name="connsiteX11" fmla="*/ 39433 w 54006"/>
                <a:gd name="connsiteY11" fmla="*/ 1715 h 73247"/>
                <a:gd name="connsiteX12" fmla="*/ 46196 w 54006"/>
                <a:gd name="connsiteY12" fmla="*/ 6286 h 73247"/>
                <a:gd name="connsiteX13" fmla="*/ 50006 w 54006"/>
                <a:gd name="connsiteY13" fmla="*/ 13049 h 73247"/>
                <a:gd name="connsiteX14" fmla="*/ 51245 w 54006"/>
                <a:gd name="connsiteY14" fmla="*/ 21336 h 73247"/>
                <a:gd name="connsiteX15" fmla="*/ 51245 w 54006"/>
                <a:gd name="connsiteY15" fmla="*/ 23622 h 73247"/>
                <a:gd name="connsiteX16" fmla="*/ 12668 w 54006"/>
                <a:gd name="connsiteY16" fmla="*/ 34576 h 73247"/>
                <a:gd name="connsiteX17" fmla="*/ 26384 w 54006"/>
                <a:gd name="connsiteY17" fmla="*/ 34576 h 73247"/>
                <a:gd name="connsiteX18" fmla="*/ 35433 w 54006"/>
                <a:gd name="connsiteY18" fmla="*/ 31909 h 73247"/>
                <a:gd name="connsiteX19" fmla="*/ 38481 w 54006"/>
                <a:gd name="connsiteY19" fmla="*/ 23336 h 73247"/>
                <a:gd name="connsiteX20" fmla="*/ 38481 w 54006"/>
                <a:gd name="connsiteY20" fmla="*/ 21908 h 73247"/>
                <a:gd name="connsiteX21" fmla="*/ 26860 w 54006"/>
                <a:gd name="connsiteY21" fmla="*/ 10477 h 73247"/>
                <a:gd name="connsiteX22" fmla="*/ 12668 w 54006"/>
                <a:gd name="connsiteY22" fmla="*/ 10477 h 73247"/>
                <a:gd name="connsiteX23" fmla="*/ 12668 w 54006"/>
                <a:gd name="connsiteY23" fmla="*/ 34576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006" h="73247">
                  <a:moveTo>
                    <a:pt x="51340" y="23527"/>
                  </a:moveTo>
                  <a:cubicBezTo>
                    <a:pt x="51340" y="28670"/>
                    <a:pt x="50197" y="32956"/>
                    <a:pt x="47816" y="36385"/>
                  </a:cubicBezTo>
                  <a:cubicBezTo>
                    <a:pt x="45434" y="39815"/>
                    <a:pt x="42005" y="42196"/>
                    <a:pt x="37529" y="43625"/>
                  </a:cubicBezTo>
                  <a:lnTo>
                    <a:pt x="54007" y="73247"/>
                  </a:lnTo>
                  <a:lnTo>
                    <a:pt x="40100" y="73247"/>
                  </a:lnTo>
                  <a:lnTo>
                    <a:pt x="25051" y="45053"/>
                  </a:lnTo>
                  <a:lnTo>
                    <a:pt x="12668" y="45053"/>
                  </a:lnTo>
                  <a:lnTo>
                    <a:pt x="12668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9432" y="0"/>
                  </a:lnTo>
                  <a:cubicBezTo>
                    <a:pt x="33338" y="0"/>
                    <a:pt x="36671" y="571"/>
                    <a:pt x="39433" y="1715"/>
                  </a:cubicBezTo>
                  <a:cubicBezTo>
                    <a:pt x="42196" y="2858"/>
                    <a:pt x="44482" y="4381"/>
                    <a:pt x="46196" y="6286"/>
                  </a:cubicBezTo>
                  <a:cubicBezTo>
                    <a:pt x="47911" y="8192"/>
                    <a:pt x="49244" y="10477"/>
                    <a:pt x="50006" y="13049"/>
                  </a:cubicBezTo>
                  <a:cubicBezTo>
                    <a:pt x="50864" y="15621"/>
                    <a:pt x="51245" y="18383"/>
                    <a:pt x="51245" y="21336"/>
                  </a:cubicBezTo>
                  <a:lnTo>
                    <a:pt x="51245" y="23622"/>
                  </a:lnTo>
                  <a:close/>
                  <a:moveTo>
                    <a:pt x="12668" y="34576"/>
                  </a:moveTo>
                  <a:lnTo>
                    <a:pt x="26384" y="34576"/>
                  </a:lnTo>
                  <a:cubicBezTo>
                    <a:pt x="30385" y="34576"/>
                    <a:pt x="33338" y="33719"/>
                    <a:pt x="35433" y="31909"/>
                  </a:cubicBezTo>
                  <a:cubicBezTo>
                    <a:pt x="37529" y="30099"/>
                    <a:pt x="38481" y="27242"/>
                    <a:pt x="38481" y="23336"/>
                  </a:cubicBezTo>
                  <a:lnTo>
                    <a:pt x="38481" y="21908"/>
                  </a:lnTo>
                  <a:cubicBezTo>
                    <a:pt x="38481" y="14288"/>
                    <a:pt x="34576" y="10477"/>
                    <a:pt x="26860" y="10477"/>
                  </a:cubicBezTo>
                  <a:lnTo>
                    <a:pt x="12668" y="10477"/>
                  </a:lnTo>
                  <a:lnTo>
                    <a:pt x="12668" y="34576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152DB19-AADD-4A29-839F-1D494202D858}"/>
                </a:ext>
              </a:extLst>
            </p:cNvPr>
            <p:cNvSpPr/>
            <p:nvPr/>
          </p:nvSpPr>
          <p:spPr>
            <a:xfrm>
              <a:off x="1864445" y="1804794"/>
              <a:ext cx="114976" cy="130989"/>
            </a:xfrm>
            <a:custGeom>
              <a:avLst/>
              <a:gdLst>
                <a:gd name="connsiteX0" fmla="*/ 44863 w 64293"/>
                <a:gd name="connsiteY0" fmla="*/ 53911 h 73247"/>
                <a:gd name="connsiteX1" fmla="*/ 18955 w 64293"/>
                <a:gd name="connsiteY1" fmla="*/ 53911 h 73247"/>
                <a:gd name="connsiteX2" fmla="*/ 12859 w 64293"/>
                <a:gd name="connsiteY2" fmla="*/ 73247 h 73247"/>
                <a:gd name="connsiteX3" fmla="*/ 0 w 64293"/>
                <a:gd name="connsiteY3" fmla="*/ 73247 h 73247"/>
                <a:gd name="connsiteX4" fmla="*/ 24955 w 64293"/>
                <a:gd name="connsiteY4" fmla="*/ 0 h 73247"/>
                <a:gd name="connsiteX5" fmla="*/ 38767 w 64293"/>
                <a:gd name="connsiteY5" fmla="*/ 0 h 73247"/>
                <a:gd name="connsiteX6" fmla="*/ 64294 w 64293"/>
                <a:gd name="connsiteY6" fmla="*/ 73247 h 73247"/>
                <a:gd name="connsiteX7" fmla="*/ 50959 w 64293"/>
                <a:gd name="connsiteY7" fmla="*/ 73247 h 73247"/>
                <a:gd name="connsiteX8" fmla="*/ 44863 w 64293"/>
                <a:gd name="connsiteY8" fmla="*/ 53911 h 73247"/>
                <a:gd name="connsiteX9" fmla="*/ 22193 w 64293"/>
                <a:gd name="connsiteY9" fmla="*/ 43625 h 73247"/>
                <a:gd name="connsiteX10" fmla="*/ 41624 w 64293"/>
                <a:gd name="connsiteY10" fmla="*/ 43625 h 73247"/>
                <a:gd name="connsiteX11" fmla="*/ 31909 w 64293"/>
                <a:gd name="connsiteY11" fmla="*/ 12573 h 73247"/>
                <a:gd name="connsiteX12" fmla="*/ 22098 w 64293"/>
                <a:gd name="connsiteY12" fmla="*/ 43625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293" h="73247">
                  <a:moveTo>
                    <a:pt x="44863" y="53911"/>
                  </a:moveTo>
                  <a:lnTo>
                    <a:pt x="18955" y="53911"/>
                  </a:lnTo>
                  <a:lnTo>
                    <a:pt x="12859" y="73247"/>
                  </a:lnTo>
                  <a:lnTo>
                    <a:pt x="0" y="73247"/>
                  </a:lnTo>
                  <a:lnTo>
                    <a:pt x="24955" y="0"/>
                  </a:lnTo>
                  <a:lnTo>
                    <a:pt x="38767" y="0"/>
                  </a:lnTo>
                  <a:lnTo>
                    <a:pt x="64294" y="73247"/>
                  </a:lnTo>
                  <a:lnTo>
                    <a:pt x="50959" y="73247"/>
                  </a:lnTo>
                  <a:lnTo>
                    <a:pt x="44863" y="53911"/>
                  </a:lnTo>
                  <a:close/>
                  <a:moveTo>
                    <a:pt x="22193" y="43625"/>
                  </a:moveTo>
                  <a:lnTo>
                    <a:pt x="41624" y="43625"/>
                  </a:lnTo>
                  <a:lnTo>
                    <a:pt x="31909" y="12573"/>
                  </a:lnTo>
                  <a:lnTo>
                    <a:pt x="22098" y="43625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0BBA10C-4957-4F8F-B12F-52504909F3C5}"/>
                </a:ext>
              </a:extLst>
            </p:cNvPr>
            <p:cNvSpPr/>
            <p:nvPr/>
          </p:nvSpPr>
          <p:spPr>
            <a:xfrm>
              <a:off x="2056757" y="1804794"/>
              <a:ext cx="104245" cy="130989"/>
            </a:xfrm>
            <a:custGeom>
              <a:avLst/>
              <a:gdLst>
                <a:gd name="connsiteX0" fmla="*/ 58293 w 58292"/>
                <a:gd name="connsiteY0" fmla="*/ 0 h 73247"/>
                <a:gd name="connsiteX1" fmla="*/ 56864 w 58292"/>
                <a:gd name="connsiteY1" fmla="*/ 10573 h 73247"/>
                <a:gd name="connsiteX2" fmla="*/ 35623 w 58292"/>
                <a:gd name="connsiteY2" fmla="*/ 10573 h 73247"/>
                <a:gd name="connsiteX3" fmla="*/ 35623 w 58292"/>
                <a:gd name="connsiteY3" fmla="*/ 73247 h 73247"/>
                <a:gd name="connsiteX4" fmla="*/ 22765 w 58292"/>
                <a:gd name="connsiteY4" fmla="*/ 73247 h 73247"/>
                <a:gd name="connsiteX5" fmla="*/ 22765 w 58292"/>
                <a:gd name="connsiteY5" fmla="*/ 10573 h 73247"/>
                <a:gd name="connsiteX6" fmla="*/ 0 w 58292"/>
                <a:gd name="connsiteY6" fmla="*/ 10573 h 73247"/>
                <a:gd name="connsiteX7" fmla="*/ 1333 w 58292"/>
                <a:gd name="connsiteY7" fmla="*/ 0 h 73247"/>
                <a:gd name="connsiteX8" fmla="*/ 58293 w 58292"/>
                <a:gd name="connsiteY8" fmla="*/ 0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292" h="73247">
                  <a:moveTo>
                    <a:pt x="58293" y="0"/>
                  </a:moveTo>
                  <a:lnTo>
                    <a:pt x="56864" y="10573"/>
                  </a:lnTo>
                  <a:lnTo>
                    <a:pt x="35623" y="10573"/>
                  </a:lnTo>
                  <a:lnTo>
                    <a:pt x="35623" y="73247"/>
                  </a:lnTo>
                  <a:lnTo>
                    <a:pt x="22765" y="73247"/>
                  </a:lnTo>
                  <a:lnTo>
                    <a:pt x="22765" y="10573"/>
                  </a:lnTo>
                  <a:lnTo>
                    <a:pt x="0" y="10573"/>
                  </a:lnTo>
                  <a:lnTo>
                    <a:pt x="1333" y="0"/>
                  </a:lnTo>
                  <a:lnTo>
                    <a:pt x="58293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DAC10-3B0D-48F3-816C-F29F80BE0015}"/>
                </a:ext>
              </a:extLst>
            </p:cNvPr>
            <p:cNvSpPr/>
            <p:nvPr/>
          </p:nvSpPr>
          <p:spPr>
            <a:xfrm>
              <a:off x="2262865" y="1804794"/>
              <a:ext cx="22994" cy="130989"/>
            </a:xfrm>
            <a:custGeom>
              <a:avLst/>
              <a:gdLst>
                <a:gd name="connsiteX0" fmla="*/ 0 w 12858"/>
                <a:gd name="connsiteY0" fmla="*/ 0 h 73247"/>
                <a:gd name="connsiteX1" fmla="*/ 12859 w 12858"/>
                <a:gd name="connsiteY1" fmla="*/ 0 h 73247"/>
                <a:gd name="connsiteX2" fmla="*/ 12859 w 12858"/>
                <a:gd name="connsiteY2" fmla="*/ 73247 h 73247"/>
                <a:gd name="connsiteX3" fmla="*/ 0 w 12858"/>
                <a:gd name="connsiteY3" fmla="*/ 73247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73247">
                  <a:moveTo>
                    <a:pt x="0" y="0"/>
                  </a:moveTo>
                  <a:lnTo>
                    <a:pt x="12859" y="0"/>
                  </a:lnTo>
                  <a:lnTo>
                    <a:pt x="12859" y="73247"/>
                  </a:lnTo>
                  <a:lnTo>
                    <a:pt x="0" y="73247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E8E9E73-EF53-43FF-A01C-29CB4562C05D}"/>
                </a:ext>
              </a:extLst>
            </p:cNvPr>
            <p:cNvSpPr/>
            <p:nvPr/>
          </p:nvSpPr>
          <p:spPr>
            <a:xfrm>
              <a:off x="2394877" y="1802068"/>
              <a:ext cx="105438" cy="136610"/>
            </a:xfrm>
            <a:custGeom>
              <a:avLst/>
              <a:gdLst>
                <a:gd name="connsiteX0" fmla="*/ 29337 w 58959"/>
                <a:gd name="connsiteY0" fmla="*/ 0 h 76390"/>
                <a:gd name="connsiteX1" fmla="*/ 44006 w 58959"/>
                <a:gd name="connsiteY1" fmla="*/ 2477 h 76390"/>
                <a:gd name="connsiteX2" fmla="*/ 53054 w 58959"/>
                <a:gd name="connsiteY2" fmla="*/ 9430 h 76390"/>
                <a:gd name="connsiteX3" fmla="*/ 57626 w 58959"/>
                <a:gd name="connsiteY3" fmla="*/ 20098 h 76390"/>
                <a:gd name="connsiteX4" fmla="*/ 58960 w 58959"/>
                <a:gd name="connsiteY4" fmla="*/ 33814 h 76390"/>
                <a:gd name="connsiteX5" fmla="*/ 58960 w 58959"/>
                <a:gd name="connsiteY5" fmla="*/ 42672 h 76390"/>
                <a:gd name="connsiteX6" fmla="*/ 57626 w 58959"/>
                <a:gd name="connsiteY6" fmla="*/ 56388 h 76390"/>
                <a:gd name="connsiteX7" fmla="*/ 52959 w 58959"/>
                <a:gd name="connsiteY7" fmla="*/ 67056 h 76390"/>
                <a:gd name="connsiteX8" fmla="*/ 43910 w 58959"/>
                <a:gd name="connsiteY8" fmla="*/ 73914 h 76390"/>
                <a:gd name="connsiteX9" fmla="*/ 29432 w 58959"/>
                <a:gd name="connsiteY9" fmla="*/ 76391 h 76390"/>
                <a:gd name="connsiteX10" fmla="*/ 14859 w 58959"/>
                <a:gd name="connsiteY10" fmla="*/ 73914 h 76390"/>
                <a:gd name="connsiteX11" fmla="*/ 5906 w 58959"/>
                <a:gd name="connsiteY11" fmla="*/ 66961 h 76390"/>
                <a:gd name="connsiteX12" fmla="*/ 1333 w 58959"/>
                <a:gd name="connsiteY12" fmla="*/ 56293 h 76390"/>
                <a:gd name="connsiteX13" fmla="*/ 0 w 58959"/>
                <a:gd name="connsiteY13" fmla="*/ 42577 h 76390"/>
                <a:gd name="connsiteX14" fmla="*/ 0 w 58959"/>
                <a:gd name="connsiteY14" fmla="*/ 33719 h 76390"/>
                <a:gd name="connsiteX15" fmla="*/ 1429 w 58959"/>
                <a:gd name="connsiteY15" fmla="*/ 20003 h 76390"/>
                <a:gd name="connsiteX16" fmla="*/ 6191 w 58959"/>
                <a:gd name="connsiteY16" fmla="*/ 9335 h 76390"/>
                <a:gd name="connsiteX17" fmla="*/ 15240 w 58959"/>
                <a:gd name="connsiteY17" fmla="*/ 2477 h 76390"/>
                <a:gd name="connsiteX18" fmla="*/ 29527 w 58959"/>
                <a:gd name="connsiteY18" fmla="*/ 95 h 76390"/>
                <a:gd name="connsiteX19" fmla="*/ 29527 w 58959"/>
                <a:gd name="connsiteY19" fmla="*/ 65627 h 76390"/>
                <a:gd name="connsiteX20" fmla="*/ 36481 w 58959"/>
                <a:gd name="connsiteY20" fmla="*/ 64675 h 76390"/>
                <a:gd name="connsiteX21" fmla="*/ 41529 w 58959"/>
                <a:gd name="connsiteY21" fmla="*/ 61151 h 76390"/>
                <a:gd name="connsiteX22" fmla="*/ 44672 w 58959"/>
                <a:gd name="connsiteY22" fmla="*/ 54102 h 76390"/>
                <a:gd name="connsiteX23" fmla="*/ 45720 w 58959"/>
                <a:gd name="connsiteY23" fmla="*/ 42672 h 76390"/>
                <a:gd name="connsiteX24" fmla="*/ 45720 w 58959"/>
                <a:gd name="connsiteY24" fmla="*/ 33623 h 76390"/>
                <a:gd name="connsiteX25" fmla="*/ 44767 w 58959"/>
                <a:gd name="connsiteY25" fmla="*/ 22003 h 76390"/>
                <a:gd name="connsiteX26" fmla="*/ 41815 w 58959"/>
                <a:gd name="connsiteY26" fmla="*/ 15050 h 76390"/>
                <a:gd name="connsiteX27" fmla="*/ 36767 w 58959"/>
                <a:gd name="connsiteY27" fmla="*/ 11621 h 76390"/>
                <a:gd name="connsiteX28" fmla="*/ 29527 w 58959"/>
                <a:gd name="connsiteY28" fmla="*/ 10668 h 76390"/>
                <a:gd name="connsiteX29" fmla="*/ 22574 w 58959"/>
                <a:gd name="connsiteY29" fmla="*/ 11621 h 76390"/>
                <a:gd name="connsiteX30" fmla="*/ 17431 w 58959"/>
                <a:gd name="connsiteY30" fmla="*/ 15050 h 76390"/>
                <a:gd name="connsiteX31" fmla="*/ 14288 w 58959"/>
                <a:gd name="connsiteY31" fmla="*/ 22003 h 76390"/>
                <a:gd name="connsiteX32" fmla="*/ 13240 w 58959"/>
                <a:gd name="connsiteY32" fmla="*/ 33623 h 76390"/>
                <a:gd name="connsiteX33" fmla="*/ 13240 w 58959"/>
                <a:gd name="connsiteY33" fmla="*/ 42672 h 76390"/>
                <a:gd name="connsiteX34" fmla="*/ 14288 w 58959"/>
                <a:gd name="connsiteY34" fmla="*/ 54197 h 76390"/>
                <a:gd name="connsiteX35" fmla="*/ 17335 w 58959"/>
                <a:gd name="connsiteY35" fmla="*/ 61151 h 76390"/>
                <a:gd name="connsiteX36" fmla="*/ 22479 w 58959"/>
                <a:gd name="connsiteY36" fmla="*/ 64675 h 76390"/>
                <a:gd name="connsiteX37" fmla="*/ 29623 w 58959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959" h="76390">
                  <a:moveTo>
                    <a:pt x="29337" y="0"/>
                  </a:moveTo>
                  <a:cubicBezTo>
                    <a:pt x="35338" y="0"/>
                    <a:pt x="40196" y="857"/>
                    <a:pt x="44006" y="2477"/>
                  </a:cubicBezTo>
                  <a:cubicBezTo>
                    <a:pt x="47815" y="4096"/>
                    <a:pt x="50768" y="6477"/>
                    <a:pt x="53054" y="9430"/>
                  </a:cubicBezTo>
                  <a:cubicBezTo>
                    <a:pt x="55245" y="12383"/>
                    <a:pt x="56769" y="15907"/>
                    <a:pt x="57626" y="20098"/>
                  </a:cubicBezTo>
                  <a:cubicBezTo>
                    <a:pt x="58483" y="24194"/>
                    <a:pt x="58960" y="28766"/>
                    <a:pt x="58960" y="33814"/>
                  </a:cubicBezTo>
                  <a:lnTo>
                    <a:pt x="58960" y="42672"/>
                  </a:lnTo>
                  <a:cubicBezTo>
                    <a:pt x="58960" y="47720"/>
                    <a:pt x="58483" y="52292"/>
                    <a:pt x="57626" y="56388"/>
                  </a:cubicBezTo>
                  <a:cubicBezTo>
                    <a:pt x="56769" y="60484"/>
                    <a:pt x="55150" y="64103"/>
                    <a:pt x="52959" y="67056"/>
                  </a:cubicBezTo>
                  <a:cubicBezTo>
                    <a:pt x="50768" y="70009"/>
                    <a:pt x="47720" y="72295"/>
                    <a:pt x="43910" y="73914"/>
                  </a:cubicBezTo>
                  <a:cubicBezTo>
                    <a:pt x="40100" y="75533"/>
                    <a:pt x="35242" y="76391"/>
                    <a:pt x="29432" y="76391"/>
                  </a:cubicBezTo>
                  <a:cubicBezTo>
                    <a:pt x="23622" y="76391"/>
                    <a:pt x="18669" y="75533"/>
                    <a:pt x="14859" y="73914"/>
                  </a:cubicBezTo>
                  <a:cubicBezTo>
                    <a:pt x="11049" y="72295"/>
                    <a:pt x="8096" y="69914"/>
                    <a:pt x="5906" y="66961"/>
                  </a:cubicBezTo>
                  <a:cubicBezTo>
                    <a:pt x="3715" y="64008"/>
                    <a:pt x="2191" y="60389"/>
                    <a:pt x="1333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240" y="2477"/>
                  </a:cubicBezTo>
                  <a:cubicBezTo>
                    <a:pt x="18955" y="857"/>
                    <a:pt x="23813" y="95"/>
                    <a:pt x="29527" y="95"/>
                  </a:cubicBezTo>
                  <a:moveTo>
                    <a:pt x="29527" y="65627"/>
                  </a:moveTo>
                  <a:cubicBezTo>
                    <a:pt x="32099" y="65627"/>
                    <a:pt x="34481" y="65342"/>
                    <a:pt x="36481" y="64675"/>
                  </a:cubicBezTo>
                  <a:cubicBezTo>
                    <a:pt x="38481" y="64008"/>
                    <a:pt x="40196" y="62865"/>
                    <a:pt x="41529" y="61151"/>
                  </a:cubicBezTo>
                  <a:cubicBezTo>
                    <a:pt x="42863" y="59436"/>
                    <a:pt x="43910" y="57055"/>
                    <a:pt x="44672" y="54102"/>
                  </a:cubicBezTo>
                  <a:cubicBezTo>
                    <a:pt x="45434" y="51149"/>
                    <a:pt x="45720" y="47339"/>
                    <a:pt x="45720" y="42672"/>
                  </a:cubicBezTo>
                  <a:lnTo>
                    <a:pt x="45720" y="33623"/>
                  </a:lnTo>
                  <a:cubicBezTo>
                    <a:pt x="45720" y="28861"/>
                    <a:pt x="45434" y="25051"/>
                    <a:pt x="44767" y="22003"/>
                  </a:cubicBezTo>
                  <a:cubicBezTo>
                    <a:pt x="44101" y="19050"/>
                    <a:pt x="43148" y="16669"/>
                    <a:pt x="41815" y="15050"/>
                  </a:cubicBezTo>
                  <a:cubicBezTo>
                    <a:pt x="40481" y="13335"/>
                    <a:pt x="38767" y="12192"/>
                    <a:pt x="36767" y="11621"/>
                  </a:cubicBezTo>
                  <a:cubicBezTo>
                    <a:pt x="34766" y="11049"/>
                    <a:pt x="32290" y="10668"/>
                    <a:pt x="29527" y="10668"/>
                  </a:cubicBezTo>
                  <a:cubicBezTo>
                    <a:pt x="26956" y="10668"/>
                    <a:pt x="24575" y="10954"/>
                    <a:pt x="22574" y="11621"/>
                  </a:cubicBezTo>
                  <a:cubicBezTo>
                    <a:pt x="20574" y="12287"/>
                    <a:pt x="18764" y="13335"/>
                    <a:pt x="17431" y="15050"/>
                  </a:cubicBezTo>
                  <a:cubicBezTo>
                    <a:pt x="16097" y="16764"/>
                    <a:pt x="15050" y="19050"/>
                    <a:pt x="14288" y="22003"/>
                  </a:cubicBezTo>
                  <a:cubicBezTo>
                    <a:pt x="13525" y="24956"/>
                    <a:pt x="13240" y="28861"/>
                    <a:pt x="13240" y="33623"/>
                  </a:cubicBezTo>
                  <a:lnTo>
                    <a:pt x="13240" y="42672"/>
                  </a:lnTo>
                  <a:cubicBezTo>
                    <a:pt x="13240" y="47435"/>
                    <a:pt x="13621" y="51245"/>
                    <a:pt x="14288" y="54197"/>
                  </a:cubicBezTo>
                  <a:cubicBezTo>
                    <a:pt x="14954" y="57150"/>
                    <a:pt x="16002" y="59436"/>
                    <a:pt x="17335" y="61151"/>
                  </a:cubicBezTo>
                  <a:cubicBezTo>
                    <a:pt x="18669" y="62865"/>
                    <a:pt x="20383" y="64008"/>
                    <a:pt x="22479" y="64675"/>
                  </a:cubicBezTo>
                  <a:cubicBezTo>
                    <a:pt x="24479" y="65342"/>
                    <a:pt x="26860" y="65627"/>
                    <a:pt x="29623" y="65627"/>
                  </a:cubicBezTo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E053A79-F13F-4B69-866D-12871BC82BB6}"/>
                </a:ext>
              </a:extLst>
            </p:cNvPr>
            <p:cNvSpPr/>
            <p:nvPr/>
          </p:nvSpPr>
          <p:spPr>
            <a:xfrm>
              <a:off x="2609160" y="1804794"/>
              <a:ext cx="97943" cy="130989"/>
            </a:xfrm>
            <a:custGeom>
              <a:avLst/>
              <a:gdLst>
                <a:gd name="connsiteX0" fmla="*/ 11240 w 54768"/>
                <a:gd name="connsiteY0" fmla="*/ 0 h 73247"/>
                <a:gd name="connsiteX1" fmla="*/ 42958 w 54768"/>
                <a:gd name="connsiteY1" fmla="*/ 52292 h 73247"/>
                <a:gd name="connsiteX2" fmla="*/ 42958 w 54768"/>
                <a:gd name="connsiteY2" fmla="*/ 0 h 73247"/>
                <a:gd name="connsiteX3" fmla="*/ 54769 w 54768"/>
                <a:gd name="connsiteY3" fmla="*/ 0 h 73247"/>
                <a:gd name="connsiteX4" fmla="*/ 54769 w 54768"/>
                <a:gd name="connsiteY4" fmla="*/ 73247 h 73247"/>
                <a:gd name="connsiteX5" fmla="*/ 43434 w 54768"/>
                <a:gd name="connsiteY5" fmla="*/ 73247 h 73247"/>
                <a:gd name="connsiteX6" fmla="*/ 11811 w 54768"/>
                <a:gd name="connsiteY6" fmla="*/ 20955 h 73247"/>
                <a:gd name="connsiteX7" fmla="*/ 11811 w 54768"/>
                <a:gd name="connsiteY7" fmla="*/ 73247 h 73247"/>
                <a:gd name="connsiteX8" fmla="*/ 0 w 54768"/>
                <a:gd name="connsiteY8" fmla="*/ 73247 h 73247"/>
                <a:gd name="connsiteX9" fmla="*/ 0 w 54768"/>
                <a:gd name="connsiteY9" fmla="*/ 0 h 73247"/>
                <a:gd name="connsiteX10" fmla="*/ 11240 w 54768"/>
                <a:gd name="connsiteY10" fmla="*/ 0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768" h="73247">
                  <a:moveTo>
                    <a:pt x="11240" y="0"/>
                  </a:moveTo>
                  <a:lnTo>
                    <a:pt x="42958" y="52292"/>
                  </a:lnTo>
                  <a:lnTo>
                    <a:pt x="42958" y="0"/>
                  </a:lnTo>
                  <a:lnTo>
                    <a:pt x="54769" y="0"/>
                  </a:lnTo>
                  <a:lnTo>
                    <a:pt x="54769" y="73247"/>
                  </a:lnTo>
                  <a:lnTo>
                    <a:pt x="43434" y="73247"/>
                  </a:lnTo>
                  <a:lnTo>
                    <a:pt x="11811" y="20955"/>
                  </a:lnTo>
                  <a:lnTo>
                    <a:pt x="11811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1124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3103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242B6-043D-DDF4-58CE-4AD2E026FA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500" y="4648136"/>
            <a:ext cx="4584020" cy="830997"/>
          </a:xfrm>
        </p:spPr>
        <p:txBody>
          <a:bodyPr wrap="square" anchor="b">
            <a:sp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7F68D-F779-64F3-3FC1-6BF0426DCB9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1500" y="5549356"/>
            <a:ext cx="4584020" cy="215444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6047AE5-CB57-46FF-8F31-3F9D9AF6D4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6050467"/>
            <a:ext cx="4584020" cy="184666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 / Date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D5D90CF-390D-4639-ABC0-C6ED0BBB6B3D}"/>
              </a:ext>
            </a:extLst>
          </p:cNvPr>
          <p:cNvSpPr/>
          <p:nvPr userDrawn="1"/>
        </p:nvSpPr>
        <p:spPr>
          <a:xfrm>
            <a:off x="6850268" y="742950"/>
            <a:ext cx="4080874" cy="5372100"/>
          </a:xfrm>
          <a:custGeom>
            <a:avLst/>
            <a:gdLst>
              <a:gd name="connsiteX0" fmla="*/ 9431 w 335186"/>
              <a:gd name="connsiteY0" fmla="*/ 1530 h 441242"/>
              <a:gd name="connsiteX1" fmla="*/ 1716 w 335186"/>
              <a:gd name="connsiteY1" fmla="*/ 13532 h 441242"/>
              <a:gd name="connsiteX2" fmla="*/ 2573 w 335186"/>
              <a:gd name="connsiteY2" fmla="*/ 206413 h 441242"/>
              <a:gd name="connsiteX3" fmla="*/ 84012 w 335186"/>
              <a:gd name="connsiteY3" fmla="*/ 441204 h 441242"/>
              <a:gd name="connsiteX4" fmla="*/ 132018 w 335186"/>
              <a:gd name="connsiteY4" fmla="*/ 392341 h 441242"/>
              <a:gd name="connsiteX5" fmla="*/ 144020 w 335186"/>
              <a:gd name="connsiteY5" fmla="*/ 340049 h 441242"/>
              <a:gd name="connsiteX6" fmla="*/ 171452 w 335186"/>
              <a:gd name="connsiteY6" fmla="*/ 412058 h 441242"/>
              <a:gd name="connsiteX7" fmla="*/ 228030 w 335186"/>
              <a:gd name="connsiteY7" fmla="*/ 441204 h 441242"/>
              <a:gd name="connsiteX8" fmla="*/ 302611 w 335186"/>
              <a:gd name="connsiteY8" fmla="*/ 352050 h 441242"/>
              <a:gd name="connsiteX9" fmla="*/ 335186 w 335186"/>
              <a:gd name="connsiteY9" fmla="*/ 341763 h 441242"/>
              <a:gd name="connsiteX10" fmla="*/ 318041 w 335186"/>
              <a:gd name="connsiteY10" fmla="*/ 325476 h 441242"/>
              <a:gd name="connsiteX11" fmla="*/ 303468 w 335186"/>
              <a:gd name="connsiteY11" fmla="*/ 30677 h 441242"/>
              <a:gd name="connsiteX12" fmla="*/ 278608 w 335186"/>
              <a:gd name="connsiteY12" fmla="*/ 13532 h 441242"/>
              <a:gd name="connsiteX13" fmla="*/ 255462 w 335186"/>
              <a:gd name="connsiteY13" fmla="*/ 29820 h 441242"/>
              <a:gd name="connsiteX14" fmla="*/ 265749 w 335186"/>
              <a:gd name="connsiteY14" fmla="*/ 329762 h 441242"/>
              <a:gd name="connsiteX15" fmla="*/ 278608 w 335186"/>
              <a:gd name="connsiteY15" fmla="*/ 346907 h 441242"/>
              <a:gd name="connsiteX16" fmla="*/ 240889 w 335186"/>
              <a:gd name="connsiteY16" fmla="*/ 418059 h 441242"/>
              <a:gd name="connsiteX17" fmla="*/ 197169 w 335186"/>
              <a:gd name="connsiteY17" fmla="*/ 16961 h 441242"/>
              <a:gd name="connsiteX18" fmla="*/ 186025 w 335186"/>
              <a:gd name="connsiteY18" fmla="*/ 10960 h 441242"/>
              <a:gd name="connsiteX19" fmla="*/ 134590 w 335186"/>
              <a:gd name="connsiteY19" fmla="*/ 21247 h 441242"/>
              <a:gd name="connsiteX20" fmla="*/ 132018 w 335186"/>
              <a:gd name="connsiteY20" fmla="*/ 241465 h 441242"/>
              <a:gd name="connsiteX21" fmla="*/ 93442 w 335186"/>
              <a:gd name="connsiteY21" fmla="*/ 412915 h 441242"/>
              <a:gd name="connsiteX22" fmla="*/ 64295 w 335186"/>
              <a:gd name="connsiteY22" fmla="*/ 282613 h 441242"/>
              <a:gd name="connsiteX23" fmla="*/ 61724 w 335186"/>
              <a:gd name="connsiteY23" fmla="*/ 4959 h 441242"/>
              <a:gd name="connsiteX24" fmla="*/ 9431 w 335186"/>
              <a:gd name="connsiteY24" fmla="*/ 1530 h 44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35186" h="441242">
                <a:moveTo>
                  <a:pt x="9431" y="1530"/>
                </a:moveTo>
                <a:cubicBezTo>
                  <a:pt x="9431" y="1530"/>
                  <a:pt x="1716" y="9246"/>
                  <a:pt x="1716" y="13532"/>
                </a:cubicBezTo>
                <a:cubicBezTo>
                  <a:pt x="1716" y="15627"/>
                  <a:pt x="-2665" y="101543"/>
                  <a:pt x="2573" y="206413"/>
                </a:cubicBezTo>
                <a:cubicBezTo>
                  <a:pt x="7907" y="313379"/>
                  <a:pt x="13718" y="443776"/>
                  <a:pt x="84012" y="441204"/>
                </a:cubicBezTo>
                <a:cubicBezTo>
                  <a:pt x="109158" y="440252"/>
                  <a:pt x="125160" y="425774"/>
                  <a:pt x="132018" y="392341"/>
                </a:cubicBezTo>
                <a:cubicBezTo>
                  <a:pt x="138019" y="363099"/>
                  <a:pt x="144020" y="340049"/>
                  <a:pt x="144020" y="340049"/>
                </a:cubicBezTo>
                <a:cubicBezTo>
                  <a:pt x="144020" y="340049"/>
                  <a:pt x="152592" y="385483"/>
                  <a:pt x="171452" y="412058"/>
                </a:cubicBezTo>
                <a:cubicBezTo>
                  <a:pt x="183072" y="428441"/>
                  <a:pt x="208409" y="442062"/>
                  <a:pt x="228030" y="441204"/>
                </a:cubicBezTo>
                <a:cubicBezTo>
                  <a:pt x="293943" y="438252"/>
                  <a:pt x="302611" y="352050"/>
                  <a:pt x="302611" y="352050"/>
                </a:cubicBezTo>
                <a:cubicBezTo>
                  <a:pt x="302611" y="352050"/>
                  <a:pt x="335186" y="354622"/>
                  <a:pt x="335186" y="341763"/>
                </a:cubicBezTo>
                <a:cubicBezTo>
                  <a:pt x="335186" y="328905"/>
                  <a:pt x="321470" y="341763"/>
                  <a:pt x="318041" y="325476"/>
                </a:cubicBezTo>
                <a:cubicBezTo>
                  <a:pt x="315184" y="312045"/>
                  <a:pt x="315470" y="107829"/>
                  <a:pt x="303468" y="30677"/>
                </a:cubicBezTo>
                <a:cubicBezTo>
                  <a:pt x="300992" y="14961"/>
                  <a:pt x="287752" y="13532"/>
                  <a:pt x="278608" y="13532"/>
                </a:cubicBezTo>
                <a:cubicBezTo>
                  <a:pt x="270035" y="13532"/>
                  <a:pt x="256224" y="15437"/>
                  <a:pt x="255462" y="29820"/>
                </a:cubicBezTo>
                <a:cubicBezTo>
                  <a:pt x="249461" y="147263"/>
                  <a:pt x="260891" y="320808"/>
                  <a:pt x="265749" y="329762"/>
                </a:cubicBezTo>
                <a:cubicBezTo>
                  <a:pt x="271750" y="340906"/>
                  <a:pt x="278608" y="346907"/>
                  <a:pt x="278608" y="346907"/>
                </a:cubicBezTo>
                <a:cubicBezTo>
                  <a:pt x="278608" y="346907"/>
                  <a:pt x="270893" y="418059"/>
                  <a:pt x="240889" y="418059"/>
                </a:cubicBezTo>
                <a:cubicBezTo>
                  <a:pt x="210885" y="418059"/>
                  <a:pt x="187739" y="163455"/>
                  <a:pt x="197169" y="16961"/>
                </a:cubicBezTo>
                <a:cubicBezTo>
                  <a:pt x="197169" y="16961"/>
                  <a:pt x="194121" y="12579"/>
                  <a:pt x="186025" y="10960"/>
                </a:cubicBezTo>
                <a:cubicBezTo>
                  <a:pt x="167642" y="7245"/>
                  <a:pt x="134590" y="6388"/>
                  <a:pt x="134590" y="21247"/>
                </a:cubicBezTo>
                <a:cubicBezTo>
                  <a:pt x="134590" y="21247"/>
                  <a:pt x="135352" y="120688"/>
                  <a:pt x="132018" y="241465"/>
                </a:cubicBezTo>
                <a:cubicBezTo>
                  <a:pt x="130304" y="304044"/>
                  <a:pt x="101633" y="412915"/>
                  <a:pt x="93442" y="412915"/>
                </a:cubicBezTo>
                <a:cubicBezTo>
                  <a:pt x="84012" y="412915"/>
                  <a:pt x="67724" y="351098"/>
                  <a:pt x="64295" y="282613"/>
                </a:cubicBezTo>
                <a:cubicBezTo>
                  <a:pt x="58485" y="164408"/>
                  <a:pt x="67153" y="10389"/>
                  <a:pt x="61724" y="4959"/>
                </a:cubicBezTo>
                <a:cubicBezTo>
                  <a:pt x="53151" y="-3613"/>
                  <a:pt x="9431" y="1530"/>
                  <a:pt x="9431" y="1530"/>
                </a:cubicBezTo>
              </a:path>
            </a:pathLst>
          </a:custGeom>
          <a:solidFill>
            <a:schemeClr val="tx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35D6DA5-6E8A-4957-947D-2F24E02300F2}"/>
              </a:ext>
            </a:extLst>
          </p:cNvPr>
          <p:cNvGrpSpPr/>
          <p:nvPr userDrawn="1"/>
        </p:nvGrpSpPr>
        <p:grpSpPr>
          <a:xfrm>
            <a:off x="571500" y="592089"/>
            <a:ext cx="2274841" cy="1303773"/>
            <a:chOff x="578906" y="634905"/>
            <a:chExt cx="2274841" cy="1303773"/>
          </a:xfrm>
        </p:grpSpPr>
        <p:grpSp>
          <p:nvGrpSpPr>
            <p:cNvPr id="52" name="Graphic 6">
              <a:extLst>
                <a:ext uri="{FF2B5EF4-FFF2-40B4-BE49-F238E27FC236}">
                  <a16:creationId xmlns:a16="http://schemas.microsoft.com/office/drawing/2014/main" id="{1554A8E1-579B-40C8-89F9-5657F9E6195D}"/>
                </a:ext>
              </a:extLst>
            </p:cNvPr>
            <p:cNvGrpSpPr/>
            <p:nvPr/>
          </p:nvGrpSpPr>
          <p:grpSpPr>
            <a:xfrm>
              <a:off x="578906" y="634905"/>
              <a:ext cx="2274841" cy="789082"/>
              <a:chOff x="7295090" y="3166627"/>
              <a:chExt cx="1272055" cy="441242"/>
            </a:xfrm>
            <a:solidFill>
              <a:srgbClr val="003658"/>
            </a:solidFill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4CE06417-9A7A-4949-A818-E64F8FDE221D}"/>
                  </a:ext>
                </a:extLst>
              </p:cNvPr>
              <p:cNvSpPr/>
              <p:nvPr/>
            </p:nvSpPr>
            <p:spPr>
              <a:xfrm>
                <a:off x="8501719" y="3365991"/>
                <a:ext cx="51625" cy="51625"/>
              </a:xfrm>
              <a:custGeom>
                <a:avLst/>
                <a:gdLst>
                  <a:gd name="connsiteX0" fmla="*/ 41434 w 51625"/>
                  <a:gd name="connsiteY0" fmla="*/ 10001 h 51625"/>
                  <a:gd name="connsiteX1" fmla="*/ 47911 w 51625"/>
                  <a:gd name="connsiteY1" fmla="*/ 25717 h 51625"/>
                  <a:gd name="connsiteX2" fmla="*/ 41434 w 51625"/>
                  <a:gd name="connsiteY2" fmla="*/ 41529 h 51625"/>
                  <a:gd name="connsiteX3" fmla="*/ 25718 w 51625"/>
                  <a:gd name="connsiteY3" fmla="*/ 48101 h 51625"/>
                  <a:gd name="connsiteX4" fmla="*/ 10001 w 51625"/>
                  <a:gd name="connsiteY4" fmla="*/ 41529 h 51625"/>
                  <a:gd name="connsiteX5" fmla="*/ 3619 w 51625"/>
                  <a:gd name="connsiteY5" fmla="*/ 25717 h 51625"/>
                  <a:gd name="connsiteX6" fmla="*/ 10096 w 51625"/>
                  <a:gd name="connsiteY6" fmla="*/ 10001 h 51625"/>
                  <a:gd name="connsiteX7" fmla="*/ 25813 w 51625"/>
                  <a:gd name="connsiteY7" fmla="*/ 3429 h 51625"/>
                  <a:gd name="connsiteX8" fmla="*/ 41529 w 51625"/>
                  <a:gd name="connsiteY8" fmla="*/ 10001 h 51625"/>
                  <a:gd name="connsiteX9" fmla="*/ 44006 w 51625"/>
                  <a:gd name="connsiteY9" fmla="*/ 7525 h 51625"/>
                  <a:gd name="connsiteX10" fmla="*/ 25718 w 51625"/>
                  <a:gd name="connsiteY10" fmla="*/ 0 h 51625"/>
                  <a:gd name="connsiteX11" fmla="*/ 7525 w 51625"/>
                  <a:gd name="connsiteY11" fmla="*/ 7525 h 51625"/>
                  <a:gd name="connsiteX12" fmla="*/ 0 w 51625"/>
                  <a:gd name="connsiteY12" fmla="*/ 25717 h 51625"/>
                  <a:gd name="connsiteX13" fmla="*/ 7525 w 51625"/>
                  <a:gd name="connsiteY13" fmla="*/ 44005 h 51625"/>
                  <a:gd name="connsiteX14" fmla="*/ 25813 w 51625"/>
                  <a:gd name="connsiteY14" fmla="*/ 51625 h 51625"/>
                  <a:gd name="connsiteX15" fmla="*/ 44101 w 51625"/>
                  <a:gd name="connsiteY15" fmla="*/ 44005 h 51625"/>
                  <a:gd name="connsiteX16" fmla="*/ 51626 w 51625"/>
                  <a:gd name="connsiteY16" fmla="*/ 25717 h 51625"/>
                  <a:gd name="connsiteX17" fmla="*/ 44101 w 51625"/>
                  <a:gd name="connsiteY17" fmla="*/ 7525 h 51625"/>
                  <a:gd name="connsiteX18" fmla="*/ 29623 w 51625"/>
                  <a:gd name="connsiteY18" fmla="*/ 24479 h 51625"/>
                  <a:gd name="connsiteX19" fmla="*/ 24860 w 51625"/>
                  <a:gd name="connsiteY19" fmla="*/ 25146 h 51625"/>
                  <a:gd name="connsiteX20" fmla="*/ 20384 w 51625"/>
                  <a:gd name="connsiteY20" fmla="*/ 25146 h 51625"/>
                  <a:gd name="connsiteX21" fmla="*/ 20384 w 51625"/>
                  <a:gd name="connsiteY21" fmla="*/ 14859 h 51625"/>
                  <a:gd name="connsiteX22" fmla="*/ 24670 w 51625"/>
                  <a:gd name="connsiteY22" fmla="*/ 14859 h 51625"/>
                  <a:gd name="connsiteX23" fmla="*/ 30670 w 51625"/>
                  <a:gd name="connsiteY23" fmla="*/ 15907 h 51625"/>
                  <a:gd name="connsiteX24" fmla="*/ 32576 w 51625"/>
                  <a:gd name="connsiteY24" fmla="*/ 20098 h 51625"/>
                  <a:gd name="connsiteX25" fmla="*/ 29623 w 51625"/>
                  <a:gd name="connsiteY25" fmla="*/ 24479 h 51625"/>
                  <a:gd name="connsiteX26" fmla="*/ 15335 w 51625"/>
                  <a:gd name="connsiteY26" fmla="*/ 39815 h 51625"/>
                  <a:gd name="connsiteX27" fmla="*/ 20288 w 51625"/>
                  <a:gd name="connsiteY27" fmla="*/ 39815 h 51625"/>
                  <a:gd name="connsiteX28" fmla="*/ 20288 w 51625"/>
                  <a:gd name="connsiteY28" fmla="*/ 28670 h 51625"/>
                  <a:gd name="connsiteX29" fmla="*/ 24194 w 51625"/>
                  <a:gd name="connsiteY29" fmla="*/ 28670 h 51625"/>
                  <a:gd name="connsiteX30" fmla="*/ 29718 w 51625"/>
                  <a:gd name="connsiteY30" fmla="*/ 29623 h 51625"/>
                  <a:gd name="connsiteX31" fmla="*/ 32385 w 51625"/>
                  <a:gd name="connsiteY31" fmla="*/ 36100 h 51625"/>
                  <a:gd name="connsiteX32" fmla="*/ 32385 w 51625"/>
                  <a:gd name="connsiteY32" fmla="*/ 39243 h 51625"/>
                  <a:gd name="connsiteX33" fmla="*/ 32576 w 51625"/>
                  <a:gd name="connsiteY33" fmla="*/ 39529 h 51625"/>
                  <a:gd name="connsiteX34" fmla="*/ 32576 w 51625"/>
                  <a:gd name="connsiteY34" fmla="*/ 39815 h 51625"/>
                  <a:gd name="connsiteX35" fmla="*/ 37243 w 51625"/>
                  <a:gd name="connsiteY35" fmla="*/ 39815 h 51625"/>
                  <a:gd name="connsiteX36" fmla="*/ 37052 w 51625"/>
                  <a:gd name="connsiteY36" fmla="*/ 39433 h 51625"/>
                  <a:gd name="connsiteX37" fmla="*/ 36766 w 51625"/>
                  <a:gd name="connsiteY37" fmla="*/ 38005 h 51625"/>
                  <a:gd name="connsiteX38" fmla="*/ 36766 w 51625"/>
                  <a:gd name="connsiteY38" fmla="*/ 35909 h 51625"/>
                  <a:gd name="connsiteX39" fmla="*/ 36766 w 51625"/>
                  <a:gd name="connsiteY39" fmla="*/ 33814 h 51625"/>
                  <a:gd name="connsiteX40" fmla="*/ 35243 w 51625"/>
                  <a:gd name="connsiteY40" fmla="*/ 29432 h 51625"/>
                  <a:gd name="connsiteX41" fmla="*/ 30385 w 51625"/>
                  <a:gd name="connsiteY41" fmla="*/ 26670 h 51625"/>
                  <a:gd name="connsiteX42" fmla="*/ 34481 w 51625"/>
                  <a:gd name="connsiteY42" fmla="*/ 25336 h 51625"/>
                  <a:gd name="connsiteX43" fmla="*/ 37243 w 51625"/>
                  <a:gd name="connsiteY43" fmla="*/ 19717 h 51625"/>
                  <a:gd name="connsiteX44" fmla="*/ 32861 w 51625"/>
                  <a:gd name="connsiteY44" fmla="*/ 12573 h 51625"/>
                  <a:gd name="connsiteX45" fmla="*/ 25146 w 51625"/>
                  <a:gd name="connsiteY45" fmla="*/ 11525 h 51625"/>
                  <a:gd name="connsiteX46" fmla="*/ 15240 w 51625"/>
                  <a:gd name="connsiteY46" fmla="*/ 11525 h 51625"/>
                  <a:gd name="connsiteX47" fmla="*/ 15240 w 51625"/>
                  <a:gd name="connsiteY47" fmla="*/ 39815 h 5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1625" h="51625">
                    <a:moveTo>
                      <a:pt x="41434" y="10001"/>
                    </a:moveTo>
                    <a:cubicBezTo>
                      <a:pt x="45720" y="14383"/>
                      <a:pt x="47911" y="19526"/>
                      <a:pt x="47911" y="25717"/>
                    </a:cubicBezTo>
                    <a:cubicBezTo>
                      <a:pt x="47911" y="31909"/>
                      <a:pt x="45720" y="37147"/>
                      <a:pt x="41434" y="41529"/>
                    </a:cubicBezTo>
                    <a:cubicBezTo>
                      <a:pt x="37148" y="45910"/>
                      <a:pt x="31909" y="48101"/>
                      <a:pt x="25718" y="48101"/>
                    </a:cubicBezTo>
                    <a:cubicBezTo>
                      <a:pt x="19526" y="48101"/>
                      <a:pt x="14287" y="45910"/>
                      <a:pt x="10001" y="41529"/>
                    </a:cubicBezTo>
                    <a:cubicBezTo>
                      <a:pt x="5715" y="37147"/>
                      <a:pt x="3619" y="31909"/>
                      <a:pt x="3619" y="25717"/>
                    </a:cubicBezTo>
                    <a:cubicBezTo>
                      <a:pt x="3619" y="19526"/>
                      <a:pt x="5810" y="14383"/>
                      <a:pt x="10096" y="10001"/>
                    </a:cubicBezTo>
                    <a:cubicBezTo>
                      <a:pt x="14383" y="5620"/>
                      <a:pt x="19622" y="3429"/>
                      <a:pt x="25813" y="3429"/>
                    </a:cubicBezTo>
                    <a:cubicBezTo>
                      <a:pt x="32004" y="3429"/>
                      <a:pt x="37243" y="5620"/>
                      <a:pt x="41529" y="10001"/>
                    </a:cubicBezTo>
                    <a:moveTo>
                      <a:pt x="44006" y="7525"/>
                    </a:moveTo>
                    <a:cubicBezTo>
                      <a:pt x="38957" y="2477"/>
                      <a:pt x="32861" y="0"/>
                      <a:pt x="25718" y="0"/>
                    </a:cubicBezTo>
                    <a:cubicBezTo>
                      <a:pt x="18574" y="0"/>
                      <a:pt x="12573" y="2477"/>
                      <a:pt x="7525" y="7525"/>
                    </a:cubicBezTo>
                    <a:cubicBezTo>
                      <a:pt x="2477" y="12573"/>
                      <a:pt x="0" y="18669"/>
                      <a:pt x="0" y="25717"/>
                    </a:cubicBezTo>
                    <a:cubicBezTo>
                      <a:pt x="0" y="32766"/>
                      <a:pt x="2477" y="38957"/>
                      <a:pt x="7525" y="44005"/>
                    </a:cubicBezTo>
                    <a:cubicBezTo>
                      <a:pt x="12573" y="49054"/>
                      <a:pt x="18574" y="51625"/>
                      <a:pt x="25813" y="51625"/>
                    </a:cubicBezTo>
                    <a:cubicBezTo>
                      <a:pt x="33052" y="51625"/>
                      <a:pt x="39052" y="49054"/>
                      <a:pt x="44101" y="44005"/>
                    </a:cubicBezTo>
                    <a:cubicBezTo>
                      <a:pt x="49149" y="38957"/>
                      <a:pt x="51626" y="32861"/>
                      <a:pt x="51626" y="25717"/>
                    </a:cubicBezTo>
                    <a:cubicBezTo>
                      <a:pt x="51626" y="18574"/>
                      <a:pt x="49054" y="12478"/>
                      <a:pt x="44101" y="7525"/>
                    </a:cubicBezTo>
                    <a:moveTo>
                      <a:pt x="29623" y="24479"/>
                    </a:moveTo>
                    <a:cubicBezTo>
                      <a:pt x="28575" y="24860"/>
                      <a:pt x="26956" y="25146"/>
                      <a:pt x="24860" y="25146"/>
                    </a:cubicBezTo>
                    <a:lnTo>
                      <a:pt x="20384" y="25146"/>
                    </a:lnTo>
                    <a:lnTo>
                      <a:pt x="20384" y="14859"/>
                    </a:lnTo>
                    <a:lnTo>
                      <a:pt x="24670" y="14859"/>
                    </a:lnTo>
                    <a:cubicBezTo>
                      <a:pt x="27432" y="14859"/>
                      <a:pt x="29432" y="15240"/>
                      <a:pt x="30670" y="15907"/>
                    </a:cubicBezTo>
                    <a:cubicBezTo>
                      <a:pt x="31909" y="16573"/>
                      <a:pt x="32576" y="18002"/>
                      <a:pt x="32576" y="20098"/>
                    </a:cubicBezTo>
                    <a:cubicBezTo>
                      <a:pt x="32576" y="22289"/>
                      <a:pt x="31623" y="23717"/>
                      <a:pt x="29623" y="24479"/>
                    </a:cubicBezTo>
                    <a:moveTo>
                      <a:pt x="15335" y="39815"/>
                    </a:moveTo>
                    <a:lnTo>
                      <a:pt x="20288" y="39815"/>
                    </a:lnTo>
                    <a:lnTo>
                      <a:pt x="20288" y="28670"/>
                    </a:lnTo>
                    <a:lnTo>
                      <a:pt x="24194" y="28670"/>
                    </a:lnTo>
                    <a:cubicBezTo>
                      <a:pt x="26860" y="28670"/>
                      <a:pt x="28670" y="28956"/>
                      <a:pt x="29718" y="29623"/>
                    </a:cubicBezTo>
                    <a:cubicBezTo>
                      <a:pt x="31528" y="30670"/>
                      <a:pt x="32385" y="32861"/>
                      <a:pt x="32385" y="36100"/>
                    </a:cubicBezTo>
                    <a:lnTo>
                      <a:pt x="32385" y="39243"/>
                    </a:lnTo>
                    <a:cubicBezTo>
                      <a:pt x="32385" y="39243"/>
                      <a:pt x="32480" y="39433"/>
                      <a:pt x="32576" y="39529"/>
                    </a:cubicBezTo>
                    <a:cubicBezTo>
                      <a:pt x="32576" y="39624"/>
                      <a:pt x="32576" y="39719"/>
                      <a:pt x="32576" y="39815"/>
                    </a:cubicBezTo>
                    <a:lnTo>
                      <a:pt x="37243" y="39815"/>
                    </a:lnTo>
                    <a:lnTo>
                      <a:pt x="37052" y="39433"/>
                    </a:lnTo>
                    <a:cubicBezTo>
                      <a:pt x="37052" y="39433"/>
                      <a:pt x="36862" y="38671"/>
                      <a:pt x="36766" y="38005"/>
                    </a:cubicBezTo>
                    <a:cubicBezTo>
                      <a:pt x="36671" y="37338"/>
                      <a:pt x="36766" y="36576"/>
                      <a:pt x="36766" y="35909"/>
                    </a:cubicBezTo>
                    <a:lnTo>
                      <a:pt x="36766" y="33814"/>
                    </a:lnTo>
                    <a:cubicBezTo>
                      <a:pt x="36766" y="32385"/>
                      <a:pt x="36290" y="30956"/>
                      <a:pt x="35243" y="29432"/>
                    </a:cubicBezTo>
                    <a:cubicBezTo>
                      <a:pt x="34195" y="27908"/>
                      <a:pt x="32576" y="26956"/>
                      <a:pt x="30385" y="26670"/>
                    </a:cubicBezTo>
                    <a:cubicBezTo>
                      <a:pt x="32099" y="26384"/>
                      <a:pt x="33528" y="25908"/>
                      <a:pt x="34481" y="25336"/>
                    </a:cubicBezTo>
                    <a:cubicBezTo>
                      <a:pt x="36290" y="24193"/>
                      <a:pt x="37243" y="22289"/>
                      <a:pt x="37243" y="19717"/>
                    </a:cubicBezTo>
                    <a:cubicBezTo>
                      <a:pt x="37243" y="16192"/>
                      <a:pt x="35814" y="13811"/>
                      <a:pt x="32861" y="12573"/>
                    </a:cubicBezTo>
                    <a:cubicBezTo>
                      <a:pt x="31242" y="11906"/>
                      <a:pt x="28670" y="11525"/>
                      <a:pt x="25146" y="11525"/>
                    </a:cubicBezTo>
                    <a:lnTo>
                      <a:pt x="15240" y="11525"/>
                    </a:lnTo>
                    <a:lnTo>
                      <a:pt x="15240" y="39815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847ABAE6-354D-4D45-9BEF-80E8CDA49ADC}"/>
                  </a:ext>
                </a:extLst>
              </p:cNvPr>
              <p:cNvSpPr/>
              <p:nvPr/>
            </p:nvSpPr>
            <p:spPr>
              <a:xfrm>
                <a:off x="7295090" y="3166627"/>
                <a:ext cx="335186" cy="441242"/>
              </a:xfrm>
              <a:custGeom>
                <a:avLst/>
                <a:gdLst>
                  <a:gd name="connsiteX0" fmla="*/ 9431 w 335186"/>
                  <a:gd name="connsiteY0" fmla="*/ 1530 h 441242"/>
                  <a:gd name="connsiteX1" fmla="*/ 1716 w 335186"/>
                  <a:gd name="connsiteY1" fmla="*/ 13532 h 441242"/>
                  <a:gd name="connsiteX2" fmla="*/ 2573 w 335186"/>
                  <a:gd name="connsiteY2" fmla="*/ 206413 h 441242"/>
                  <a:gd name="connsiteX3" fmla="*/ 84012 w 335186"/>
                  <a:gd name="connsiteY3" fmla="*/ 441204 h 441242"/>
                  <a:gd name="connsiteX4" fmla="*/ 132018 w 335186"/>
                  <a:gd name="connsiteY4" fmla="*/ 392341 h 441242"/>
                  <a:gd name="connsiteX5" fmla="*/ 144020 w 335186"/>
                  <a:gd name="connsiteY5" fmla="*/ 340049 h 441242"/>
                  <a:gd name="connsiteX6" fmla="*/ 171452 w 335186"/>
                  <a:gd name="connsiteY6" fmla="*/ 412058 h 441242"/>
                  <a:gd name="connsiteX7" fmla="*/ 228030 w 335186"/>
                  <a:gd name="connsiteY7" fmla="*/ 441204 h 441242"/>
                  <a:gd name="connsiteX8" fmla="*/ 302611 w 335186"/>
                  <a:gd name="connsiteY8" fmla="*/ 352050 h 441242"/>
                  <a:gd name="connsiteX9" fmla="*/ 335186 w 335186"/>
                  <a:gd name="connsiteY9" fmla="*/ 341763 h 441242"/>
                  <a:gd name="connsiteX10" fmla="*/ 318041 w 335186"/>
                  <a:gd name="connsiteY10" fmla="*/ 325476 h 441242"/>
                  <a:gd name="connsiteX11" fmla="*/ 303468 w 335186"/>
                  <a:gd name="connsiteY11" fmla="*/ 30677 h 441242"/>
                  <a:gd name="connsiteX12" fmla="*/ 278608 w 335186"/>
                  <a:gd name="connsiteY12" fmla="*/ 13532 h 441242"/>
                  <a:gd name="connsiteX13" fmla="*/ 255462 w 335186"/>
                  <a:gd name="connsiteY13" fmla="*/ 29820 h 441242"/>
                  <a:gd name="connsiteX14" fmla="*/ 265749 w 335186"/>
                  <a:gd name="connsiteY14" fmla="*/ 329762 h 441242"/>
                  <a:gd name="connsiteX15" fmla="*/ 278608 w 335186"/>
                  <a:gd name="connsiteY15" fmla="*/ 346907 h 441242"/>
                  <a:gd name="connsiteX16" fmla="*/ 240889 w 335186"/>
                  <a:gd name="connsiteY16" fmla="*/ 418059 h 441242"/>
                  <a:gd name="connsiteX17" fmla="*/ 197169 w 335186"/>
                  <a:gd name="connsiteY17" fmla="*/ 16961 h 441242"/>
                  <a:gd name="connsiteX18" fmla="*/ 186025 w 335186"/>
                  <a:gd name="connsiteY18" fmla="*/ 10960 h 441242"/>
                  <a:gd name="connsiteX19" fmla="*/ 134590 w 335186"/>
                  <a:gd name="connsiteY19" fmla="*/ 21247 h 441242"/>
                  <a:gd name="connsiteX20" fmla="*/ 132018 w 335186"/>
                  <a:gd name="connsiteY20" fmla="*/ 241465 h 441242"/>
                  <a:gd name="connsiteX21" fmla="*/ 93442 w 335186"/>
                  <a:gd name="connsiteY21" fmla="*/ 412915 h 441242"/>
                  <a:gd name="connsiteX22" fmla="*/ 64295 w 335186"/>
                  <a:gd name="connsiteY22" fmla="*/ 282613 h 441242"/>
                  <a:gd name="connsiteX23" fmla="*/ 61724 w 335186"/>
                  <a:gd name="connsiteY23" fmla="*/ 4959 h 441242"/>
                  <a:gd name="connsiteX24" fmla="*/ 9431 w 335186"/>
                  <a:gd name="connsiteY24" fmla="*/ 1530 h 44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5186" h="441242">
                    <a:moveTo>
                      <a:pt x="9431" y="1530"/>
                    </a:moveTo>
                    <a:cubicBezTo>
                      <a:pt x="9431" y="1530"/>
                      <a:pt x="1716" y="9246"/>
                      <a:pt x="1716" y="13532"/>
                    </a:cubicBezTo>
                    <a:cubicBezTo>
                      <a:pt x="1716" y="15627"/>
                      <a:pt x="-2665" y="101543"/>
                      <a:pt x="2573" y="206413"/>
                    </a:cubicBezTo>
                    <a:cubicBezTo>
                      <a:pt x="7907" y="313379"/>
                      <a:pt x="13718" y="443776"/>
                      <a:pt x="84012" y="441204"/>
                    </a:cubicBezTo>
                    <a:cubicBezTo>
                      <a:pt x="109158" y="440252"/>
                      <a:pt x="125160" y="425774"/>
                      <a:pt x="132018" y="392341"/>
                    </a:cubicBezTo>
                    <a:cubicBezTo>
                      <a:pt x="138019" y="363099"/>
                      <a:pt x="144020" y="340049"/>
                      <a:pt x="144020" y="340049"/>
                    </a:cubicBezTo>
                    <a:cubicBezTo>
                      <a:pt x="144020" y="340049"/>
                      <a:pt x="152592" y="385483"/>
                      <a:pt x="171452" y="412058"/>
                    </a:cubicBezTo>
                    <a:cubicBezTo>
                      <a:pt x="183072" y="428441"/>
                      <a:pt x="208409" y="442062"/>
                      <a:pt x="228030" y="441204"/>
                    </a:cubicBezTo>
                    <a:cubicBezTo>
                      <a:pt x="293943" y="438252"/>
                      <a:pt x="302611" y="352050"/>
                      <a:pt x="302611" y="352050"/>
                    </a:cubicBezTo>
                    <a:cubicBezTo>
                      <a:pt x="302611" y="352050"/>
                      <a:pt x="335186" y="354622"/>
                      <a:pt x="335186" y="341763"/>
                    </a:cubicBezTo>
                    <a:cubicBezTo>
                      <a:pt x="335186" y="328905"/>
                      <a:pt x="321470" y="341763"/>
                      <a:pt x="318041" y="325476"/>
                    </a:cubicBezTo>
                    <a:cubicBezTo>
                      <a:pt x="315184" y="312045"/>
                      <a:pt x="315470" y="107829"/>
                      <a:pt x="303468" y="30677"/>
                    </a:cubicBezTo>
                    <a:cubicBezTo>
                      <a:pt x="300992" y="14961"/>
                      <a:pt x="287752" y="13532"/>
                      <a:pt x="278608" y="13532"/>
                    </a:cubicBezTo>
                    <a:cubicBezTo>
                      <a:pt x="270035" y="13532"/>
                      <a:pt x="256224" y="15437"/>
                      <a:pt x="255462" y="29820"/>
                    </a:cubicBezTo>
                    <a:cubicBezTo>
                      <a:pt x="249461" y="147263"/>
                      <a:pt x="260891" y="320808"/>
                      <a:pt x="265749" y="329762"/>
                    </a:cubicBezTo>
                    <a:cubicBezTo>
                      <a:pt x="271750" y="340906"/>
                      <a:pt x="278608" y="346907"/>
                      <a:pt x="278608" y="346907"/>
                    </a:cubicBezTo>
                    <a:cubicBezTo>
                      <a:pt x="278608" y="346907"/>
                      <a:pt x="270893" y="418059"/>
                      <a:pt x="240889" y="418059"/>
                    </a:cubicBezTo>
                    <a:cubicBezTo>
                      <a:pt x="210885" y="418059"/>
                      <a:pt x="187739" y="163455"/>
                      <a:pt x="197169" y="16961"/>
                    </a:cubicBezTo>
                    <a:cubicBezTo>
                      <a:pt x="197169" y="16961"/>
                      <a:pt x="194121" y="12579"/>
                      <a:pt x="186025" y="10960"/>
                    </a:cubicBezTo>
                    <a:cubicBezTo>
                      <a:pt x="167642" y="7245"/>
                      <a:pt x="134590" y="6388"/>
                      <a:pt x="134590" y="21247"/>
                    </a:cubicBezTo>
                    <a:cubicBezTo>
                      <a:pt x="134590" y="21247"/>
                      <a:pt x="135352" y="120688"/>
                      <a:pt x="132018" y="241465"/>
                    </a:cubicBezTo>
                    <a:cubicBezTo>
                      <a:pt x="130304" y="304044"/>
                      <a:pt x="101633" y="412915"/>
                      <a:pt x="93442" y="412915"/>
                    </a:cubicBezTo>
                    <a:cubicBezTo>
                      <a:pt x="84012" y="412915"/>
                      <a:pt x="67724" y="351098"/>
                      <a:pt x="64295" y="282613"/>
                    </a:cubicBezTo>
                    <a:cubicBezTo>
                      <a:pt x="58485" y="164408"/>
                      <a:pt x="67153" y="10389"/>
                      <a:pt x="61724" y="4959"/>
                    </a:cubicBezTo>
                    <a:cubicBezTo>
                      <a:pt x="53151" y="-3613"/>
                      <a:pt x="9431" y="1530"/>
                      <a:pt x="9431" y="1530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0EEB514E-2D77-4C29-8104-9D73F806C856}"/>
                  </a:ext>
                </a:extLst>
              </p:cNvPr>
              <p:cNvSpPr/>
              <p:nvPr/>
            </p:nvSpPr>
            <p:spPr>
              <a:xfrm>
                <a:off x="8187780" y="3354180"/>
                <a:ext cx="379365" cy="251174"/>
              </a:xfrm>
              <a:custGeom>
                <a:avLst/>
                <a:gdLst>
                  <a:gd name="connsiteX0" fmla="*/ 18378 w 379365"/>
                  <a:gd name="connsiteY0" fmla="*/ 35147 h 251174"/>
                  <a:gd name="connsiteX1" fmla="*/ 54383 w 379365"/>
                  <a:gd name="connsiteY1" fmla="*/ 12859 h 251174"/>
                  <a:gd name="connsiteX2" fmla="*/ 138393 w 379365"/>
                  <a:gd name="connsiteY2" fmla="*/ 48006 h 251174"/>
                  <a:gd name="connsiteX3" fmla="*/ 98102 w 379365"/>
                  <a:gd name="connsiteY3" fmla="*/ 174022 h 251174"/>
                  <a:gd name="connsiteX4" fmla="*/ 68956 w 379365"/>
                  <a:gd name="connsiteY4" fmla="*/ 171450 h 251174"/>
                  <a:gd name="connsiteX5" fmla="*/ 59526 w 379365"/>
                  <a:gd name="connsiteY5" fmla="*/ 170593 h 251174"/>
                  <a:gd name="connsiteX6" fmla="*/ 104103 w 379365"/>
                  <a:gd name="connsiteY6" fmla="*/ 231457 h 251174"/>
                  <a:gd name="connsiteX7" fmla="*/ 182113 w 379365"/>
                  <a:gd name="connsiteY7" fmla="*/ 72009 h 251174"/>
                  <a:gd name="connsiteX8" fmla="*/ 163253 w 379365"/>
                  <a:gd name="connsiteY8" fmla="*/ 24003 h 251174"/>
                  <a:gd name="connsiteX9" fmla="*/ 186399 w 379365"/>
                  <a:gd name="connsiteY9" fmla="*/ 0 h 251174"/>
                  <a:gd name="connsiteX10" fmla="*/ 217260 w 379365"/>
                  <a:gd name="connsiteY10" fmla="*/ 22288 h 251174"/>
                  <a:gd name="connsiteX11" fmla="*/ 278982 w 379365"/>
                  <a:gd name="connsiteY11" fmla="*/ 14573 h 251174"/>
                  <a:gd name="connsiteX12" fmla="*/ 290984 w 379365"/>
                  <a:gd name="connsiteY12" fmla="*/ 27432 h 251174"/>
                  <a:gd name="connsiteX13" fmla="*/ 278982 w 379365"/>
                  <a:gd name="connsiteY13" fmla="*/ 113157 h 251174"/>
                  <a:gd name="connsiteX14" fmla="*/ 317558 w 379365"/>
                  <a:gd name="connsiteY14" fmla="*/ 210026 h 251174"/>
                  <a:gd name="connsiteX15" fmla="*/ 362993 w 379365"/>
                  <a:gd name="connsiteY15" fmla="*/ 177451 h 251174"/>
                  <a:gd name="connsiteX16" fmla="*/ 378423 w 379365"/>
                  <a:gd name="connsiteY16" fmla="*/ 176593 h 251174"/>
                  <a:gd name="connsiteX17" fmla="*/ 367279 w 379365"/>
                  <a:gd name="connsiteY17" fmla="*/ 199739 h 251174"/>
                  <a:gd name="connsiteX18" fmla="*/ 274696 w 379365"/>
                  <a:gd name="connsiteY18" fmla="*/ 228029 h 251174"/>
                  <a:gd name="connsiteX19" fmla="*/ 228404 w 379365"/>
                  <a:gd name="connsiteY19" fmla="*/ 151733 h 251174"/>
                  <a:gd name="connsiteX20" fmla="*/ 228404 w 379365"/>
                  <a:gd name="connsiteY20" fmla="*/ 61722 h 251174"/>
                  <a:gd name="connsiteX21" fmla="*/ 214688 w 379365"/>
                  <a:gd name="connsiteY21" fmla="*/ 55721 h 251174"/>
                  <a:gd name="connsiteX22" fmla="*/ 205259 w 379365"/>
                  <a:gd name="connsiteY22" fmla="*/ 67723 h 251174"/>
                  <a:gd name="connsiteX23" fmla="*/ 177827 w 379365"/>
                  <a:gd name="connsiteY23" fmla="*/ 200597 h 251174"/>
                  <a:gd name="connsiteX24" fmla="*/ 69813 w 379365"/>
                  <a:gd name="connsiteY24" fmla="*/ 251174 h 251174"/>
                  <a:gd name="connsiteX25" fmla="*/ 376 w 379365"/>
                  <a:gd name="connsiteY25" fmla="*/ 135446 h 251174"/>
                  <a:gd name="connsiteX26" fmla="*/ 18378 w 379365"/>
                  <a:gd name="connsiteY26" fmla="*/ 35147 h 251174"/>
                  <a:gd name="connsiteX27" fmla="*/ 82672 w 379365"/>
                  <a:gd name="connsiteY27" fmla="*/ 156019 h 251174"/>
                  <a:gd name="connsiteX28" fmla="*/ 106675 w 379365"/>
                  <a:gd name="connsiteY28" fmla="*/ 90868 h 251174"/>
                  <a:gd name="connsiteX29" fmla="*/ 86958 w 379365"/>
                  <a:gd name="connsiteY29" fmla="*/ 35147 h 251174"/>
                  <a:gd name="connsiteX30" fmla="*/ 57812 w 379365"/>
                  <a:gd name="connsiteY30" fmla="*/ 92583 h 251174"/>
                  <a:gd name="connsiteX31" fmla="*/ 82672 w 379365"/>
                  <a:gd name="connsiteY31" fmla="*/ 156019 h 25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9365" h="251174">
                    <a:moveTo>
                      <a:pt x="18378" y="35147"/>
                    </a:moveTo>
                    <a:cubicBezTo>
                      <a:pt x="26379" y="18764"/>
                      <a:pt x="37904" y="12859"/>
                      <a:pt x="54383" y="12859"/>
                    </a:cubicBezTo>
                    <a:cubicBezTo>
                      <a:pt x="88673" y="12859"/>
                      <a:pt x="134107" y="23146"/>
                      <a:pt x="138393" y="48006"/>
                    </a:cubicBezTo>
                    <a:cubicBezTo>
                      <a:pt x="142679" y="72866"/>
                      <a:pt x="152966" y="170593"/>
                      <a:pt x="98102" y="174022"/>
                    </a:cubicBezTo>
                    <a:cubicBezTo>
                      <a:pt x="84386" y="174879"/>
                      <a:pt x="75147" y="171640"/>
                      <a:pt x="68956" y="171450"/>
                    </a:cubicBezTo>
                    <a:cubicBezTo>
                      <a:pt x="50287" y="170974"/>
                      <a:pt x="59526" y="170593"/>
                      <a:pt x="59526" y="170593"/>
                    </a:cubicBezTo>
                    <a:cubicBezTo>
                      <a:pt x="59526" y="170593"/>
                      <a:pt x="57621" y="235553"/>
                      <a:pt x="104103" y="231457"/>
                    </a:cubicBezTo>
                    <a:cubicBezTo>
                      <a:pt x="181256" y="224600"/>
                      <a:pt x="181256" y="95155"/>
                      <a:pt x="182113" y="72009"/>
                    </a:cubicBezTo>
                    <a:cubicBezTo>
                      <a:pt x="182780" y="54388"/>
                      <a:pt x="161539" y="59150"/>
                      <a:pt x="163253" y="24003"/>
                    </a:cubicBezTo>
                    <a:cubicBezTo>
                      <a:pt x="163253" y="24003"/>
                      <a:pt x="169540" y="0"/>
                      <a:pt x="186399" y="0"/>
                    </a:cubicBezTo>
                    <a:cubicBezTo>
                      <a:pt x="208688" y="0"/>
                      <a:pt x="197543" y="25717"/>
                      <a:pt x="217260" y="22288"/>
                    </a:cubicBezTo>
                    <a:cubicBezTo>
                      <a:pt x="236977" y="18859"/>
                      <a:pt x="264409" y="12001"/>
                      <a:pt x="278982" y="14573"/>
                    </a:cubicBezTo>
                    <a:cubicBezTo>
                      <a:pt x="293555" y="17145"/>
                      <a:pt x="290984" y="23146"/>
                      <a:pt x="290984" y="27432"/>
                    </a:cubicBezTo>
                    <a:cubicBezTo>
                      <a:pt x="290984" y="31718"/>
                      <a:pt x="277268" y="56579"/>
                      <a:pt x="278982" y="113157"/>
                    </a:cubicBezTo>
                    <a:cubicBezTo>
                      <a:pt x="280697" y="169735"/>
                      <a:pt x="286602" y="210026"/>
                      <a:pt x="317558" y="210026"/>
                    </a:cubicBezTo>
                    <a:cubicBezTo>
                      <a:pt x="340704" y="210026"/>
                      <a:pt x="357563" y="181070"/>
                      <a:pt x="362993" y="177451"/>
                    </a:cubicBezTo>
                    <a:cubicBezTo>
                      <a:pt x="365564" y="175736"/>
                      <a:pt x="375851" y="174022"/>
                      <a:pt x="378423" y="176593"/>
                    </a:cubicBezTo>
                    <a:cubicBezTo>
                      <a:pt x="379661" y="177832"/>
                      <a:pt x="382043" y="187452"/>
                      <a:pt x="367279" y="199739"/>
                    </a:cubicBezTo>
                    <a:cubicBezTo>
                      <a:pt x="351372" y="212979"/>
                      <a:pt x="316892" y="228886"/>
                      <a:pt x="274696" y="228029"/>
                    </a:cubicBezTo>
                    <a:cubicBezTo>
                      <a:pt x="274696" y="228029"/>
                      <a:pt x="228404" y="231457"/>
                      <a:pt x="228404" y="151733"/>
                    </a:cubicBezTo>
                    <a:lnTo>
                      <a:pt x="228404" y="61722"/>
                    </a:lnTo>
                    <a:cubicBezTo>
                      <a:pt x="228404" y="61722"/>
                      <a:pt x="219832" y="54007"/>
                      <a:pt x="214688" y="55721"/>
                    </a:cubicBezTo>
                    <a:cubicBezTo>
                      <a:pt x="213164" y="56197"/>
                      <a:pt x="207830" y="53721"/>
                      <a:pt x="205259" y="67723"/>
                    </a:cubicBezTo>
                    <a:cubicBezTo>
                      <a:pt x="199163" y="101346"/>
                      <a:pt x="202687" y="158591"/>
                      <a:pt x="177827" y="200597"/>
                    </a:cubicBezTo>
                    <a:cubicBezTo>
                      <a:pt x="177827" y="200597"/>
                      <a:pt x="152109" y="251174"/>
                      <a:pt x="69813" y="251174"/>
                    </a:cubicBezTo>
                    <a:cubicBezTo>
                      <a:pt x="-12483" y="251174"/>
                      <a:pt x="1233" y="154305"/>
                      <a:pt x="376" y="135446"/>
                    </a:cubicBezTo>
                    <a:cubicBezTo>
                      <a:pt x="185" y="131350"/>
                      <a:pt x="1424" y="70104"/>
                      <a:pt x="18378" y="35147"/>
                    </a:cubicBezTo>
                    <a:moveTo>
                      <a:pt x="82672" y="156019"/>
                    </a:moveTo>
                    <a:cubicBezTo>
                      <a:pt x="96388" y="156019"/>
                      <a:pt x="106675" y="132874"/>
                      <a:pt x="106675" y="90868"/>
                    </a:cubicBezTo>
                    <a:cubicBezTo>
                      <a:pt x="106675" y="48863"/>
                      <a:pt x="103246" y="35147"/>
                      <a:pt x="86958" y="35147"/>
                    </a:cubicBezTo>
                    <a:cubicBezTo>
                      <a:pt x="70670" y="35147"/>
                      <a:pt x="57812" y="58293"/>
                      <a:pt x="57812" y="92583"/>
                    </a:cubicBezTo>
                    <a:cubicBezTo>
                      <a:pt x="57812" y="126873"/>
                      <a:pt x="52668" y="156019"/>
                      <a:pt x="82672" y="156019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2F29733-F46D-4134-8879-C1E2BFE81483}"/>
                </a:ext>
              </a:extLst>
            </p:cNvPr>
            <p:cNvSpPr/>
            <p:nvPr/>
          </p:nvSpPr>
          <p:spPr>
            <a:xfrm>
              <a:off x="1182244" y="988799"/>
              <a:ext cx="935645" cy="646853"/>
            </a:xfrm>
            <a:custGeom>
              <a:avLst/>
              <a:gdLst>
                <a:gd name="connsiteX0" fmla="*/ 39719 w 523198"/>
                <a:gd name="connsiteY0" fmla="*/ 4235 h 361710"/>
                <a:gd name="connsiteX1" fmla="*/ 109157 w 523198"/>
                <a:gd name="connsiteY1" fmla="*/ 13188 h 361710"/>
                <a:gd name="connsiteX2" fmla="*/ 133541 w 523198"/>
                <a:gd name="connsiteY2" fmla="*/ 58146 h 361710"/>
                <a:gd name="connsiteX3" fmla="*/ 110395 w 523198"/>
                <a:gd name="connsiteY3" fmla="*/ 163588 h 361710"/>
                <a:gd name="connsiteX4" fmla="*/ 57722 w 523198"/>
                <a:gd name="connsiteY4" fmla="*/ 164922 h 361710"/>
                <a:gd name="connsiteX5" fmla="*/ 82201 w 523198"/>
                <a:gd name="connsiteY5" fmla="*/ 225310 h 361710"/>
                <a:gd name="connsiteX6" fmla="*/ 185071 w 523198"/>
                <a:gd name="connsiteY6" fmla="*/ 31191 h 361710"/>
                <a:gd name="connsiteX7" fmla="*/ 212027 w 523198"/>
                <a:gd name="connsiteY7" fmla="*/ 19665 h 361710"/>
                <a:gd name="connsiteX8" fmla="*/ 230029 w 523198"/>
                <a:gd name="connsiteY8" fmla="*/ 55670 h 361710"/>
                <a:gd name="connsiteX9" fmla="*/ 231267 w 523198"/>
                <a:gd name="connsiteY9" fmla="*/ 132822 h 361710"/>
                <a:gd name="connsiteX10" fmla="*/ 287846 w 523198"/>
                <a:gd name="connsiteY10" fmla="*/ 2997 h 361710"/>
                <a:gd name="connsiteX11" fmla="*/ 330232 w 523198"/>
                <a:gd name="connsiteY11" fmla="*/ 15855 h 361710"/>
                <a:gd name="connsiteX12" fmla="*/ 344424 w 523198"/>
                <a:gd name="connsiteY12" fmla="*/ 202260 h 361710"/>
                <a:gd name="connsiteX13" fmla="*/ 364998 w 523198"/>
                <a:gd name="connsiteY13" fmla="*/ 167589 h 361710"/>
                <a:gd name="connsiteX14" fmla="*/ 364998 w 523198"/>
                <a:gd name="connsiteY14" fmla="*/ 102057 h 361710"/>
                <a:gd name="connsiteX15" fmla="*/ 408718 w 523198"/>
                <a:gd name="connsiteY15" fmla="*/ 9474 h 361710"/>
                <a:gd name="connsiteX16" fmla="*/ 445961 w 523198"/>
                <a:gd name="connsiteY16" fmla="*/ 15951 h 361710"/>
                <a:gd name="connsiteX17" fmla="*/ 470345 w 523198"/>
                <a:gd name="connsiteY17" fmla="*/ 17189 h 361710"/>
                <a:gd name="connsiteX18" fmla="*/ 502539 w 523198"/>
                <a:gd name="connsiteY18" fmla="*/ 520 h 361710"/>
                <a:gd name="connsiteX19" fmla="*/ 523113 w 523198"/>
                <a:gd name="connsiteY19" fmla="*/ 24904 h 361710"/>
                <a:gd name="connsiteX20" fmla="*/ 517970 w 523198"/>
                <a:gd name="connsiteY20" fmla="*/ 298748 h 361710"/>
                <a:gd name="connsiteX21" fmla="*/ 476822 w 523198"/>
                <a:gd name="connsiteY21" fmla="*/ 361708 h 361710"/>
                <a:gd name="connsiteX22" fmla="*/ 371380 w 523198"/>
                <a:gd name="connsiteY22" fmla="*/ 311607 h 361710"/>
                <a:gd name="connsiteX23" fmla="*/ 391954 w 523198"/>
                <a:gd name="connsiteY23" fmla="*/ 316750 h 361710"/>
                <a:gd name="connsiteX24" fmla="*/ 434340 w 523198"/>
                <a:gd name="connsiteY24" fmla="*/ 343706 h 361710"/>
                <a:gd name="connsiteX25" fmla="*/ 472916 w 523198"/>
                <a:gd name="connsiteY25" fmla="*/ 279412 h 361710"/>
                <a:gd name="connsiteX26" fmla="*/ 470345 w 523198"/>
                <a:gd name="connsiteY26" fmla="*/ 227977 h 361710"/>
                <a:gd name="connsiteX27" fmla="*/ 446913 w 523198"/>
                <a:gd name="connsiteY27" fmla="*/ 236931 h 361710"/>
                <a:gd name="connsiteX28" fmla="*/ 395859 w 523198"/>
                <a:gd name="connsiteY28" fmla="*/ 235978 h 361710"/>
                <a:gd name="connsiteX29" fmla="*/ 370142 w 523198"/>
                <a:gd name="connsiteY29" fmla="*/ 211213 h 361710"/>
                <a:gd name="connsiteX30" fmla="*/ 328994 w 523198"/>
                <a:gd name="connsiteY30" fmla="*/ 222738 h 361710"/>
                <a:gd name="connsiteX31" fmla="*/ 273749 w 523198"/>
                <a:gd name="connsiteY31" fmla="*/ 177780 h 361710"/>
                <a:gd name="connsiteX32" fmla="*/ 272415 w 523198"/>
                <a:gd name="connsiteY32" fmla="*/ 71100 h 361710"/>
                <a:gd name="connsiteX33" fmla="*/ 227457 w 523198"/>
                <a:gd name="connsiteY33" fmla="*/ 236931 h 361710"/>
                <a:gd name="connsiteX34" fmla="*/ 186309 w 523198"/>
                <a:gd name="connsiteY34" fmla="*/ 215118 h 361710"/>
                <a:gd name="connsiteX35" fmla="*/ 177356 w 523198"/>
                <a:gd name="connsiteY35" fmla="*/ 135394 h 361710"/>
                <a:gd name="connsiteX36" fmla="*/ 163259 w 523198"/>
                <a:gd name="connsiteY36" fmla="*/ 159778 h 361710"/>
                <a:gd name="connsiteX37" fmla="*/ 61722 w 523198"/>
                <a:gd name="connsiteY37" fmla="*/ 240741 h 361710"/>
                <a:gd name="connsiteX38" fmla="*/ 0 w 523198"/>
                <a:gd name="connsiteY38" fmla="*/ 149491 h 361710"/>
                <a:gd name="connsiteX39" fmla="*/ 39815 w 523198"/>
                <a:gd name="connsiteY39" fmla="*/ 4235 h 361710"/>
                <a:gd name="connsiteX40" fmla="*/ 83439 w 523198"/>
                <a:gd name="connsiteY40" fmla="*/ 24809 h 361710"/>
                <a:gd name="connsiteX41" fmla="*/ 52578 w 523198"/>
                <a:gd name="connsiteY41" fmla="*/ 95484 h 361710"/>
                <a:gd name="connsiteX42" fmla="*/ 73152 w 523198"/>
                <a:gd name="connsiteY42" fmla="*/ 150729 h 361710"/>
                <a:gd name="connsiteX43" fmla="*/ 97536 w 523198"/>
                <a:gd name="connsiteY43" fmla="*/ 137871 h 361710"/>
                <a:gd name="connsiteX44" fmla="*/ 83439 w 523198"/>
                <a:gd name="connsiteY44" fmla="*/ 24714 h 361710"/>
                <a:gd name="connsiteX45" fmla="*/ 417100 w 523198"/>
                <a:gd name="connsiteY45" fmla="*/ 122535 h 361710"/>
                <a:gd name="connsiteX46" fmla="*/ 444056 w 523198"/>
                <a:gd name="connsiteY46" fmla="*/ 215118 h 361710"/>
                <a:gd name="connsiteX47" fmla="*/ 474250 w 523198"/>
                <a:gd name="connsiteY47" fmla="*/ 123869 h 361710"/>
                <a:gd name="connsiteX48" fmla="*/ 444722 w 523198"/>
                <a:gd name="connsiteY48" fmla="*/ 32619 h 361710"/>
                <a:gd name="connsiteX49" fmla="*/ 417100 w 523198"/>
                <a:gd name="connsiteY49" fmla="*/ 122631 h 36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198" h="361710">
                  <a:moveTo>
                    <a:pt x="39719" y="4235"/>
                  </a:moveTo>
                  <a:cubicBezTo>
                    <a:pt x="43625" y="4235"/>
                    <a:pt x="83058" y="1473"/>
                    <a:pt x="109157" y="13188"/>
                  </a:cubicBezTo>
                  <a:cubicBezTo>
                    <a:pt x="125540" y="20618"/>
                    <a:pt x="134112" y="32905"/>
                    <a:pt x="133541" y="58146"/>
                  </a:cubicBezTo>
                  <a:cubicBezTo>
                    <a:pt x="132302" y="122440"/>
                    <a:pt x="129731" y="154539"/>
                    <a:pt x="110395" y="163588"/>
                  </a:cubicBezTo>
                  <a:cubicBezTo>
                    <a:pt x="91154" y="172637"/>
                    <a:pt x="61532" y="162350"/>
                    <a:pt x="57722" y="164922"/>
                  </a:cubicBezTo>
                  <a:cubicBezTo>
                    <a:pt x="53912" y="167493"/>
                    <a:pt x="52578" y="223310"/>
                    <a:pt x="82201" y="225310"/>
                  </a:cubicBezTo>
                  <a:cubicBezTo>
                    <a:pt x="119444" y="227882"/>
                    <a:pt x="164497" y="161016"/>
                    <a:pt x="185071" y="31191"/>
                  </a:cubicBezTo>
                  <a:cubicBezTo>
                    <a:pt x="186500" y="22237"/>
                    <a:pt x="206883" y="18332"/>
                    <a:pt x="212027" y="19665"/>
                  </a:cubicBezTo>
                  <a:cubicBezTo>
                    <a:pt x="212027" y="19665"/>
                    <a:pt x="230029" y="19665"/>
                    <a:pt x="230029" y="55670"/>
                  </a:cubicBezTo>
                  <a:cubicBezTo>
                    <a:pt x="230029" y="91674"/>
                    <a:pt x="231267" y="132822"/>
                    <a:pt x="231267" y="132822"/>
                  </a:cubicBezTo>
                  <a:cubicBezTo>
                    <a:pt x="231267" y="132822"/>
                    <a:pt x="264890" y="12522"/>
                    <a:pt x="287846" y="2997"/>
                  </a:cubicBezTo>
                  <a:cubicBezTo>
                    <a:pt x="303276" y="-3480"/>
                    <a:pt x="334137" y="425"/>
                    <a:pt x="330232" y="15855"/>
                  </a:cubicBezTo>
                  <a:cubicBezTo>
                    <a:pt x="326422" y="31286"/>
                    <a:pt x="306038" y="206736"/>
                    <a:pt x="344424" y="202260"/>
                  </a:cubicBezTo>
                  <a:cubicBezTo>
                    <a:pt x="366236" y="199688"/>
                    <a:pt x="366236" y="185591"/>
                    <a:pt x="364998" y="167589"/>
                  </a:cubicBezTo>
                  <a:cubicBezTo>
                    <a:pt x="363665" y="148539"/>
                    <a:pt x="364998" y="125202"/>
                    <a:pt x="364998" y="102057"/>
                  </a:cubicBezTo>
                  <a:cubicBezTo>
                    <a:pt x="364998" y="78911"/>
                    <a:pt x="377857" y="6902"/>
                    <a:pt x="408718" y="9474"/>
                  </a:cubicBezTo>
                  <a:cubicBezTo>
                    <a:pt x="439579" y="12045"/>
                    <a:pt x="439579" y="15951"/>
                    <a:pt x="445961" y="15951"/>
                  </a:cubicBezTo>
                  <a:cubicBezTo>
                    <a:pt x="452342" y="15951"/>
                    <a:pt x="470345" y="17189"/>
                    <a:pt x="470345" y="17189"/>
                  </a:cubicBezTo>
                  <a:cubicBezTo>
                    <a:pt x="470345" y="17189"/>
                    <a:pt x="470345" y="-1290"/>
                    <a:pt x="502539" y="520"/>
                  </a:cubicBezTo>
                  <a:cubicBezTo>
                    <a:pt x="525685" y="1854"/>
                    <a:pt x="523113" y="18522"/>
                    <a:pt x="523113" y="24904"/>
                  </a:cubicBezTo>
                  <a:cubicBezTo>
                    <a:pt x="523113" y="31286"/>
                    <a:pt x="521875" y="281984"/>
                    <a:pt x="517970" y="298748"/>
                  </a:cubicBezTo>
                  <a:cubicBezTo>
                    <a:pt x="514160" y="315417"/>
                    <a:pt x="515398" y="361613"/>
                    <a:pt x="476822" y="361708"/>
                  </a:cubicBezTo>
                  <a:cubicBezTo>
                    <a:pt x="409289" y="361994"/>
                    <a:pt x="372999" y="330561"/>
                    <a:pt x="371380" y="311607"/>
                  </a:cubicBezTo>
                  <a:cubicBezTo>
                    <a:pt x="371380" y="311607"/>
                    <a:pt x="380714" y="306463"/>
                    <a:pt x="391954" y="316750"/>
                  </a:cubicBezTo>
                  <a:cubicBezTo>
                    <a:pt x="397097" y="321417"/>
                    <a:pt x="407384" y="341134"/>
                    <a:pt x="434340" y="343706"/>
                  </a:cubicBezTo>
                  <a:cubicBezTo>
                    <a:pt x="457010" y="345897"/>
                    <a:pt x="471583" y="303891"/>
                    <a:pt x="472916" y="279412"/>
                  </a:cubicBezTo>
                  <a:lnTo>
                    <a:pt x="470345" y="227977"/>
                  </a:lnTo>
                  <a:cubicBezTo>
                    <a:pt x="470345" y="227977"/>
                    <a:pt x="463582" y="229882"/>
                    <a:pt x="446913" y="236931"/>
                  </a:cubicBezTo>
                  <a:cubicBezTo>
                    <a:pt x="443103" y="238550"/>
                    <a:pt x="404908" y="238359"/>
                    <a:pt x="395859" y="235978"/>
                  </a:cubicBezTo>
                  <a:cubicBezTo>
                    <a:pt x="384905" y="233121"/>
                    <a:pt x="370142" y="211213"/>
                    <a:pt x="370142" y="211213"/>
                  </a:cubicBezTo>
                  <a:cubicBezTo>
                    <a:pt x="370142" y="211213"/>
                    <a:pt x="359855" y="222738"/>
                    <a:pt x="328994" y="222738"/>
                  </a:cubicBezTo>
                  <a:cubicBezTo>
                    <a:pt x="298133" y="222738"/>
                    <a:pt x="276320" y="197021"/>
                    <a:pt x="273749" y="177780"/>
                  </a:cubicBezTo>
                  <a:cubicBezTo>
                    <a:pt x="271177" y="158540"/>
                    <a:pt x="272415" y="71100"/>
                    <a:pt x="272415" y="71100"/>
                  </a:cubicBezTo>
                  <a:cubicBezTo>
                    <a:pt x="272415" y="71100"/>
                    <a:pt x="226124" y="179114"/>
                    <a:pt x="227457" y="236931"/>
                  </a:cubicBezTo>
                  <a:cubicBezTo>
                    <a:pt x="227457" y="236931"/>
                    <a:pt x="190119" y="245884"/>
                    <a:pt x="186309" y="215118"/>
                  </a:cubicBezTo>
                  <a:cubicBezTo>
                    <a:pt x="182499" y="184257"/>
                    <a:pt x="177356" y="135394"/>
                    <a:pt x="177356" y="135394"/>
                  </a:cubicBezTo>
                  <a:cubicBezTo>
                    <a:pt x="177356" y="135394"/>
                    <a:pt x="171069" y="143205"/>
                    <a:pt x="163259" y="159778"/>
                  </a:cubicBezTo>
                  <a:cubicBezTo>
                    <a:pt x="148876" y="190068"/>
                    <a:pt x="127254" y="237693"/>
                    <a:pt x="61722" y="240741"/>
                  </a:cubicBezTo>
                  <a:cubicBezTo>
                    <a:pt x="7715" y="243312"/>
                    <a:pt x="0" y="175209"/>
                    <a:pt x="0" y="149491"/>
                  </a:cubicBezTo>
                  <a:cubicBezTo>
                    <a:pt x="0" y="149491"/>
                    <a:pt x="6001" y="4235"/>
                    <a:pt x="39815" y="4235"/>
                  </a:cubicBezTo>
                  <a:moveTo>
                    <a:pt x="83439" y="24809"/>
                  </a:moveTo>
                  <a:cubicBezTo>
                    <a:pt x="66104" y="24809"/>
                    <a:pt x="54293" y="61766"/>
                    <a:pt x="52578" y="95484"/>
                  </a:cubicBezTo>
                  <a:cubicBezTo>
                    <a:pt x="50006" y="146919"/>
                    <a:pt x="64865" y="150348"/>
                    <a:pt x="73152" y="150729"/>
                  </a:cubicBezTo>
                  <a:cubicBezTo>
                    <a:pt x="91535" y="151587"/>
                    <a:pt x="97536" y="137871"/>
                    <a:pt x="97536" y="137871"/>
                  </a:cubicBezTo>
                  <a:cubicBezTo>
                    <a:pt x="97536" y="137871"/>
                    <a:pt x="108299" y="24714"/>
                    <a:pt x="83439" y="24714"/>
                  </a:cubicBezTo>
                  <a:moveTo>
                    <a:pt x="417100" y="122535"/>
                  </a:moveTo>
                  <a:cubicBezTo>
                    <a:pt x="417100" y="141871"/>
                    <a:pt x="412623" y="215118"/>
                    <a:pt x="444056" y="215118"/>
                  </a:cubicBezTo>
                  <a:cubicBezTo>
                    <a:pt x="466535" y="215118"/>
                    <a:pt x="474250" y="195211"/>
                    <a:pt x="474250" y="123869"/>
                  </a:cubicBezTo>
                  <a:cubicBezTo>
                    <a:pt x="474250" y="52527"/>
                    <a:pt x="467201" y="32619"/>
                    <a:pt x="444722" y="32619"/>
                  </a:cubicBezTo>
                  <a:cubicBezTo>
                    <a:pt x="422243" y="32619"/>
                    <a:pt x="417100" y="96437"/>
                    <a:pt x="417100" y="122631"/>
                  </a:cubicBezTo>
                </a:path>
              </a:pathLst>
            </a:custGeom>
            <a:solidFill>
              <a:srgbClr val="003658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7FA80B7-D412-44F0-9471-7D1214952739}"/>
                </a:ext>
              </a:extLst>
            </p:cNvPr>
            <p:cNvSpPr/>
            <p:nvPr/>
          </p:nvSpPr>
          <p:spPr>
            <a:xfrm>
              <a:off x="672083" y="1803091"/>
              <a:ext cx="85169" cy="134736"/>
            </a:xfrm>
            <a:custGeom>
              <a:avLst/>
              <a:gdLst>
                <a:gd name="connsiteX0" fmla="*/ 30766 w 47625"/>
                <a:gd name="connsiteY0" fmla="*/ 75248 h 75342"/>
                <a:gd name="connsiteX1" fmla="*/ 15716 w 47625"/>
                <a:gd name="connsiteY1" fmla="*/ 73152 h 75342"/>
                <a:gd name="connsiteX2" fmla="*/ 6287 w 47625"/>
                <a:gd name="connsiteY2" fmla="*/ 66865 h 75342"/>
                <a:gd name="connsiteX3" fmla="*/ 1429 w 47625"/>
                <a:gd name="connsiteY3" fmla="*/ 56388 h 75342"/>
                <a:gd name="connsiteX4" fmla="*/ 0 w 47625"/>
                <a:gd name="connsiteY4" fmla="*/ 41910 h 75342"/>
                <a:gd name="connsiteX5" fmla="*/ 0 w 47625"/>
                <a:gd name="connsiteY5" fmla="*/ 34195 h 75342"/>
                <a:gd name="connsiteX6" fmla="*/ 1524 w 47625"/>
                <a:gd name="connsiteY6" fmla="*/ 20193 h 75342"/>
                <a:gd name="connsiteX7" fmla="*/ 6668 w 47625"/>
                <a:gd name="connsiteY7" fmla="*/ 9430 h 75342"/>
                <a:gd name="connsiteX8" fmla="*/ 16383 w 47625"/>
                <a:gd name="connsiteY8" fmla="*/ 2476 h 75342"/>
                <a:gd name="connsiteX9" fmla="*/ 31623 w 47625"/>
                <a:gd name="connsiteY9" fmla="*/ 0 h 75342"/>
                <a:gd name="connsiteX10" fmla="*/ 40195 w 47625"/>
                <a:gd name="connsiteY10" fmla="*/ 762 h 75342"/>
                <a:gd name="connsiteX11" fmla="*/ 47625 w 47625"/>
                <a:gd name="connsiteY11" fmla="*/ 2667 h 75342"/>
                <a:gd name="connsiteX12" fmla="*/ 45434 w 47625"/>
                <a:gd name="connsiteY12" fmla="*/ 12668 h 75342"/>
                <a:gd name="connsiteX13" fmla="*/ 39815 w 47625"/>
                <a:gd name="connsiteY13" fmla="*/ 11335 h 75342"/>
                <a:gd name="connsiteX14" fmla="*/ 32957 w 47625"/>
                <a:gd name="connsiteY14" fmla="*/ 10763 h 75342"/>
                <a:gd name="connsiteX15" fmla="*/ 23813 w 47625"/>
                <a:gd name="connsiteY15" fmla="*/ 11811 h 75342"/>
                <a:gd name="connsiteX16" fmla="*/ 17621 w 47625"/>
                <a:gd name="connsiteY16" fmla="*/ 15430 h 75342"/>
                <a:gd name="connsiteX17" fmla="*/ 14097 w 47625"/>
                <a:gd name="connsiteY17" fmla="*/ 22669 h 75342"/>
                <a:gd name="connsiteX18" fmla="*/ 13049 w 47625"/>
                <a:gd name="connsiteY18" fmla="*/ 34480 h 75342"/>
                <a:gd name="connsiteX19" fmla="*/ 13049 w 47625"/>
                <a:gd name="connsiteY19" fmla="*/ 41434 h 75342"/>
                <a:gd name="connsiteX20" fmla="*/ 14002 w 47625"/>
                <a:gd name="connsiteY20" fmla="*/ 53054 h 75342"/>
                <a:gd name="connsiteX21" fmla="*/ 17336 w 47625"/>
                <a:gd name="connsiteY21" fmla="*/ 60103 h 75342"/>
                <a:gd name="connsiteX22" fmla="*/ 23622 w 47625"/>
                <a:gd name="connsiteY22" fmla="*/ 63627 h 75342"/>
                <a:gd name="connsiteX23" fmla="*/ 33242 w 47625"/>
                <a:gd name="connsiteY23" fmla="*/ 64579 h 75342"/>
                <a:gd name="connsiteX24" fmla="*/ 40005 w 47625"/>
                <a:gd name="connsiteY24" fmla="*/ 64198 h 75342"/>
                <a:gd name="connsiteX25" fmla="*/ 47244 w 47625"/>
                <a:gd name="connsiteY25" fmla="*/ 63246 h 75342"/>
                <a:gd name="connsiteX26" fmla="*/ 45149 w 47625"/>
                <a:gd name="connsiteY26" fmla="*/ 73533 h 75342"/>
                <a:gd name="connsiteX27" fmla="*/ 37814 w 47625"/>
                <a:gd name="connsiteY27" fmla="*/ 74867 h 75342"/>
                <a:gd name="connsiteX28" fmla="*/ 30480 w 47625"/>
                <a:gd name="connsiteY28" fmla="*/ 75343 h 7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7625" h="75342">
                  <a:moveTo>
                    <a:pt x="30766" y="75248"/>
                  </a:moveTo>
                  <a:cubicBezTo>
                    <a:pt x="24765" y="75248"/>
                    <a:pt x="19717" y="74581"/>
                    <a:pt x="15716" y="73152"/>
                  </a:cubicBezTo>
                  <a:cubicBezTo>
                    <a:pt x="11716" y="71723"/>
                    <a:pt x="8573" y="69628"/>
                    <a:pt x="6287" y="66865"/>
                  </a:cubicBezTo>
                  <a:cubicBezTo>
                    <a:pt x="4001" y="64103"/>
                    <a:pt x="2286" y="60579"/>
                    <a:pt x="1429" y="56388"/>
                  </a:cubicBezTo>
                  <a:cubicBezTo>
                    <a:pt x="572" y="52197"/>
                    <a:pt x="0" y="47339"/>
                    <a:pt x="0" y="41910"/>
                  </a:cubicBezTo>
                  <a:lnTo>
                    <a:pt x="0" y="34195"/>
                  </a:lnTo>
                  <a:cubicBezTo>
                    <a:pt x="0" y="29051"/>
                    <a:pt x="476" y="24384"/>
                    <a:pt x="1524" y="20193"/>
                  </a:cubicBezTo>
                  <a:cubicBezTo>
                    <a:pt x="2477" y="16002"/>
                    <a:pt x="4191" y="12382"/>
                    <a:pt x="6668" y="9430"/>
                  </a:cubicBezTo>
                  <a:cubicBezTo>
                    <a:pt x="9049" y="6477"/>
                    <a:pt x="12287" y="4096"/>
                    <a:pt x="16383" y="2476"/>
                  </a:cubicBezTo>
                  <a:cubicBezTo>
                    <a:pt x="20479" y="857"/>
                    <a:pt x="25527" y="0"/>
                    <a:pt x="31623" y="0"/>
                  </a:cubicBezTo>
                  <a:cubicBezTo>
                    <a:pt x="34576" y="0"/>
                    <a:pt x="37433" y="190"/>
                    <a:pt x="40195" y="762"/>
                  </a:cubicBezTo>
                  <a:cubicBezTo>
                    <a:pt x="42958" y="1238"/>
                    <a:pt x="45434" y="1810"/>
                    <a:pt x="47625" y="2667"/>
                  </a:cubicBezTo>
                  <a:lnTo>
                    <a:pt x="45434" y="12668"/>
                  </a:lnTo>
                  <a:cubicBezTo>
                    <a:pt x="43815" y="12192"/>
                    <a:pt x="42005" y="11716"/>
                    <a:pt x="39815" y="11335"/>
                  </a:cubicBezTo>
                  <a:cubicBezTo>
                    <a:pt x="37624" y="10954"/>
                    <a:pt x="35338" y="10763"/>
                    <a:pt x="32957" y="10763"/>
                  </a:cubicBezTo>
                  <a:cubicBezTo>
                    <a:pt x="29337" y="10763"/>
                    <a:pt x="26384" y="11144"/>
                    <a:pt x="23813" y="11811"/>
                  </a:cubicBezTo>
                  <a:cubicBezTo>
                    <a:pt x="21336" y="12478"/>
                    <a:pt x="19241" y="13716"/>
                    <a:pt x="17621" y="15430"/>
                  </a:cubicBezTo>
                  <a:cubicBezTo>
                    <a:pt x="16002" y="17145"/>
                    <a:pt x="14859" y="19621"/>
                    <a:pt x="14097" y="22669"/>
                  </a:cubicBezTo>
                  <a:cubicBezTo>
                    <a:pt x="13335" y="25717"/>
                    <a:pt x="13049" y="29718"/>
                    <a:pt x="13049" y="34480"/>
                  </a:cubicBezTo>
                  <a:lnTo>
                    <a:pt x="13049" y="41434"/>
                  </a:lnTo>
                  <a:cubicBezTo>
                    <a:pt x="13049" y="46196"/>
                    <a:pt x="13335" y="50006"/>
                    <a:pt x="14002" y="53054"/>
                  </a:cubicBezTo>
                  <a:cubicBezTo>
                    <a:pt x="14669" y="56102"/>
                    <a:pt x="15716" y="58483"/>
                    <a:pt x="17336" y="60103"/>
                  </a:cubicBezTo>
                  <a:cubicBezTo>
                    <a:pt x="18955" y="61817"/>
                    <a:pt x="20955" y="62960"/>
                    <a:pt x="23622" y="63627"/>
                  </a:cubicBezTo>
                  <a:cubicBezTo>
                    <a:pt x="26194" y="64198"/>
                    <a:pt x="29432" y="64579"/>
                    <a:pt x="33242" y="64579"/>
                  </a:cubicBezTo>
                  <a:cubicBezTo>
                    <a:pt x="35243" y="64579"/>
                    <a:pt x="37529" y="64484"/>
                    <a:pt x="40005" y="64198"/>
                  </a:cubicBezTo>
                  <a:cubicBezTo>
                    <a:pt x="42577" y="64008"/>
                    <a:pt x="44958" y="63627"/>
                    <a:pt x="47244" y="63246"/>
                  </a:cubicBezTo>
                  <a:lnTo>
                    <a:pt x="45149" y="73533"/>
                  </a:lnTo>
                  <a:cubicBezTo>
                    <a:pt x="42863" y="74104"/>
                    <a:pt x="40481" y="74486"/>
                    <a:pt x="37814" y="74867"/>
                  </a:cubicBezTo>
                  <a:cubicBezTo>
                    <a:pt x="35243" y="75152"/>
                    <a:pt x="32766" y="75343"/>
                    <a:pt x="30480" y="75343"/>
                  </a:cubicBezTo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6A14D95-6831-45D2-8D05-94AA3C0FC88D}"/>
                </a:ext>
              </a:extLst>
            </p:cNvPr>
            <p:cNvSpPr/>
            <p:nvPr/>
          </p:nvSpPr>
          <p:spPr>
            <a:xfrm>
              <a:off x="855026" y="1802068"/>
              <a:ext cx="105609" cy="136610"/>
            </a:xfrm>
            <a:custGeom>
              <a:avLst/>
              <a:gdLst>
                <a:gd name="connsiteX0" fmla="*/ 29528 w 59055"/>
                <a:gd name="connsiteY0" fmla="*/ 0 h 76390"/>
                <a:gd name="connsiteX1" fmla="*/ 44196 w 59055"/>
                <a:gd name="connsiteY1" fmla="*/ 2477 h 76390"/>
                <a:gd name="connsiteX2" fmla="*/ 53150 w 59055"/>
                <a:gd name="connsiteY2" fmla="*/ 9430 h 76390"/>
                <a:gd name="connsiteX3" fmla="*/ 57722 w 59055"/>
                <a:gd name="connsiteY3" fmla="*/ 20098 h 76390"/>
                <a:gd name="connsiteX4" fmla="*/ 59055 w 59055"/>
                <a:gd name="connsiteY4" fmla="*/ 33814 h 76390"/>
                <a:gd name="connsiteX5" fmla="*/ 59055 w 59055"/>
                <a:gd name="connsiteY5" fmla="*/ 42672 h 76390"/>
                <a:gd name="connsiteX6" fmla="*/ 57722 w 59055"/>
                <a:gd name="connsiteY6" fmla="*/ 56388 h 76390"/>
                <a:gd name="connsiteX7" fmla="*/ 53054 w 59055"/>
                <a:gd name="connsiteY7" fmla="*/ 67056 h 76390"/>
                <a:gd name="connsiteX8" fmla="*/ 44006 w 59055"/>
                <a:gd name="connsiteY8" fmla="*/ 73914 h 76390"/>
                <a:gd name="connsiteX9" fmla="*/ 29528 w 59055"/>
                <a:gd name="connsiteY9" fmla="*/ 76391 h 76390"/>
                <a:gd name="connsiteX10" fmla="*/ 14954 w 59055"/>
                <a:gd name="connsiteY10" fmla="*/ 73914 h 76390"/>
                <a:gd name="connsiteX11" fmla="*/ 5906 w 59055"/>
                <a:gd name="connsiteY11" fmla="*/ 66961 h 76390"/>
                <a:gd name="connsiteX12" fmla="*/ 1334 w 59055"/>
                <a:gd name="connsiteY12" fmla="*/ 56293 h 76390"/>
                <a:gd name="connsiteX13" fmla="*/ 0 w 59055"/>
                <a:gd name="connsiteY13" fmla="*/ 42577 h 76390"/>
                <a:gd name="connsiteX14" fmla="*/ 0 w 59055"/>
                <a:gd name="connsiteY14" fmla="*/ 33719 h 76390"/>
                <a:gd name="connsiteX15" fmla="*/ 1429 w 59055"/>
                <a:gd name="connsiteY15" fmla="*/ 20003 h 76390"/>
                <a:gd name="connsiteX16" fmla="*/ 6191 w 59055"/>
                <a:gd name="connsiteY16" fmla="*/ 9335 h 76390"/>
                <a:gd name="connsiteX17" fmla="*/ 15145 w 59055"/>
                <a:gd name="connsiteY17" fmla="*/ 2477 h 76390"/>
                <a:gd name="connsiteX18" fmla="*/ 29432 w 59055"/>
                <a:gd name="connsiteY18" fmla="*/ 95 h 76390"/>
                <a:gd name="connsiteX19" fmla="*/ 29623 w 59055"/>
                <a:gd name="connsiteY19" fmla="*/ 65627 h 76390"/>
                <a:gd name="connsiteX20" fmla="*/ 36576 w 59055"/>
                <a:gd name="connsiteY20" fmla="*/ 64675 h 76390"/>
                <a:gd name="connsiteX21" fmla="*/ 41624 w 59055"/>
                <a:gd name="connsiteY21" fmla="*/ 61151 h 76390"/>
                <a:gd name="connsiteX22" fmla="*/ 44768 w 59055"/>
                <a:gd name="connsiteY22" fmla="*/ 54102 h 76390"/>
                <a:gd name="connsiteX23" fmla="*/ 45815 w 59055"/>
                <a:gd name="connsiteY23" fmla="*/ 42672 h 76390"/>
                <a:gd name="connsiteX24" fmla="*/ 45815 w 59055"/>
                <a:gd name="connsiteY24" fmla="*/ 33623 h 76390"/>
                <a:gd name="connsiteX25" fmla="*/ 44863 w 59055"/>
                <a:gd name="connsiteY25" fmla="*/ 22003 h 76390"/>
                <a:gd name="connsiteX26" fmla="*/ 41910 w 59055"/>
                <a:gd name="connsiteY26" fmla="*/ 15050 h 76390"/>
                <a:gd name="connsiteX27" fmla="*/ 36862 w 59055"/>
                <a:gd name="connsiteY27" fmla="*/ 11621 h 76390"/>
                <a:gd name="connsiteX28" fmla="*/ 29623 w 59055"/>
                <a:gd name="connsiteY28" fmla="*/ 10668 h 76390"/>
                <a:gd name="connsiteX29" fmla="*/ 22670 w 59055"/>
                <a:gd name="connsiteY29" fmla="*/ 11621 h 76390"/>
                <a:gd name="connsiteX30" fmla="*/ 17526 w 59055"/>
                <a:gd name="connsiteY30" fmla="*/ 15050 h 76390"/>
                <a:gd name="connsiteX31" fmla="*/ 14383 w 59055"/>
                <a:gd name="connsiteY31" fmla="*/ 22003 h 76390"/>
                <a:gd name="connsiteX32" fmla="*/ 13335 w 59055"/>
                <a:gd name="connsiteY32" fmla="*/ 33623 h 76390"/>
                <a:gd name="connsiteX33" fmla="*/ 13335 w 59055"/>
                <a:gd name="connsiteY33" fmla="*/ 42672 h 76390"/>
                <a:gd name="connsiteX34" fmla="*/ 14383 w 59055"/>
                <a:gd name="connsiteY34" fmla="*/ 54197 h 76390"/>
                <a:gd name="connsiteX35" fmla="*/ 17431 w 59055"/>
                <a:gd name="connsiteY35" fmla="*/ 61151 h 76390"/>
                <a:gd name="connsiteX36" fmla="*/ 22574 w 59055"/>
                <a:gd name="connsiteY36" fmla="*/ 64675 h 76390"/>
                <a:gd name="connsiteX37" fmla="*/ 29718 w 59055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9055" h="76390">
                  <a:moveTo>
                    <a:pt x="29528" y="0"/>
                  </a:moveTo>
                  <a:cubicBezTo>
                    <a:pt x="35528" y="0"/>
                    <a:pt x="40386" y="857"/>
                    <a:pt x="44196" y="2477"/>
                  </a:cubicBezTo>
                  <a:cubicBezTo>
                    <a:pt x="48006" y="4096"/>
                    <a:pt x="50959" y="6477"/>
                    <a:pt x="53150" y="9430"/>
                  </a:cubicBezTo>
                  <a:cubicBezTo>
                    <a:pt x="55340" y="12383"/>
                    <a:pt x="56864" y="15907"/>
                    <a:pt x="57722" y="20098"/>
                  </a:cubicBezTo>
                  <a:cubicBezTo>
                    <a:pt x="58579" y="24194"/>
                    <a:pt x="59055" y="28766"/>
                    <a:pt x="59055" y="33814"/>
                  </a:cubicBezTo>
                  <a:lnTo>
                    <a:pt x="59055" y="42672"/>
                  </a:lnTo>
                  <a:cubicBezTo>
                    <a:pt x="59055" y="47720"/>
                    <a:pt x="58579" y="52292"/>
                    <a:pt x="57722" y="56388"/>
                  </a:cubicBezTo>
                  <a:cubicBezTo>
                    <a:pt x="56864" y="60484"/>
                    <a:pt x="55245" y="64103"/>
                    <a:pt x="53054" y="67056"/>
                  </a:cubicBezTo>
                  <a:cubicBezTo>
                    <a:pt x="50864" y="70009"/>
                    <a:pt x="47816" y="72295"/>
                    <a:pt x="44006" y="73914"/>
                  </a:cubicBezTo>
                  <a:cubicBezTo>
                    <a:pt x="40196" y="75533"/>
                    <a:pt x="35338" y="76391"/>
                    <a:pt x="29528" y="76391"/>
                  </a:cubicBezTo>
                  <a:cubicBezTo>
                    <a:pt x="23717" y="76391"/>
                    <a:pt x="18764" y="75533"/>
                    <a:pt x="14954" y="73914"/>
                  </a:cubicBezTo>
                  <a:cubicBezTo>
                    <a:pt x="11144" y="72295"/>
                    <a:pt x="8192" y="69914"/>
                    <a:pt x="5906" y="66961"/>
                  </a:cubicBezTo>
                  <a:cubicBezTo>
                    <a:pt x="3715" y="64008"/>
                    <a:pt x="2191" y="60389"/>
                    <a:pt x="1334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145" y="2477"/>
                  </a:cubicBezTo>
                  <a:cubicBezTo>
                    <a:pt x="18860" y="857"/>
                    <a:pt x="23717" y="95"/>
                    <a:pt x="29432" y="95"/>
                  </a:cubicBezTo>
                  <a:moveTo>
                    <a:pt x="29623" y="65627"/>
                  </a:moveTo>
                  <a:cubicBezTo>
                    <a:pt x="32195" y="65627"/>
                    <a:pt x="34576" y="65342"/>
                    <a:pt x="36576" y="64675"/>
                  </a:cubicBezTo>
                  <a:cubicBezTo>
                    <a:pt x="38576" y="64008"/>
                    <a:pt x="40291" y="62865"/>
                    <a:pt x="41624" y="61151"/>
                  </a:cubicBezTo>
                  <a:cubicBezTo>
                    <a:pt x="42958" y="59436"/>
                    <a:pt x="44006" y="57055"/>
                    <a:pt x="44768" y="54102"/>
                  </a:cubicBezTo>
                  <a:cubicBezTo>
                    <a:pt x="45530" y="51149"/>
                    <a:pt x="45815" y="47339"/>
                    <a:pt x="45815" y="42672"/>
                  </a:cubicBezTo>
                  <a:lnTo>
                    <a:pt x="45815" y="33623"/>
                  </a:lnTo>
                  <a:cubicBezTo>
                    <a:pt x="45815" y="28861"/>
                    <a:pt x="45530" y="25051"/>
                    <a:pt x="44863" y="22003"/>
                  </a:cubicBezTo>
                  <a:cubicBezTo>
                    <a:pt x="44196" y="19050"/>
                    <a:pt x="43244" y="16669"/>
                    <a:pt x="41910" y="15050"/>
                  </a:cubicBezTo>
                  <a:cubicBezTo>
                    <a:pt x="40577" y="13335"/>
                    <a:pt x="38862" y="12192"/>
                    <a:pt x="36862" y="11621"/>
                  </a:cubicBezTo>
                  <a:cubicBezTo>
                    <a:pt x="34766" y="10954"/>
                    <a:pt x="32385" y="10668"/>
                    <a:pt x="29623" y="10668"/>
                  </a:cubicBezTo>
                  <a:cubicBezTo>
                    <a:pt x="26861" y="10668"/>
                    <a:pt x="24670" y="10954"/>
                    <a:pt x="22670" y="11621"/>
                  </a:cubicBezTo>
                  <a:cubicBezTo>
                    <a:pt x="20669" y="12287"/>
                    <a:pt x="18860" y="13335"/>
                    <a:pt x="17526" y="15050"/>
                  </a:cubicBezTo>
                  <a:cubicBezTo>
                    <a:pt x="16193" y="16764"/>
                    <a:pt x="15145" y="19050"/>
                    <a:pt x="14383" y="22003"/>
                  </a:cubicBezTo>
                  <a:cubicBezTo>
                    <a:pt x="13621" y="24956"/>
                    <a:pt x="13335" y="28861"/>
                    <a:pt x="13335" y="33623"/>
                  </a:cubicBezTo>
                  <a:lnTo>
                    <a:pt x="13335" y="42672"/>
                  </a:lnTo>
                  <a:cubicBezTo>
                    <a:pt x="13335" y="47435"/>
                    <a:pt x="13716" y="51245"/>
                    <a:pt x="14383" y="54197"/>
                  </a:cubicBezTo>
                  <a:cubicBezTo>
                    <a:pt x="15050" y="57150"/>
                    <a:pt x="16097" y="59436"/>
                    <a:pt x="17431" y="61151"/>
                  </a:cubicBezTo>
                  <a:cubicBezTo>
                    <a:pt x="18764" y="62865"/>
                    <a:pt x="20479" y="64008"/>
                    <a:pt x="22574" y="64675"/>
                  </a:cubicBezTo>
                  <a:cubicBezTo>
                    <a:pt x="24575" y="65342"/>
                    <a:pt x="26956" y="65627"/>
                    <a:pt x="29718" y="65627"/>
                  </a:cubicBezTo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1AD268-CD3E-4B87-A845-5B1C45BEDB16}"/>
                </a:ext>
              </a:extLst>
            </p:cNvPr>
            <p:cNvSpPr/>
            <p:nvPr/>
          </p:nvSpPr>
          <p:spPr>
            <a:xfrm>
              <a:off x="1069310" y="1804794"/>
              <a:ext cx="96580" cy="130989"/>
            </a:xfrm>
            <a:custGeom>
              <a:avLst/>
              <a:gdLst>
                <a:gd name="connsiteX0" fmla="*/ 51435 w 54006"/>
                <a:gd name="connsiteY0" fmla="*/ 23527 h 73247"/>
                <a:gd name="connsiteX1" fmla="*/ 47911 w 54006"/>
                <a:gd name="connsiteY1" fmla="*/ 36385 h 73247"/>
                <a:gd name="connsiteX2" fmla="*/ 37528 w 54006"/>
                <a:gd name="connsiteY2" fmla="*/ 43625 h 73247"/>
                <a:gd name="connsiteX3" fmla="*/ 54007 w 54006"/>
                <a:gd name="connsiteY3" fmla="*/ 73247 h 73247"/>
                <a:gd name="connsiteX4" fmla="*/ 40100 w 54006"/>
                <a:gd name="connsiteY4" fmla="*/ 73247 h 73247"/>
                <a:gd name="connsiteX5" fmla="*/ 25051 w 54006"/>
                <a:gd name="connsiteY5" fmla="*/ 45053 h 73247"/>
                <a:gd name="connsiteX6" fmla="*/ 12668 w 54006"/>
                <a:gd name="connsiteY6" fmla="*/ 45053 h 73247"/>
                <a:gd name="connsiteX7" fmla="*/ 12668 w 54006"/>
                <a:gd name="connsiteY7" fmla="*/ 73247 h 73247"/>
                <a:gd name="connsiteX8" fmla="*/ 0 w 54006"/>
                <a:gd name="connsiteY8" fmla="*/ 73247 h 73247"/>
                <a:gd name="connsiteX9" fmla="*/ 0 w 54006"/>
                <a:gd name="connsiteY9" fmla="*/ 0 h 73247"/>
                <a:gd name="connsiteX10" fmla="*/ 29432 w 54006"/>
                <a:gd name="connsiteY10" fmla="*/ 0 h 73247"/>
                <a:gd name="connsiteX11" fmla="*/ 39433 w 54006"/>
                <a:gd name="connsiteY11" fmla="*/ 1715 h 73247"/>
                <a:gd name="connsiteX12" fmla="*/ 46196 w 54006"/>
                <a:gd name="connsiteY12" fmla="*/ 6286 h 73247"/>
                <a:gd name="connsiteX13" fmla="*/ 50006 w 54006"/>
                <a:gd name="connsiteY13" fmla="*/ 13049 h 73247"/>
                <a:gd name="connsiteX14" fmla="*/ 51244 w 54006"/>
                <a:gd name="connsiteY14" fmla="*/ 21336 h 73247"/>
                <a:gd name="connsiteX15" fmla="*/ 51244 w 54006"/>
                <a:gd name="connsiteY15" fmla="*/ 23622 h 73247"/>
                <a:gd name="connsiteX16" fmla="*/ 12763 w 54006"/>
                <a:gd name="connsiteY16" fmla="*/ 34576 h 73247"/>
                <a:gd name="connsiteX17" fmla="*/ 26479 w 54006"/>
                <a:gd name="connsiteY17" fmla="*/ 34576 h 73247"/>
                <a:gd name="connsiteX18" fmla="*/ 35528 w 54006"/>
                <a:gd name="connsiteY18" fmla="*/ 31909 h 73247"/>
                <a:gd name="connsiteX19" fmla="*/ 38576 w 54006"/>
                <a:gd name="connsiteY19" fmla="*/ 23336 h 73247"/>
                <a:gd name="connsiteX20" fmla="*/ 38576 w 54006"/>
                <a:gd name="connsiteY20" fmla="*/ 21908 h 73247"/>
                <a:gd name="connsiteX21" fmla="*/ 26956 w 54006"/>
                <a:gd name="connsiteY21" fmla="*/ 10477 h 73247"/>
                <a:gd name="connsiteX22" fmla="*/ 12763 w 54006"/>
                <a:gd name="connsiteY22" fmla="*/ 10477 h 73247"/>
                <a:gd name="connsiteX23" fmla="*/ 12763 w 54006"/>
                <a:gd name="connsiteY23" fmla="*/ 34576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006" h="73247">
                  <a:moveTo>
                    <a:pt x="51435" y="23527"/>
                  </a:moveTo>
                  <a:cubicBezTo>
                    <a:pt x="51435" y="28670"/>
                    <a:pt x="50292" y="32956"/>
                    <a:pt x="47911" y="36385"/>
                  </a:cubicBezTo>
                  <a:cubicBezTo>
                    <a:pt x="45529" y="39815"/>
                    <a:pt x="42100" y="42196"/>
                    <a:pt x="37528" y="43625"/>
                  </a:cubicBezTo>
                  <a:lnTo>
                    <a:pt x="54007" y="73247"/>
                  </a:lnTo>
                  <a:lnTo>
                    <a:pt x="40100" y="73247"/>
                  </a:lnTo>
                  <a:lnTo>
                    <a:pt x="25051" y="45053"/>
                  </a:lnTo>
                  <a:lnTo>
                    <a:pt x="12668" y="45053"/>
                  </a:lnTo>
                  <a:lnTo>
                    <a:pt x="12668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9432" y="0"/>
                  </a:lnTo>
                  <a:cubicBezTo>
                    <a:pt x="33338" y="0"/>
                    <a:pt x="36671" y="571"/>
                    <a:pt x="39433" y="1715"/>
                  </a:cubicBezTo>
                  <a:cubicBezTo>
                    <a:pt x="42196" y="2858"/>
                    <a:pt x="44482" y="4381"/>
                    <a:pt x="46196" y="6286"/>
                  </a:cubicBezTo>
                  <a:cubicBezTo>
                    <a:pt x="47911" y="8192"/>
                    <a:pt x="49244" y="10477"/>
                    <a:pt x="50006" y="13049"/>
                  </a:cubicBezTo>
                  <a:cubicBezTo>
                    <a:pt x="50864" y="15621"/>
                    <a:pt x="51244" y="18383"/>
                    <a:pt x="51244" y="21336"/>
                  </a:cubicBezTo>
                  <a:lnTo>
                    <a:pt x="51244" y="23622"/>
                  </a:lnTo>
                  <a:close/>
                  <a:moveTo>
                    <a:pt x="12763" y="34576"/>
                  </a:moveTo>
                  <a:lnTo>
                    <a:pt x="26479" y="34576"/>
                  </a:lnTo>
                  <a:cubicBezTo>
                    <a:pt x="30480" y="34576"/>
                    <a:pt x="33433" y="33719"/>
                    <a:pt x="35528" y="31909"/>
                  </a:cubicBezTo>
                  <a:cubicBezTo>
                    <a:pt x="37624" y="30099"/>
                    <a:pt x="38576" y="27242"/>
                    <a:pt x="38576" y="23336"/>
                  </a:cubicBezTo>
                  <a:lnTo>
                    <a:pt x="38576" y="21908"/>
                  </a:lnTo>
                  <a:cubicBezTo>
                    <a:pt x="38576" y="14288"/>
                    <a:pt x="34671" y="10477"/>
                    <a:pt x="26956" y="10477"/>
                  </a:cubicBezTo>
                  <a:lnTo>
                    <a:pt x="12763" y="10477"/>
                  </a:lnTo>
                  <a:lnTo>
                    <a:pt x="12763" y="34576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6D616E0-6EB3-416A-B67A-BAE1FCC027F3}"/>
                </a:ext>
              </a:extLst>
            </p:cNvPr>
            <p:cNvSpPr/>
            <p:nvPr/>
          </p:nvSpPr>
          <p:spPr>
            <a:xfrm>
              <a:off x="1268264" y="1804794"/>
              <a:ext cx="90448" cy="130989"/>
            </a:xfrm>
            <a:custGeom>
              <a:avLst/>
              <a:gdLst>
                <a:gd name="connsiteX0" fmla="*/ 12859 w 50577"/>
                <a:gd name="connsiteY0" fmla="*/ 46006 h 73247"/>
                <a:gd name="connsiteX1" fmla="*/ 12859 w 50577"/>
                <a:gd name="connsiteY1" fmla="*/ 73247 h 73247"/>
                <a:gd name="connsiteX2" fmla="*/ 0 w 50577"/>
                <a:gd name="connsiteY2" fmla="*/ 73247 h 73247"/>
                <a:gd name="connsiteX3" fmla="*/ 0 w 50577"/>
                <a:gd name="connsiteY3" fmla="*/ 0 h 73247"/>
                <a:gd name="connsiteX4" fmla="*/ 28766 w 50577"/>
                <a:gd name="connsiteY4" fmla="*/ 0 h 73247"/>
                <a:gd name="connsiteX5" fmla="*/ 38767 w 50577"/>
                <a:gd name="connsiteY5" fmla="*/ 1619 h 73247"/>
                <a:gd name="connsiteX6" fmla="*/ 45529 w 50577"/>
                <a:gd name="connsiteY6" fmla="*/ 6191 h 73247"/>
                <a:gd name="connsiteX7" fmla="*/ 49340 w 50577"/>
                <a:gd name="connsiteY7" fmla="*/ 13049 h 73247"/>
                <a:gd name="connsiteX8" fmla="*/ 50578 w 50577"/>
                <a:gd name="connsiteY8" fmla="*/ 21622 h 73247"/>
                <a:gd name="connsiteX9" fmla="*/ 50578 w 50577"/>
                <a:gd name="connsiteY9" fmla="*/ 24098 h 73247"/>
                <a:gd name="connsiteX10" fmla="*/ 44482 w 50577"/>
                <a:gd name="connsiteY10" fmla="*/ 40386 h 73247"/>
                <a:gd name="connsiteX11" fmla="*/ 26670 w 50577"/>
                <a:gd name="connsiteY11" fmla="*/ 46006 h 73247"/>
                <a:gd name="connsiteX12" fmla="*/ 12764 w 50577"/>
                <a:gd name="connsiteY12" fmla="*/ 46006 h 73247"/>
                <a:gd name="connsiteX13" fmla="*/ 12859 w 50577"/>
                <a:gd name="connsiteY13" fmla="*/ 35909 h 73247"/>
                <a:gd name="connsiteX14" fmla="*/ 25527 w 50577"/>
                <a:gd name="connsiteY14" fmla="*/ 35909 h 73247"/>
                <a:gd name="connsiteX15" fmla="*/ 34766 w 50577"/>
                <a:gd name="connsiteY15" fmla="*/ 33147 h 73247"/>
                <a:gd name="connsiteX16" fmla="*/ 37814 w 50577"/>
                <a:gd name="connsiteY16" fmla="*/ 24384 h 73247"/>
                <a:gd name="connsiteX17" fmla="*/ 37814 w 50577"/>
                <a:gd name="connsiteY17" fmla="*/ 22003 h 73247"/>
                <a:gd name="connsiteX18" fmla="*/ 34957 w 50577"/>
                <a:gd name="connsiteY18" fmla="*/ 13144 h 73247"/>
                <a:gd name="connsiteX19" fmla="*/ 25908 w 50577"/>
                <a:gd name="connsiteY19" fmla="*/ 10096 h 73247"/>
                <a:gd name="connsiteX20" fmla="*/ 12859 w 50577"/>
                <a:gd name="connsiteY20" fmla="*/ 10096 h 73247"/>
                <a:gd name="connsiteX21" fmla="*/ 12859 w 50577"/>
                <a:gd name="connsiteY21" fmla="*/ 35909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577" h="73247">
                  <a:moveTo>
                    <a:pt x="12859" y="46006"/>
                  </a:moveTo>
                  <a:lnTo>
                    <a:pt x="12859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8766" y="0"/>
                  </a:lnTo>
                  <a:cubicBezTo>
                    <a:pt x="32671" y="0"/>
                    <a:pt x="36004" y="571"/>
                    <a:pt x="38767" y="1619"/>
                  </a:cubicBezTo>
                  <a:cubicBezTo>
                    <a:pt x="41529" y="2762"/>
                    <a:pt x="43720" y="4286"/>
                    <a:pt x="45529" y="6191"/>
                  </a:cubicBezTo>
                  <a:cubicBezTo>
                    <a:pt x="47244" y="8192"/>
                    <a:pt x="48577" y="10382"/>
                    <a:pt x="49340" y="13049"/>
                  </a:cubicBezTo>
                  <a:cubicBezTo>
                    <a:pt x="50197" y="15621"/>
                    <a:pt x="50578" y="18479"/>
                    <a:pt x="50578" y="21622"/>
                  </a:cubicBezTo>
                  <a:lnTo>
                    <a:pt x="50578" y="24098"/>
                  </a:lnTo>
                  <a:cubicBezTo>
                    <a:pt x="50578" y="31147"/>
                    <a:pt x="48577" y="36576"/>
                    <a:pt x="44482" y="40386"/>
                  </a:cubicBezTo>
                  <a:cubicBezTo>
                    <a:pt x="40386" y="44196"/>
                    <a:pt x="34480" y="46006"/>
                    <a:pt x="26670" y="46006"/>
                  </a:cubicBezTo>
                  <a:lnTo>
                    <a:pt x="12764" y="46006"/>
                  </a:lnTo>
                  <a:close/>
                  <a:moveTo>
                    <a:pt x="12859" y="35909"/>
                  </a:moveTo>
                  <a:lnTo>
                    <a:pt x="25527" y="35909"/>
                  </a:lnTo>
                  <a:cubicBezTo>
                    <a:pt x="29623" y="35909"/>
                    <a:pt x="32671" y="34957"/>
                    <a:pt x="34766" y="33147"/>
                  </a:cubicBezTo>
                  <a:cubicBezTo>
                    <a:pt x="36767" y="31337"/>
                    <a:pt x="37814" y="28384"/>
                    <a:pt x="37814" y="24384"/>
                  </a:cubicBezTo>
                  <a:lnTo>
                    <a:pt x="37814" y="22003"/>
                  </a:lnTo>
                  <a:cubicBezTo>
                    <a:pt x="37814" y="18098"/>
                    <a:pt x="36862" y="15145"/>
                    <a:pt x="34957" y="13144"/>
                  </a:cubicBezTo>
                  <a:cubicBezTo>
                    <a:pt x="33052" y="11144"/>
                    <a:pt x="30099" y="10096"/>
                    <a:pt x="25908" y="10096"/>
                  </a:cubicBezTo>
                  <a:lnTo>
                    <a:pt x="12859" y="10096"/>
                  </a:lnTo>
                  <a:lnTo>
                    <a:pt x="12859" y="35909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97C6F84-5358-4029-A2C1-0865342930DB}"/>
                </a:ext>
              </a:extLst>
            </p:cNvPr>
            <p:cNvSpPr/>
            <p:nvPr/>
          </p:nvSpPr>
          <p:spPr>
            <a:xfrm>
              <a:off x="1459723" y="1802068"/>
              <a:ext cx="105438" cy="136610"/>
            </a:xfrm>
            <a:custGeom>
              <a:avLst/>
              <a:gdLst>
                <a:gd name="connsiteX0" fmla="*/ 29337 w 58959"/>
                <a:gd name="connsiteY0" fmla="*/ 0 h 76390"/>
                <a:gd name="connsiteX1" fmla="*/ 44006 w 58959"/>
                <a:gd name="connsiteY1" fmla="*/ 2477 h 76390"/>
                <a:gd name="connsiteX2" fmla="*/ 53054 w 58959"/>
                <a:gd name="connsiteY2" fmla="*/ 9430 h 76390"/>
                <a:gd name="connsiteX3" fmla="*/ 57626 w 58959"/>
                <a:gd name="connsiteY3" fmla="*/ 20098 h 76390"/>
                <a:gd name="connsiteX4" fmla="*/ 58960 w 58959"/>
                <a:gd name="connsiteY4" fmla="*/ 33814 h 76390"/>
                <a:gd name="connsiteX5" fmla="*/ 58960 w 58959"/>
                <a:gd name="connsiteY5" fmla="*/ 42672 h 76390"/>
                <a:gd name="connsiteX6" fmla="*/ 57626 w 58959"/>
                <a:gd name="connsiteY6" fmla="*/ 56388 h 76390"/>
                <a:gd name="connsiteX7" fmla="*/ 52959 w 58959"/>
                <a:gd name="connsiteY7" fmla="*/ 67056 h 76390"/>
                <a:gd name="connsiteX8" fmla="*/ 43910 w 58959"/>
                <a:gd name="connsiteY8" fmla="*/ 73914 h 76390"/>
                <a:gd name="connsiteX9" fmla="*/ 29432 w 58959"/>
                <a:gd name="connsiteY9" fmla="*/ 76391 h 76390"/>
                <a:gd name="connsiteX10" fmla="*/ 14859 w 58959"/>
                <a:gd name="connsiteY10" fmla="*/ 73914 h 76390"/>
                <a:gd name="connsiteX11" fmla="*/ 5906 w 58959"/>
                <a:gd name="connsiteY11" fmla="*/ 66961 h 76390"/>
                <a:gd name="connsiteX12" fmla="*/ 1333 w 58959"/>
                <a:gd name="connsiteY12" fmla="*/ 56293 h 76390"/>
                <a:gd name="connsiteX13" fmla="*/ 0 w 58959"/>
                <a:gd name="connsiteY13" fmla="*/ 42577 h 76390"/>
                <a:gd name="connsiteX14" fmla="*/ 0 w 58959"/>
                <a:gd name="connsiteY14" fmla="*/ 33719 h 76390"/>
                <a:gd name="connsiteX15" fmla="*/ 1429 w 58959"/>
                <a:gd name="connsiteY15" fmla="*/ 20003 h 76390"/>
                <a:gd name="connsiteX16" fmla="*/ 6191 w 58959"/>
                <a:gd name="connsiteY16" fmla="*/ 9335 h 76390"/>
                <a:gd name="connsiteX17" fmla="*/ 15145 w 58959"/>
                <a:gd name="connsiteY17" fmla="*/ 2477 h 76390"/>
                <a:gd name="connsiteX18" fmla="*/ 29432 w 58959"/>
                <a:gd name="connsiteY18" fmla="*/ 95 h 76390"/>
                <a:gd name="connsiteX19" fmla="*/ 29432 w 58959"/>
                <a:gd name="connsiteY19" fmla="*/ 65627 h 76390"/>
                <a:gd name="connsiteX20" fmla="*/ 36385 w 58959"/>
                <a:gd name="connsiteY20" fmla="*/ 64675 h 76390"/>
                <a:gd name="connsiteX21" fmla="*/ 41434 w 58959"/>
                <a:gd name="connsiteY21" fmla="*/ 61151 h 76390"/>
                <a:gd name="connsiteX22" fmla="*/ 44577 w 58959"/>
                <a:gd name="connsiteY22" fmla="*/ 54102 h 76390"/>
                <a:gd name="connsiteX23" fmla="*/ 45625 w 58959"/>
                <a:gd name="connsiteY23" fmla="*/ 42672 h 76390"/>
                <a:gd name="connsiteX24" fmla="*/ 45625 w 58959"/>
                <a:gd name="connsiteY24" fmla="*/ 33623 h 76390"/>
                <a:gd name="connsiteX25" fmla="*/ 44672 w 58959"/>
                <a:gd name="connsiteY25" fmla="*/ 22003 h 76390"/>
                <a:gd name="connsiteX26" fmla="*/ 41720 w 58959"/>
                <a:gd name="connsiteY26" fmla="*/ 15050 h 76390"/>
                <a:gd name="connsiteX27" fmla="*/ 36671 w 58959"/>
                <a:gd name="connsiteY27" fmla="*/ 11621 h 76390"/>
                <a:gd name="connsiteX28" fmla="*/ 29432 w 58959"/>
                <a:gd name="connsiteY28" fmla="*/ 10668 h 76390"/>
                <a:gd name="connsiteX29" fmla="*/ 22479 w 58959"/>
                <a:gd name="connsiteY29" fmla="*/ 11621 h 76390"/>
                <a:gd name="connsiteX30" fmla="*/ 17335 w 58959"/>
                <a:gd name="connsiteY30" fmla="*/ 15050 h 76390"/>
                <a:gd name="connsiteX31" fmla="*/ 14192 w 58959"/>
                <a:gd name="connsiteY31" fmla="*/ 22003 h 76390"/>
                <a:gd name="connsiteX32" fmla="*/ 13145 w 58959"/>
                <a:gd name="connsiteY32" fmla="*/ 33623 h 76390"/>
                <a:gd name="connsiteX33" fmla="*/ 13145 w 58959"/>
                <a:gd name="connsiteY33" fmla="*/ 42672 h 76390"/>
                <a:gd name="connsiteX34" fmla="*/ 14192 w 58959"/>
                <a:gd name="connsiteY34" fmla="*/ 54197 h 76390"/>
                <a:gd name="connsiteX35" fmla="*/ 17240 w 58959"/>
                <a:gd name="connsiteY35" fmla="*/ 61151 h 76390"/>
                <a:gd name="connsiteX36" fmla="*/ 22384 w 58959"/>
                <a:gd name="connsiteY36" fmla="*/ 64675 h 76390"/>
                <a:gd name="connsiteX37" fmla="*/ 29528 w 58959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959" h="76390">
                  <a:moveTo>
                    <a:pt x="29337" y="0"/>
                  </a:moveTo>
                  <a:cubicBezTo>
                    <a:pt x="35338" y="0"/>
                    <a:pt x="40196" y="857"/>
                    <a:pt x="44006" y="2477"/>
                  </a:cubicBezTo>
                  <a:cubicBezTo>
                    <a:pt x="47816" y="4096"/>
                    <a:pt x="50768" y="6477"/>
                    <a:pt x="53054" y="9430"/>
                  </a:cubicBezTo>
                  <a:cubicBezTo>
                    <a:pt x="55245" y="12383"/>
                    <a:pt x="56769" y="15907"/>
                    <a:pt x="57626" y="20098"/>
                  </a:cubicBezTo>
                  <a:cubicBezTo>
                    <a:pt x="58483" y="24194"/>
                    <a:pt x="58960" y="28766"/>
                    <a:pt x="58960" y="33814"/>
                  </a:cubicBezTo>
                  <a:lnTo>
                    <a:pt x="58960" y="42672"/>
                  </a:lnTo>
                  <a:cubicBezTo>
                    <a:pt x="58960" y="47720"/>
                    <a:pt x="58483" y="52292"/>
                    <a:pt x="57626" y="56388"/>
                  </a:cubicBezTo>
                  <a:cubicBezTo>
                    <a:pt x="56769" y="60484"/>
                    <a:pt x="55150" y="64103"/>
                    <a:pt x="52959" y="67056"/>
                  </a:cubicBezTo>
                  <a:cubicBezTo>
                    <a:pt x="50768" y="70009"/>
                    <a:pt x="47720" y="72295"/>
                    <a:pt x="43910" y="73914"/>
                  </a:cubicBezTo>
                  <a:cubicBezTo>
                    <a:pt x="40100" y="75533"/>
                    <a:pt x="35243" y="76391"/>
                    <a:pt x="29432" y="76391"/>
                  </a:cubicBezTo>
                  <a:cubicBezTo>
                    <a:pt x="23622" y="76391"/>
                    <a:pt x="18669" y="75533"/>
                    <a:pt x="14859" y="73914"/>
                  </a:cubicBezTo>
                  <a:cubicBezTo>
                    <a:pt x="11049" y="72295"/>
                    <a:pt x="8096" y="69914"/>
                    <a:pt x="5906" y="66961"/>
                  </a:cubicBezTo>
                  <a:cubicBezTo>
                    <a:pt x="3715" y="64008"/>
                    <a:pt x="2191" y="60389"/>
                    <a:pt x="1333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145" y="2477"/>
                  </a:cubicBezTo>
                  <a:cubicBezTo>
                    <a:pt x="18859" y="857"/>
                    <a:pt x="23717" y="95"/>
                    <a:pt x="29432" y="95"/>
                  </a:cubicBezTo>
                  <a:moveTo>
                    <a:pt x="29432" y="65627"/>
                  </a:moveTo>
                  <a:cubicBezTo>
                    <a:pt x="32004" y="65627"/>
                    <a:pt x="34385" y="65342"/>
                    <a:pt x="36385" y="64675"/>
                  </a:cubicBezTo>
                  <a:cubicBezTo>
                    <a:pt x="38386" y="64008"/>
                    <a:pt x="40100" y="62865"/>
                    <a:pt x="41434" y="61151"/>
                  </a:cubicBezTo>
                  <a:cubicBezTo>
                    <a:pt x="42767" y="59436"/>
                    <a:pt x="43815" y="57055"/>
                    <a:pt x="44577" y="54102"/>
                  </a:cubicBezTo>
                  <a:cubicBezTo>
                    <a:pt x="45339" y="51149"/>
                    <a:pt x="45625" y="47339"/>
                    <a:pt x="45625" y="42672"/>
                  </a:cubicBezTo>
                  <a:lnTo>
                    <a:pt x="45625" y="33623"/>
                  </a:lnTo>
                  <a:cubicBezTo>
                    <a:pt x="45625" y="28861"/>
                    <a:pt x="45339" y="25051"/>
                    <a:pt x="44672" y="22003"/>
                  </a:cubicBezTo>
                  <a:cubicBezTo>
                    <a:pt x="44006" y="19050"/>
                    <a:pt x="43053" y="16669"/>
                    <a:pt x="41720" y="15050"/>
                  </a:cubicBezTo>
                  <a:cubicBezTo>
                    <a:pt x="40386" y="13335"/>
                    <a:pt x="38672" y="12192"/>
                    <a:pt x="36671" y="11621"/>
                  </a:cubicBezTo>
                  <a:cubicBezTo>
                    <a:pt x="34671" y="11049"/>
                    <a:pt x="32195" y="10668"/>
                    <a:pt x="29432" y="10668"/>
                  </a:cubicBezTo>
                  <a:cubicBezTo>
                    <a:pt x="26670" y="10668"/>
                    <a:pt x="24479" y="10954"/>
                    <a:pt x="22479" y="11621"/>
                  </a:cubicBezTo>
                  <a:cubicBezTo>
                    <a:pt x="20479" y="12287"/>
                    <a:pt x="18669" y="13335"/>
                    <a:pt x="17335" y="15050"/>
                  </a:cubicBezTo>
                  <a:cubicBezTo>
                    <a:pt x="16002" y="16764"/>
                    <a:pt x="14954" y="19050"/>
                    <a:pt x="14192" y="22003"/>
                  </a:cubicBezTo>
                  <a:cubicBezTo>
                    <a:pt x="13430" y="24956"/>
                    <a:pt x="13145" y="28861"/>
                    <a:pt x="13145" y="33623"/>
                  </a:cubicBezTo>
                  <a:lnTo>
                    <a:pt x="13145" y="42672"/>
                  </a:lnTo>
                  <a:cubicBezTo>
                    <a:pt x="13145" y="47435"/>
                    <a:pt x="13526" y="51245"/>
                    <a:pt x="14192" y="54197"/>
                  </a:cubicBezTo>
                  <a:cubicBezTo>
                    <a:pt x="14859" y="57150"/>
                    <a:pt x="15907" y="59436"/>
                    <a:pt x="17240" y="61151"/>
                  </a:cubicBezTo>
                  <a:cubicBezTo>
                    <a:pt x="18574" y="62865"/>
                    <a:pt x="20288" y="64008"/>
                    <a:pt x="22384" y="64675"/>
                  </a:cubicBezTo>
                  <a:cubicBezTo>
                    <a:pt x="24384" y="65342"/>
                    <a:pt x="26765" y="65627"/>
                    <a:pt x="29528" y="65627"/>
                  </a:cubicBezTo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48D692E-BF5C-4999-8C1A-6BD3C45178DA}"/>
                </a:ext>
              </a:extLst>
            </p:cNvPr>
            <p:cNvSpPr/>
            <p:nvPr/>
          </p:nvSpPr>
          <p:spPr>
            <a:xfrm>
              <a:off x="1673837" y="1804794"/>
              <a:ext cx="96580" cy="130989"/>
            </a:xfrm>
            <a:custGeom>
              <a:avLst/>
              <a:gdLst>
                <a:gd name="connsiteX0" fmla="*/ 51340 w 54006"/>
                <a:gd name="connsiteY0" fmla="*/ 23527 h 73247"/>
                <a:gd name="connsiteX1" fmla="*/ 47816 w 54006"/>
                <a:gd name="connsiteY1" fmla="*/ 36385 h 73247"/>
                <a:gd name="connsiteX2" fmla="*/ 37529 w 54006"/>
                <a:gd name="connsiteY2" fmla="*/ 43625 h 73247"/>
                <a:gd name="connsiteX3" fmla="*/ 54007 w 54006"/>
                <a:gd name="connsiteY3" fmla="*/ 73247 h 73247"/>
                <a:gd name="connsiteX4" fmla="*/ 40100 w 54006"/>
                <a:gd name="connsiteY4" fmla="*/ 73247 h 73247"/>
                <a:gd name="connsiteX5" fmla="*/ 25051 w 54006"/>
                <a:gd name="connsiteY5" fmla="*/ 45053 h 73247"/>
                <a:gd name="connsiteX6" fmla="*/ 12668 w 54006"/>
                <a:gd name="connsiteY6" fmla="*/ 45053 h 73247"/>
                <a:gd name="connsiteX7" fmla="*/ 12668 w 54006"/>
                <a:gd name="connsiteY7" fmla="*/ 73247 h 73247"/>
                <a:gd name="connsiteX8" fmla="*/ 0 w 54006"/>
                <a:gd name="connsiteY8" fmla="*/ 73247 h 73247"/>
                <a:gd name="connsiteX9" fmla="*/ 0 w 54006"/>
                <a:gd name="connsiteY9" fmla="*/ 0 h 73247"/>
                <a:gd name="connsiteX10" fmla="*/ 29432 w 54006"/>
                <a:gd name="connsiteY10" fmla="*/ 0 h 73247"/>
                <a:gd name="connsiteX11" fmla="*/ 39433 w 54006"/>
                <a:gd name="connsiteY11" fmla="*/ 1715 h 73247"/>
                <a:gd name="connsiteX12" fmla="*/ 46196 w 54006"/>
                <a:gd name="connsiteY12" fmla="*/ 6286 h 73247"/>
                <a:gd name="connsiteX13" fmla="*/ 50006 w 54006"/>
                <a:gd name="connsiteY13" fmla="*/ 13049 h 73247"/>
                <a:gd name="connsiteX14" fmla="*/ 51245 w 54006"/>
                <a:gd name="connsiteY14" fmla="*/ 21336 h 73247"/>
                <a:gd name="connsiteX15" fmla="*/ 51245 w 54006"/>
                <a:gd name="connsiteY15" fmla="*/ 23622 h 73247"/>
                <a:gd name="connsiteX16" fmla="*/ 12668 w 54006"/>
                <a:gd name="connsiteY16" fmla="*/ 34576 h 73247"/>
                <a:gd name="connsiteX17" fmla="*/ 26384 w 54006"/>
                <a:gd name="connsiteY17" fmla="*/ 34576 h 73247"/>
                <a:gd name="connsiteX18" fmla="*/ 35433 w 54006"/>
                <a:gd name="connsiteY18" fmla="*/ 31909 h 73247"/>
                <a:gd name="connsiteX19" fmla="*/ 38481 w 54006"/>
                <a:gd name="connsiteY19" fmla="*/ 23336 h 73247"/>
                <a:gd name="connsiteX20" fmla="*/ 38481 w 54006"/>
                <a:gd name="connsiteY20" fmla="*/ 21908 h 73247"/>
                <a:gd name="connsiteX21" fmla="*/ 26860 w 54006"/>
                <a:gd name="connsiteY21" fmla="*/ 10477 h 73247"/>
                <a:gd name="connsiteX22" fmla="*/ 12668 w 54006"/>
                <a:gd name="connsiteY22" fmla="*/ 10477 h 73247"/>
                <a:gd name="connsiteX23" fmla="*/ 12668 w 54006"/>
                <a:gd name="connsiteY23" fmla="*/ 34576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006" h="73247">
                  <a:moveTo>
                    <a:pt x="51340" y="23527"/>
                  </a:moveTo>
                  <a:cubicBezTo>
                    <a:pt x="51340" y="28670"/>
                    <a:pt x="50197" y="32956"/>
                    <a:pt x="47816" y="36385"/>
                  </a:cubicBezTo>
                  <a:cubicBezTo>
                    <a:pt x="45434" y="39815"/>
                    <a:pt x="42005" y="42196"/>
                    <a:pt x="37529" y="43625"/>
                  </a:cubicBezTo>
                  <a:lnTo>
                    <a:pt x="54007" y="73247"/>
                  </a:lnTo>
                  <a:lnTo>
                    <a:pt x="40100" y="73247"/>
                  </a:lnTo>
                  <a:lnTo>
                    <a:pt x="25051" y="45053"/>
                  </a:lnTo>
                  <a:lnTo>
                    <a:pt x="12668" y="45053"/>
                  </a:lnTo>
                  <a:lnTo>
                    <a:pt x="12668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9432" y="0"/>
                  </a:lnTo>
                  <a:cubicBezTo>
                    <a:pt x="33338" y="0"/>
                    <a:pt x="36671" y="571"/>
                    <a:pt x="39433" y="1715"/>
                  </a:cubicBezTo>
                  <a:cubicBezTo>
                    <a:pt x="42196" y="2858"/>
                    <a:pt x="44482" y="4381"/>
                    <a:pt x="46196" y="6286"/>
                  </a:cubicBezTo>
                  <a:cubicBezTo>
                    <a:pt x="47911" y="8192"/>
                    <a:pt x="49244" y="10477"/>
                    <a:pt x="50006" y="13049"/>
                  </a:cubicBezTo>
                  <a:cubicBezTo>
                    <a:pt x="50864" y="15621"/>
                    <a:pt x="51245" y="18383"/>
                    <a:pt x="51245" y="21336"/>
                  </a:cubicBezTo>
                  <a:lnTo>
                    <a:pt x="51245" y="23622"/>
                  </a:lnTo>
                  <a:close/>
                  <a:moveTo>
                    <a:pt x="12668" y="34576"/>
                  </a:moveTo>
                  <a:lnTo>
                    <a:pt x="26384" y="34576"/>
                  </a:lnTo>
                  <a:cubicBezTo>
                    <a:pt x="30385" y="34576"/>
                    <a:pt x="33338" y="33719"/>
                    <a:pt x="35433" y="31909"/>
                  </a:cubicBezTo>
                  <a:cubicBezTo>
                    <a:pt x="37529" y="30099"/>
                    <a:pt x="38481" y="27242"/>
                    <a:pt x="38481" y="23336"/>
                  </a:cubicBezTo>
                  <a:lnTo>
                    <a:pt x="38481" y="21908"/>
                  </a:lnTo>
                  <a:cubicBezTo>
                    <a:pt x="38481" y="14288"/>
                    <a:pt x="34576" y="10477"/>
                    <a:pt x="26860" y="10477"/>
                  </a:cubicBezTo>
                  <a:lnTo>
                    <a:pt x="12668" y="10477"/>
                  </a:lnTo>
                  <a:lnTo>
                    <a:pt x="12668" y="34576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3ACA502-9CCF-49BB-85CF-0056CA45CB8E}"/>
                </a:ext>
              </a:extLst>
            </p:cNvPr>
            <p:cNvSpPr/>
            <p:nvPr/>
          </p:nvSpPr>
          <p:spPr>
            <a:xfrm>
              <a:off x="1864445" y="1804794"/>
              <a:ext cx="114976" cy="130989"/>
            </a:xfrm>
            <a:custGeom>
              <a:avLst/>
              <a:gdLst>
                <a:gd name="connsiteX0" fmla="*/ 44863 w 64293"/>
                <a:gd name="connsiteY0" fmla="*/ 53911 h 73247"/>
                <a:gd name="connsiteX1" fmla="*/ 18955 w 64293"/>
                <a:gd name="connsiteY1" fmla="*/ 53911 h 73247"/>
                <a:gd name="connsiteX2" fmla="*/ 12859 w 64293"/>
                <a:gd name="connsiteY2" fmla="*/ 73247 h 73247"/>
                <a:gd name="connsiteX3" fmla="*/ 0 w 64293"/>
                <a:gd name="connsiteY3" fmla="*/ 73247 h 73247"/>
                <a:gd name="connsiteX4" fmla="*/ 24955 w 64293"/>
                <a:gd name="connsiteY4" fmla="*/ 0 h 73247"/>
                <a:gd name="connsiteX5" fmla="*/ 38767 w 64293"/>
                <a:gd name="connsiteY5" fmla="*/ 0 h 73247"/>
                <a:gd name="connsiteX6" fmla="*/ 64294 w 64293"/>
                <a:gd name="connsiteY6" fmla="*/ 73247 h 73247"/>
                <a:gd name="connsiteX7" fmla="*/ 50959 w 64293"/>
                <a:gd name="connsiteY7" fmla="*/ 73247 h 73247"/>
                <a:gd name="connsiteX8" fmla="*/ 44863 w 64293"/>
                <a:gd name="connsiteY8" fmla="*/ 53911 h 73247"/>
                <a:gd name="connsiteX9" fmla="*/ 22193 w 64293"/>
                <a:gd name="connsiteY9" fmla="*/ 43625 h 73247"/>
                <a:gd name="connsiteX10" fmla="*/ 41624 w 64293"/>
                <a:gd name="connsiteY10" fmla="*/ 43625 h 73247"/>
                <a:gd name="connsiteX11" fmla="*/ 31909 w 64293"/>
                <a:gd name="connsiteY11" fmla="*/ 12573 h 73247"/>
                <a:gd name="connsiteX12" fmla="*/ 22098 w 64293"/>
                <a:gd name="connsiteY12" fmla="*/ 43625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293" h="73247">
                  <a:moveTo>
                    <a:pt x="44863" y="53911"/>
                  </a:moveTo>
                  <a:lnTo>
                    <a:pt x="18955" y="53911"/>
                  </a:lnTo>
                  <a:lnTo>
                    <a:pt x="12859" y="73247"/>
                  </a:lnTo>
                  <a:lnTo>
                    <a:pt x="0" y="73247"/>
                  </a:lnTo>
                  <a:lnTo>
                    <a:pt x="24955" y="0"/>
                  </a:lnTo>
                  <a:lnTo>
                    <a:pt x="38767" y="0"/>
                  </a:lnTo>
                  <a:lnTo>
                    <a:pt x="64294" y="73247"/>
                  </a:lnTo>
                  <a:lnTo>
                    <a:pt x="50959" y="73247"/>
                  </a:lnTo>
                  <a:lnTo>
                    <a:pt x="44863" y="53911"/>
                  </a:lnTo>
                  <a:close/>
                  <a:moveTo>
                    <a:pt x="22193" y="43625"/>
                  </a:moveTo>
                  <a:lnTo>
                    <a:pt x="41624" y="43625"/>
                  </a:lnTo>
                  <a:lnTo>
                    <a:pt x="31909" y="12573"/>
                  </a:lnTo>
                  <a:lnTo>
                    <a:pt x="22098" y="43625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97F7ABF-BB7B-4811-BB78-9169CF4161A2}"/>
                </a:ext>
              </a:extLst>
            </p:cNvPr>
            <p:cNvSpPr/>
            <p:nvPr/>
          </p:nvSpPr>
          <p:spPr>
            <a:xfrm>
              <a:off x="2056757" y="1804794"/>
              <a:ext cx="104245" cy="130989"/>
            </a:xfrm>
            <a:custGeom>
              <a:avLst/>
              <a:gdLst>
                <a:gd name="connsiteX0" fmla="*/ 58293 w 58292"/>
                <a:gd name="connsiteY0" fmla="*/ 0 h 73247"/>
                <a:gd name="connsiteX1" fmla="*/ 56864 w 58292"/>
                <a:gd name="connsiteY1" fmla="*/ 10573 h 73247"/>
                <a:gd name="connsiteX2" fmla="*/ 35623 w 58292"/>
                <a:gd name="connsiteY2" fmla="*/ 10573 h 73247"/>
                <a:gd name="connsiteX3" fmla="*/ 35623 w 58292"/>
                <a:gd name="connsiteY3" fmla="*/ 73247 h 73247"/>
                <a:gd name="connsiteX4" fmla="*/ 22765 w 58292"/>
                <a:gd name="connsiteY4" fmla="*/ 73247 h 73247"/>
                <a:gd name="connsiteX5" fmla="*/ 22765 w 58292"/>
                <a:gd name="connsiteY5" fmla="*/ 10573 h 73247"/>
                <a:gd name="connsiteX6" fmla="*/ 0 w 58292"/>
                <a:gd name="connsiteY6" fmla="*/ 10573 h 73247"/>
                <a:gd name="connsiteX7" fmla="*/ 1333 w 58292"/>
                <a:gd name="connsiteY7" fmla="*/ 0 h 73247"/>
                <a:gd name="connsiteX8" fmla="*/ 58293 w 58292"/>
                <a:gd name="connsiteY8" fmla="*/ 0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292" h="73247">
                  <a:moveTo>
                    <a:pt x="58293" y="0"/>
                  </a:moveTo>
                  <a:lnTo>
                    <a:pt x="56864" y="10573"/>
                  </a:lnTo>
                  <a:lnTo>
                    <a:pt x="35623" y="10573"/>
                  </a:lnTo>
                  <a:lnTo>
                    <a:pt x="35623" y="73247"/>
                  </a:lnTo>
                  <a:lnTo>
                    <a:pt x="22765" y="73247"/>
                  </a:lnTo>
                  <a:lnTo>
                    <a:pt x="22765" y="10573"/>
                  </a:lnTo>
                  <a:lnTo>
                    <a:pt x="0" y="10573"/>
                  </a:lnTo>
                  <a:lnTo>
                    <a:pt x="1333" y="0"/>
                  </a:lnTo>
                  <a:lnTo>
                    <a:pt x="58293" y="0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11909DD-5FDE-4B3F-B42A-571C6CE9301D}"/>
                </a:ext>
              </a:extLst>
            </p:cNvPr>
            <p:cNvSpPr/>
            <p:nvPr/>
          </p:nvSpPr>
          <p:spPr>
            <a:xfrm>
              <a:off x="2262865" y="1804794"/>
              <a:ext cx="22994" cy="130989"/>
            </a:xfrm>
            <a:custGeom>
              <a:avLst/>
              <a:gdLst>
                <a:gd name="connsiteX0" fmla="*/ 0 w 12858"/>
                <a:gd name="connsiteY0" fmla="*/ 0 h 73247"/>
                <a:gd name="connsiteX1" fmla="*/ 12859 w 12858"/>
                <a:gd name="connsiteY1" fmla="*/ 0 h 73247"/>
                <a:gd name="connsiteX2" fmla="*/ 12859 w 12858"/>
                <a:gd name="connsiteY2" fmla="*/ 73247 h 73247"/>
                <a:gd name="connsiteX3" fmla="*/ 0 w 12858"/>
                <a:gd name="connsiteY3" fmla="*/ 73247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73247">
                  <a:moveTo>
                    <a:pt x="0" y="0"/>
                  </a:moveTo>
                  <a:lnTo>
                    <a:pt x="12859" y="0"/>
                  </a:lnTo>
                  <a:lnTo>
                    <a:pt x="12859" y="73247"/>
                  </a:lnTo>
                  <a:lnTo>
                    <a:pt x="0" y="73247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093C5B0-89D8-4AC6-BA33-6380AB832B93}"/>
                </a:ext>
              </a:extLst>
            </p:cNvPr>
            <p:cNvSpPr/>
            <p:nvPr/>
          </p:nvSpPr>
          <p:spPr>
            <a:xfrm>
              <a:off x="2394877" y="1802068"/>
              <a:ext cx="105438" cy="136610"/>
            </a:xfrm>
            <a:custGeom>
              <a:avLst/>
              <a:gdLst>
                <a:gd name="connsiteX0" fmla="*/ 29337 w 58959"/>
                <a:gd name="connsiteY0" fmla="*/ 0 h 76390"/>
                <a:gd name="connsiteX1" fmla="*/ 44006 w 58959"/>
                <a:gd name="connsiteY1" fmla="*/ 2477 h 76390"/>
                <a:gd name="connsiteX2" fmla="*/ 53054 w 58959"/>
                <a:gd name="connsiteY2" fmla="*/ 9430 h 76390"/>
                <a:gd name="connsiteX3" fmla="*/ 57626 w 58959"/>
                <a:gd name="connsiteY3" fmla="*/ 20098 h 76390"/>
                <a:gd name="connsiteX4" fmla="*/ 58960 w 58959"/>
                <a:gd name="connsiteY4" fmla="*/ 33814 h 76390"/>
                <a:gd name="connsiteX5" fmla="*/ 58960 w 58959"/>
                <a:gd name="connsiteY5" fmla="*/ 42672 h 76390"/>
                <a:gd name="connsiteX6" fmla="*/ 57626 w 58959"/>
                <a:gd name="connsiteY6" fmla="*/ 56388 h 76390"/>
                <a:gd name="connsiteX7" fmla="*/ 52959 w 58959"/>
                <a:gd name="connsiteY7" fmla="*/ 67056 h 76390"/>
                <a:gd name="connsiteX8" fmla="*/ 43910 w 58959"/>
                <a:gd name="connsiteY8" fmla="*/ 73914 h 76390"/>
                <a:gd name="connsiteX9" fmla="*/ 29432 w 58959"/>
                <a:gd name="connsiteY9" fmla="*/ 76391 h 76390"/>
                <a:gd name="connsiteX10" fmla="*/ 14859 w 58959"/>
                <a:gd name="connsiteY10" fmla="*/ 73914 h 76390"/>
                <a:gd name="connsiteX11" fmla="*/ 5906 w 58959"/>
                <a:gd name="connsiteY11" fmla="*/ 66961 h 76390"/>
                <a:gd name="connsiteX12" fmla="*/ 1333 w 58959"/>
                <a:gd name="connsiteY12" fmla="*/ 56293 h 76390"/>
                <a:gd name="connsiteX13" fmla="*/ 0 w 58959"/>
                <a:gd name="connsiteY13" fmla="*/ 42577 h 76390"/>
                <a:gd name="connsiteX14" fmla="*/ 0 w 58959"/>
                <a:gd name="connsiteY14" fmla="*/ 33719 h 76390"/>
                <a:gd name="connsiteX15" fmla="*/ 1429 w 58959"/>
                <a:gd name="connsiteY15" fmla="*/ 20003 h 76390"/>
                <a:gd name="connsiteX16" fmla="*/ 6191 w 58959"/>
                <a:gd name="connsiteY16" fmla="*/ 9335 h 76390"/>
                <a:gd name="connsiteX17" fmla="*/ 15240 w 58959"/>
                <a:gd name="connsiteY17" fmla="*/ 2477 h 76390"/>
                <a:gd name="connsiteX18" fmla="*/ 29527 w 58959"/>
                <a:gd name="connsiteY18" fmla="*/ 95 h 76390"/>
                <a:gd name="connsiteX19" fmla="*/ 29527 w 58959"/>
                <a:gd name="connsiteY19" fmla="*/ 65627 h 76390"/>
                <a:gd name="connsiteX20" fmla="*/ 36481 w 58959"/>
                <a:gd name="connsiteY20" fmla="*/ 64675 h 76390"/>
                <a:gd name="connsiteX21" fmla="*/ 41529 w 58959"/>
                <a:gd name="connsiteY21" fmla="*/ 61151 h 76390"/>
                <a:gd name="connsiteX22" fmla="*/ 44672 w 58959"/>
                <a:gd name="connsiteY22" fmla="*/ 54102 h 76390"/>
                <a:gd name="connsiteX23" fmla="*/ 45720 w 58959"/>
                <a:gd name="connsiteY23" fmla="*/ 42672 h 76390"/>
                <a:gd name="connsiteX24" fmla="*/ 45720 w 58959"/>
                <a:gd name="connsiteY24" fmla="*/ 33623 h 76390"/>
                <a:gd name="connsiteX25" fmla="*/ 44767 w 58959"/>
                <a:gd name="connsiteY25" fmla="*/ 22003 h 76390"/>
                <a:gd name="connsiteX26" fmla="*/ 41815 w 58959"/>
                <a:gd name="connsiteY26" fmla="*/ 15050 h 76390"/>
                <a:gd name="connsiteX27" fmla="*/ 36767 w 58959"/>
                <a:gd name="connsiteY27" fmla="*/ 11621 h 76390"/>
                <a:gd name="connsiteX28" fmla="*/ 29527 w 58959"/>
                <a:gd name="connsiteY28" fmla="*/ 10668 h 76390"/>
                <a:gd name="connsiteX29" fmla="*/ 22574 w 58959"/>
                <a:gd name="connsiteY29" fmla="*/ 11621 h 76390"/>
                <a:gd name="connsiteX30" fmla="*/ 17431 w 58959"/>
                <a:gd name="connsiteY30" fmla="*/ 15050 h 76390"/>
                <a:gd name="connsiteX31" fmla="*/ 14288 w 58959"/>
                <a:gd name="connsiteY31" fmla="*/ 22003 h 76390"/>
                <a:gd name="connsiteX32" fmla="*/ 13240 w 58959"/>
                <a:gd name="connsiteY32" fmla="*/ 33623 h 76390"/>
                <a:gd name="connsiteX33" fmla="*/ 13240 w 58959"/>
                <a:gd name="connsiteY33" fmla="*/ 42672 h 76390"/>
                <a:gd name="connsiteX34" fmla="*/ 14288 w 58959"/>
                <a:gd name="connsiteY34" fmla="*/ 54197 h 76390"/>
                <a:gd name="connsiteX35" fmla="*/ 17335 w 58959"/>
                <a:gd name="connsiteY35" fmla="*/ 61151 h 76390"/>
                <a:gd name="connsiteX36" fmla="*/ 22479 w 58959"/>
                <a:gd name="connsiteY36" fmla="*/ 64675 h 76390"/>
                <a:gd name="connsiteX37" fmla="*/ 29623 w 58959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959" h="76390">
                  <a:moveTo>
                    <a:pt x="29337" y="0"/>
                  </a:moveTo>
                  <a:cubicBezTo>
                    <a:pt x="35338" y="0"/>
                    <a:pt x="40196" y="857"/>
                    <a:pt x="44006" y="2477"/>
                  </a:cubicBezTo>
                  <a:cubicBezTo>
                    <a:pt x="47815" y="4096"/>
                    <a:pt x="50768" y="6477"/>
                    <a:pt x="53054" y="9430"/>
                  </a:cubicBezTo>
                  <a:cubicBezTo>
                    <a:pt x="55245" y="12383"/>
                    <a:pt x="56769" y="15907"/>
                    <a:pt x="57626" y="20098"/>
                  </a:cubicBezTo>
                  <a:cubicBezTo>
                    <a:pt x="58483" y="24194"/>
                    <a:pt x="58960" y="28766"/>
                    <a:pt x="58960" y="33814"/>
                  </a:cubicBezTo>
                  <a:lnTo>
                    <a:pt x="58960" y="42672"/>
                  </a:lnTo>
                  <a:cubicBezTo>
                    <a:pt x="58960" y="47720"/>
                    <a:pt x="58483" y="52292"/>
                    <a:pt x="57626" y="56388"/>
                  </a:cubicBezTo>
                  <a:cubicBezTo>
                    <a:pt x="56769" y="60484"/>
                    <a:pt x="55150" y="64103"/>
                    <a:pt x="52959" y="67056"/>
                  </a:cubicBezTo>
                  <a:cubicBezTo>
                    <a:pt x="50768" y="70009"/>
                    <a:pt x="47720" y="72295"/>
                    <a:pt x="43910" y="73914"/>
                  </a:cubicBezTo>
                  <a:cubicBezTo>
                    <a:pt x="40100" y="75533"/>
                    <a:pt x="35242" y="76391"/>
                    <a:pt x="29432" y="76391"/>
                  </a:cubicBezTo>
                  <a:cubicBezTo>
                    <a:pt x="23622" y="76391"/>
                    <a:pt x="18669" y="75533"/>
                    <a:pt x="14859" y="73914"/>
                  </a:cubicBezTo>
                  <a:cubicBezTo>
                    <a:pt x="11049" y="72295"/>
                    <a:pt x="8096" y="69914"/>
                    <a:pt x="5906" y="66961"/>
                  </a:cubicBezTo>
                  <a:cubicBezTo>
                    <a:pt x="3715" y="64008"/>
                    <a:pt x="2191" y="60389"/>
                    <a:pt x="1333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240" y="2477"/>
                  </a:cubicBezTo>
                  <a:cubicBezTo>
                    <a:pt x="18955" y="857"/>
                    <a:pt x="23813" y="95"/>
                    <a:pt x="29527" y="95"/>
                  </a:cubicBezTo>
                  <a:moveTo>
                    <a:pt x="29527" y="65627"/>
                  </a:moveTo>
                  <a:cubicBezTo>
                    <a:pt x="32099" y="65627"/>
                    <a:pt x="34481" y="65342"/>
                    <a:pt x="36481" y="64675"/>
                  </a:cubicBezTo>
                  <a:cubicBezTo>
                    <a:pt x="38481" y="64008"/>
                    <a:pt x="40196" y="62865"/>
                    <a:pt x="41529" y="61151"/>
                  </a:cubicBezTo>
                  <a:cubicBezTo>
                    <a:pt x="42863" y="59436"/>
                    <a:pt x="43910" y="57055"/>
                    <a:pt x="44672" y="54102"/>
                  </a:cubicBezTo>
                  <a:cubicBezTo>
                    <a:pt x="45434" y="51149"/>
                    <a:pt x="45720" y="47339"/>
                    <a:pt x="45720" y="42672"/>
                  </a:cubicBezTo>
                  <a:lnTo>
                    <a:pt x="45720" y="33623"/>
                  </a:lnTo>
                  <a:cubicBezTo>
                    <a:pt x="45720" y="28861"/>
                    <a:pt x="45434" y="25051"/>
                    <a:pt x="44767" y="22003"/>
                  </a:cubicBezTo>
                  <a:cubicBezTo>
                    <a:pt x="44101" y="19050"/>
                    <a:pt x="43148" y="16669"/>
                    <a:pt x="41815" y="15050"/>
                  </a:cubicBezTo>
                  <a:cubicBezTo>
                    <a:pt x="40481" y="13335"/>
                    <a:pt x="38767" y="12192"/>
                    <a:pt x="36767" y="11621"/>
                  </a:cubicBezTo>
                  <a:cubicBezTo>
                    <a:pt x="34766" y="11049"/>
                    <a:pt x="32290" y="10668"/>
                    <a:pt x="29527" y="10668"/>
                  </a:cubicBezTo>
                  <a:cubicBezTo>
                    <a:pt x="26956" y="10668"/>
                    <a:pt x="24575" y="10954"/>
                    <a:pt x="22574" y="11621"/>
                  </a:cubicBezTo>
                  <a:cubicBezTo>
                    <a:pt x="20574" y="12287"/>
                    <a:pt x="18764" y="13335"/>
                    <a:pt x="17431" y="15050"/>
                  </a:cubicBezTo>
                  <a:cubicBezTo>
                    <a:pt x="16097" y="16764"/>
                    <a:pt x="15050" y="19050"/>
                    <a:pt x="14288" y="22003"/>
                  </a:cubicBezTo>
                  <a:cubicBezTo>
                    <a:pt x="13525" y="24956"/>
                    <a:pt x="13240" y="28861"/>
                    <a:pt x="13240" y="33623"/>
                  </a:cubicBezTo>
                  <a:lnTo>
                    <a:pt x="13240" y="42672"/>
                  </a:lnTo>
                  <a:cubicBezTo>
                    <a:pt x="13240" y="47435"/>
                    <a:pt x="13621" y="51245"/>
                    <a:pt x="14288" y="54197"/>
                  </a:cubicBezTo>
                  <a:cubicBezTo>
                    <a:pt x="14954" y="57150"/>
                    <a:pt x="16002" y="59436"/>
                    <a:pt x="17335" y="61151"/>
                  </a:cubicBezTo>
                  <a:cubicBezTo>
                    <a:pt x="18669" y="62865"/>
                    <a:pt x="20383" y="64008"/>
                    <a:pt x="22479" y="64675"/>
                  </a:cubicBezTo>
                  <a:cubicBezTo>
                    <a:pt x="24479" y="65342"/>
                    <a:pt x="26860" y="65627"/>
                    <a:pt x="29623" y="65627"/>
                  </a:cubicBezTo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4B2851F-F8DD-4E87-B96A-622872581572}"/>
                </a:ext>
              </a:extLst>
            </p:cNvPr>
            <p:cNvSpPr/>
            <p:nvPr/>
          </p:nvSpPr>
          <p:spPr>
            <a:xfrm>
              <a:off x="2609160" y="1804794"/>
              <a:ext cx="97943" cy="130989"/>
            </a:xfrm>
            <a:custGeom>
              <a:avLst/>
              <a:gdLst>
                <a:gd name="connsiteX0" fmla="*/ 11240 w 54768"/>
                <a:gd name="connsiteY0" fmla="*/ 0 h 73247"/>
                <a:gd name="connsiteX1" fmla="*/ 42958 w 54768"/>
                <a:gd name="connsiteY1" fmla="*/ 52292 h 73247"/>
                <a:gd name="connsiteX2" fmla="*/ 42958 w 54768"/>
                <a:gd name="connsiteY2" fmla="*/ 0 h 73247"/>
                <a:gd name="connsiteX3" fmla="*/ 54769 w 54768"/>
                <a:gd name="connsiteY3" fmla="*/ 0 h 73247"/>
                <a:gd name="connsiteX4" fmla="*/ 54769 w 54768"/>
                <a:gd name="connsiteY4" fmla="*/ 73247 h 73247"/>
                <a:gd name="connsiteX5" fmla="*/ 43434 w 54768"/>
                <a:gd name="connsiteY5" fmla="*/ 73247 h 73247"/>
                <a:gd name="connsiteX6" fmla="*/ 11811 w 54768"/>
                <a:gd name="connsiteY6" fmla="*/ 20955 h 73247"/>
                <a:gd name="connsiteX7" fmla="*/ 11811 w 54768"/>
                <a:gd name="connsiteY7" fmla="*/ 73247 h 73247"/>
                <a:gd name="connsiteX8" fmla="*/ 0 w 54768"/>
                <a:gd name="connsiteY8" fmla="*/ 73247 h 73247"/>
                <a:gd name="connsiteX9" fmla="*/ 0 w 54768"/>
                <a:gd name="connsiteY9" fmla="*/ 0 h 73247"/>
                <a:gd name="connsiteX10" fmla="*/ 11240 w 54768"/>
                <a:gd name="connsiteY10" fmla="*/ 0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768" h="73247">
                  <a:moveTo>
                    <a:pt x="11240" y="0"/>
                  </a:moveTo>
                  <a:lnTo>
                    <a:pt x="42958" y="52292"/>
                  </a:lnTo>
                  <a:lnTo>
                    <a:pt x="42958" y="0"/>
                  </a:lnTo>
                  <a:lnTo>
                    <a:pt x="54769" y="0"/>
                  </a:lnTo>
                  <a:lnTo>
                    <a:pt x="54769" y="73247"/>
                  </a:lnTo>
                  <a:lnTo>
                    <a:pt x="43434" y="73247"/>
                  </a:lnTo>
                  <a:lnTo>
                    <a:pt x="11811" y="20955"/>
                  </a:lnTo>
                  <a:lnTo>
                    <a:pt x="11811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11240" y="0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675081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Blue B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410C77F-EFEE-41CD-B5AB-3845A6F1D614}"/>
              </a:ext>
            </a:extLst>
          </p:cNvPr>
          <p:cNvGrpSpPr/>
          <p:nvPr userDrawn="1"/>
        </p:nvGrpSpPr>
        <p:grpSpPr>
          <a:xfrm>
            <a:off x="571500" y="592089"/>
            <a:ext cx="2274841" cy="1303773"/>
            <a:chOff x="7295090" y="3166627"/>
            <a:chExt cx="1272055" cy="729049"/>
          </a:xfrm>
          <a:solidFill>
            <a:schemeClr val="bg1"/>
          </a:solidFill>
        </p:grpSpPr>
        <p:grpSp>
          <p:nvGrpSpPr>
            <p:cNvPr id="15" name="Graphic 6">
              <a:extLst>
                <a:ext uri="{FF2B5EF4-FFF2-40B4-BE49-F238E27FC236}">
                  <a16:creationId xmlns:a16="http://schemas.microsoft.com/office/drawing/2014/main" id="{D4708A63-19E5-4F1A-B5AB-3443470EFF7D}"/>
                </a:ext>
              </a:extLst>
            </p:cNvPr>
            <p:cNvGrpSpPr/>
            <p:nvPr/>
          </p:nvGrpSpPr>
          <p:grpSpPr>
            <a:xfrm>
              <a:off x="7295090" y="3166627"/>
              <a:ext cx="1272055" cy="441242"/>
              <a:chOff x="7295090" y="3166627"/>
              <a:chExt cx="1272055" cy="441242"/>
            </a:xfrm>
            <a:grpFill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1890AF6-E7A9-48DA-962E-F9C12A96E36A}"/>
                  </a:ext>
                </a:extLst>
              </p:cNvPr>
              <p:cNvSpPr/>
              <p:nvPr/>
            </p:nvSpPr>
            <p:spPr>
              <a:xfrm>
                <a:off x="8501719" y="3365991"/>
                <a:ext cx="51625" cy="51625"/>
              </a:xfrm>
              <a:custGeom>
                <a:avLst/>
                <a:gdLst>
                  <a:gd name="connsiteX0" fmla="*/ 41434 w 51625"/>
                  <a:gd name="connsiteY0" fmla="*/ 10001 h 51625"/>
                  <a:gd name="connsiteX1" fmla="*/ 47911 w 51625"/>
                  <a:gd name="connsiteY1" fmla="*/ 25717 h 51625"/>
                  <a:gd name="connsiteX2" fmla="*/ 41434 w 51625"/>
                  <a:gd name="connsiteY2" fmla="*/ 41529 h 51625"/>
                  <a:gd name="connsiteX3" fmla="*/ 25718 w 51625"/>
                  <a:gd name="connsiteY3" fmla="*/ 48101 h 51625"/>
                  <a:gd name="connsiteX4" fmla="*/ 10001 w 51625"/>
                  <a:gd name="connsiteY4" fmla="*/ 41529 h 51625"/>
                  <a:gd name="connsiteX5" fmla="*/ 3619 w 51625"/>
                  <a:gd name="connsiteY5" fmla="*/ 25717 h 51625"/>
                  <a:gd name="connsiteX6" fmla="*/ 10096 w 51625"/>
                  <a:gd name="connsiteY6" fmla="*/ 10001 h 51625"/>
                  <a:gd name="connsiteX7" fmla="*/ 25813 w 51625"/>
                  <a:gd name="connsiteY7" fmla="*/ 3429 h 51625"/>
                  <a:gd name="connsiteX8" fmla="*/ 41529 w 51625"/>
                  <a:gd name="connsiteY8" fmla="*/ 10001 h 51625"/>
                  <a:gd name="connsiteX9" fmla="*/ 44006 w 51625"/>
                  <a:gd name="connsiteY9" fmla="*/ 7525 h 51625"/>
                  <a:gd name="connsiteX10" fmla="*/ 25718 w 51625"/>
                  <a:gd name="connsiteY10" fmla="*/ 0 h 51625"/>
                  <a:gd name="connsiteX11" fmla="*/ 7525 w 51625"/>
                  <a:gd name="connsiteY11" fmla="*/ 7525 h 51625"/>
                  <a:gd name="connsiteX12" fmla="*/ 0 w 51625"/>
                  <a:gd name="connsiteY12" fmla="*/ 25717 h 51625"/>
                  <a:gd name="connsiteX13" fmla="*/ 7525 w 51625"/>
                  <a:gd name="connsiteY13" fmla="*/ 44005 h 51625"/>
                  <a:gd name="connsiteX14" fmla="*/ 25813 w 51625"/>
                  <a:gd name="connsiteY14" fmla="*/ 51625 h 51625"/>
                  <a:gd name="connsiteX15" fmla="*/ 44101 w 51625"/>
                  <a:gd name="connsiteY15" fmla="*/ 44005 h 51625"/>
                  <a:gd name="connsiteX16" fmla="*/ 51626 w 51625"/>
                  <a:gd name="connsiteY16" fmla="*/ 25717 h 51625"/>
                  <a:gd name="connsiteX17" fmla="*/ 44101 w 51625"/>
                  <a:gd name="connsiteY17" fmla="*/ 7525 h 51625"/>
                  <a:gd name="connsiteX18" fmla="*/ 29623 w 51625"/>
                  <a:gd name="connsiteY18" fmla="*/ 24479 h 51625"/>
                  <a:gd name="connsiteX19" fmla="*/ 24860 w 51625"/>
                  <a:gd name="connsiteY19" fmla="*/ 25146 h 51625"/>
                  <a:gd name="connsiteX20" fmla="*/ 20384 w 51625"/>
                  <a:gd name="connsiteY20" fmla="*/ 25146 h 51625"/>
                  <a:gd name="connsiteX21" fmla="*/ 20384 w 51625"/>
                  <a:gd name="connsiteY21" fmla="*/ 14859 h 51625"/>
                  <a:gd name="connsiteX22" fmla="*/ 24670 w 51625"/>
                  <a:gd name="connsiteY22" fmla="*/ 14859 h 51625"/>
                  <a:gd name="connsiteX23" fmla="*/ 30670 w 51625"/>
                  <a:gd name="connsiteY23" fmla="*/ 15907 h 51625"/>
                  <a:gd name="connsiteX24" fmla="*/ 32576 w 51625"/>
                  <a:gd name="connsiteY24" fmla="*/ 20098 h 51625"/>
                  <a:gd name="connsiteX25" fmla="*/ 29623 w 51625"/>
                  <a:gd name="connsiteY25" fmla="*/ 24479 h 51625"/>
                  <a:gd name="connsiteX26" fmla="*/ 15335 w 51625"/>
                  <a:gd name="connsiteY26" fmla="*/ 39815 h 51625"/>
                  <a:gd name="connsiteX27" fmla="*/ 20288 w 51625"/>
                  <a:gd name="connsiteY27" fmla="*/ 39815 h 51625"/>
                  <a:gd name="connsiteX28" fmla="*/ 20288 w 51625"/>
                  <a:gd name="connsiteY28" fmla="*/ 28670 h 51625"/>
                  <a:gd name="connsiteX29" fmla="*/ 24194 w 51625"/>
                  <a:gd name="connsiteY29" fmla="*/ 28670 h 51625"/>
                  <a:gd name="connsiteX30" fmla="*/ 29718 w 51625"/>
                  <a:gd name="connsiteY30" fmla="*/ 29623 h 51625"/>
                  <a:gd name="connsiteX31" fmla="*/ 32385 w 51625"/>
                  <a:gd name="connsiteY31" fmla="*/ 36100 h 51625"/>
                  <a:gd name="connsiteX32" fmla="*/ 32385 w 51625"/>
                  <a:gd name="connsiteY32" fmla="*/ 39243 h 51625"/>
                  <a:gd name="connsiteX33" fmla="*/ 32576 w 51625"/>
                  <a:gd name="connsiteY33" fmla="*/ 39529 h 51625"/>
                  <a:gd name="connsiteX34" fmla="*/ 32576 w 51625"/>
                  <a:gd name="connsiteY34" fmla="*/ 39815 h 51625"/>
                  <a:gd name="connsiteX35" fmla="*/ 37243 w 51625"/>
                  <a:gd name="connsiteY35" fmla="*/ 39815 h 51625"/>
                  <a:gd name="connsiteX36" fmla="*/ 37052 w 51625"/>
                  <a:gd name="connsiteY36" fmla="*/ 39433 h 51625"/>
                  <a:gd name="connsiteX37" fmla="*/ 36766 w 51625"/>
                  <a:gd name="connsiteY37" fmla="*/ 38005 h 51625"/>
                  <a:gd name="connsiteX38" fmla="*/ 36766 w 51625"/>
                  <a:gd name="connsiteY38" fmla="*/ 35909 h 51625"/>
                  <a:gd name="connsiteX39" fmla="*/ 36766 w 51625"/>
                  <a:gd name="connsiteY39" fmla="*/ 33814 h 51625"/>
                  <a:gd name="connsiteX40" fmla="*/ 35243 w 51625"/>
                  <a:gd name="connsiteY40" fmla="*/ 29432 h 51625"/>
                  <a:gd name="connsiteX41" fmla="*/ 30385 w 51625"/>
                  <a:gd name="connsiteY41" fmla="*/ 26670 h 51625"/>
                  <a:gd name="connsiteX42" fmla="*/ 34481 w 51625"/>
                  <a:gd name="connsiteY42" fmla="*/ 25336 h 51625"/>
                  <a:gd name="connsiteX43" fmla="*/ 37243 w 51625"/>
                  <a:gd name="connsiteY43" fmla="*/ 19717 h 51625"/>
                  <a:gd name="connsiteX44" fmla="*/ 32861 w 51625"/>
                  <a:gd name="connsiteY44" fmla="*/ 12573 h 51625"/>
                  <a:gd name="connsiteX45" fmla="*/ 25146 w 51625"/>
                  <a:gd name="connsiteY45" fmla="*/ 11525 h 51625"/>
                  <a:gd name="connsiteX46" fmla="*/ 15240 w 51625"/>
                  <a:gd name="connsiteY46" fmla="*/ 11525 h 51625"/>
                  <a:gd name="connsiteX47" fmla="*/ 15240 w 51625"/>
                  <a:gd name="connsiteY47" fmla="*/ 39815 h 5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1625" h="51625">
                    <a:moveTo>
                      <a:pt x="41434" y="10001"/>
                    </a:moveTo>
                    <a:cubicBezTo>
                      <a:pt x="45720" y="14383"/>
                      <a:pt x="47911" y="19526"/>
                      <a:pt x="47911" y="25717"/>
                    </a:cubicBezTo>
                    <a:cubicBezTo>
                      <a:pt x="47911" y="31909"/>
                      <a:pt x="45720" y="37147"/>
                      <a:pt x="41434" y="41529"/>
                    </a:cubicBezTo>
                    <a:cubicBezTo>
                      <a:pt x="37148" y="45910"/>
                      <a:pt x="31909" y="48101"/>
                      <a:pt x="25718" y="48101"/>
                    </a:cubicBezTo>
                    <a:cubicBezTo>
                      <a:pt x="19526" y="48101"/>
                      <a:pt x="14287" y="45910"/>
                      <a:pt x="10001" y="41529"/>
                    </a:cubicBezTo>
                    <a:cubicBezTo>
                      <a:pt x="5715" y="37147"/>
                      <a:pt x="3619" y="31909"/>
                      <a:pt x="3619" y="25717"/>
                    </a:cubicBezTo>
                    <a:cubicBezTo>
                      <a:pt x="3619" y="19526"/>
                      <a:pt x="5810" y="14383"/>
                      <a:pt x="10096" y="10001"/>
                    </a:cubicBezTo>
                    <a:cubicBezTo>
                      <a:pt x="14383" y="5620"/>
                      <a:pt x="19622" y="3429"/>
                      <a:pt x="25813" y="3429"/>
                    </a:cubicBezTo>
                    <a:cubicBezTo>
                      <a:pt x="32004" y="3429"/>
                      <a:pt x="37243" y="5620"/>
                      <a:pt x="41529" y="10001"/>
                    </a:cubicBezTo>
                    <a:moveTo>
                      <a:pt x="44006" y="7525"/>
                    </a:moveTo>
                    <a:cubicBezTo>
                      <a:pt x="38957" y="2477"/>
                      <a:pt x="32861" y="0"/>
                      <a:pt x="25718" y="0"/>
                    </a:cubicBezTo>
                    <a:cubicBezTo>
                      <a:pt x="18574" y="0"/>
                      <a:pt x="12573" y="2477"/>
                      <a:pt x="7525" y="7525"/>
                    </a:cubicBezTo>
                    <a:cubicBezTo>
                      <a:pt x="2477" y="12573"/>
                      <a:pt x="0" y="18669"/>
                      <a:pt x="0" y="25717"/>
                    </a:cubicBezTo>
                    <a:cubicBezTo>
                      <a:pt x="0" y="32766"/>
                      <a:pt x="2477" y="38957"/>
                      <a:pt x="7525" y="44005"/>
                    </a:cubicBezTo>
                    <a:cubicBezTo>
                      <a:pt x="12573" y="49054"/>
                      <a:pt x="18574" y="51625"/>
                      <a:pt x="25813" y="51625"/>
                    </a:cubicBezTo>
                    <a:cubicBezTo>
                      <a:pt x="33052" y="51625"/>
                      <a:pt x="39052" y="49054"/>
                      <a:pt x="44101" y="44005"/>
                    </a:cubicBezTo>
                    <a:cubicBezTo>
                      <a:pt x="49149" y="38957"/>
                      <a:pt x="51626" y="32861"/>
                      <a:pt x="51626" y="25717"/>
                    </a:cubicBezTo>
                    <a:cubicBezTo>
                      <a:pt x="51626" y="18574"/>
                      <a:pt x="49054" y="12478"/>
                      <a:pt x="44101" y="7525"/>
                    </a:cubicBezTo>
                    <a:moveTo>
                      <a:pt x="29623" y="24479"/>
                    </a:moveTo>
                    <a:cubicBezTo>
                      <a:pt x="28575" y="24860"/>
                      <a:pt x="26956" y="25146"/>
                      <a:pt x="24860" y="25146"/>
                    </a:cubicBezTo>
                    <a:lnTo>
                      <a:pt x="20384" y="25146"/>
                    </a:lnTo>
                    <a:lnTo>
                      <a:pt x="20384" y="14859"/>
                    </a:lnTo>
                    <a:lnTo>
                      <a:pt x="24670" y="14859"/>
                    </a:lnTo>
                    <a:cubicBezTo>
                      <a:pt x="27432" y="14859"/>
                      <a:pt x="29432" y="15240"/>
                      <a:pt x="30670" y="15907"/>
                    </a:cubicBezTo>
                    <a:cubicBezTo>
                      <a:pt x="31909" y="16573"/>
                      <a:pt x="32576" y="18002"/>
                      <a:pt x="32576" y="20098"/>
                    </a:cubicBezTo>
                    <a:cubicBezTo>
                      <a:pt x="32576" y="22289"/>
                      <a:pt x="31623" y="23717"/>
                      <a:pt x="29623" y="24479"/>
                    </a:cubicBezTo>
                    <a:moveTo>
                      <a:pt x="15335" y="39815"/>
                    </a:moveTo>
                    <a:lnTo>
                      <a:pt x="20288" y="39815"/>
                    </a:lnTo>
                    <a:lnTo>
                      <a:pt x="20288" y="28670"/>
                    </a:lnTo>
                    <a:lnTo>
                      <a:pt x="24194" y="28670"/>
                    </a:lnTo>
                    <a:cubicBezTo>
                      <a:pt x="26860" y="28670"/>
                      <a:pt x="28670" y="28956"/>
                      <a:pt x="29718" y="29623"/>
                    </a:cubicBezTo>
                    <a:cubicBezTo>
                      <a:pt x="31528" y="30670"/>
                      <a:pt x="32385" y="32861"/>
                      <a:pt x="32385" y="36100"/>
                    </a:cubicBezTo>
                    <a:lnTo>
                      <a:pt x="32385" y="39243"/>
                    </a:lnTo>
                    <a:cubicBezTo>
                      <a:pt x="32385" y="39243"/>
                      <a:pt x="32480" y="39433"/>
                      <a:pt x="32576" y="39529"/>
                    </a:cubicBezTo>
                    <a:cubicBezTo>
                      <a:pt x="32576" y="39624"/>
                      <a:pt x="32576" y="39719"/>
                      <a:pt x="32576" y="39815"/>
                    </a:cubicBezTo>
                    <a:lnTo>
                      <a:pt x="37243" y="39815"/>
                    </a:lnTo>
                    <a:lnTo>
                      <a:pt x="37052" y="39433"/>
                    </a:lnTo>
                    <a:cubicBezTo>
                      <a:pt x="37052" y="39433"/>
                      <a:pt x="36862" y="38671"/>
                      <a:pt x="36766" y="38005"/>
                    </a:cubicBezTo>
                    <a:cubicBezTo>
                      <a:pt x="36671" y="37338"/>
                      <a:pt x="36766" y="36576"/>
                      <a:pt x="36766" y="35909"/>
                    </a:cubicBezTo>
                    <a:lnTo>
                      <a:pt x="36766" y="33814"/>
                    </a:lnTo>
                    <a:cubicBezTo>
                      <a:pt x="36766" y="32385"/>
                      <a:pt x="36290" y="30956"/>
                      <a:pt x="35243" y="29432"/>
                    </a:cubicBezTo>
                    <a:cubicBezTo>
                      <a:pt x="34195" y="27908"/>
                      <a:pt x="32576" y="26956"/>
                      <a:pt x="30385" y="26670"/>
                    </a:cubicBezTo>
                    <a:cubicBezTo>
                      <a:pt x="32099" y="26384"/>
                      <a:pt x="33528" y="25908"/>
                      <a:pt x="34481" y="25336"/>
                    </a:cubicBezTo>
                    <a:cubicBezTo>
                      <a:pt x="36290" y="24193"/>
                      <a:pt x="37243" y="22289"/>
                      <a:pt x="37243" y="19717"/>
                    </a:cubicBezTo>
                    <a:cubicBezTo>
                      <a:pt x="37243" y="16192"/>
                      <a:pt x="35814" y="13811"/>
                      <a:pt x="32861" y="12573"/>
                    </a:cubicBezTo>
                    <a:cubicBezTo>
                      <a:pt x="31242" y="11906"/>
                      <a:pt x="28670" y="11525"/>
                      <a:pt x="25146" y="11525"/>
                    </a:cubicBezTo>
                    <a:lnTo>
                      <a:pt x="15240" y="11525"/>
                    </a:lnTo>
                    <a:lnTo>
                      <a:pt x="15240" y="39815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76FC95E-3FE8-4213-BAAF-19899D0C8E18}"/>
                  </a:ext>
                </a:extLst>
              </p:cNvPr>
              <p:cNvSpPr/>
              <p:nvPr/>
            </p:nvSpPr>
            <p:spPr>
              <a:xfrm>
                <a:off x="7295090" y="3166627"/>
                <a:ext cx="335186" cy="441242"/>
              </a:xfrm>
              <a:custGeom>
                <a:avLst/>
                <a:gdLst>
                  <a:gd name="connsiteX0" fmla="*/ 9431 w 335186"/>
                  <a:gd name="connsiteY0" fmla="*/ 1530 h 441242"/>
                  <a:gd name="connsiteX1" fmla="*/ 1716 w 335186"/>
                  <a:gd name="connsiteY1" fmla="*/ 13532 h 441242"/>
                  <a:gd name="connsiteX2" fmla="*/ 2573 w 335186"/>
                  <a:gd name="connsiteY2" fmla="*/ 206413 h 441242"/>
                  <a:gd name="connsiteX3" fmla="*/ 84012 w 335186"/>
                  <a:gd name="connsiteY3" fmla="*/ 441204 h 441242"/>
                  <a:gd name="connsiteX4" fmla="*/ 132018 w 335186"/>
                  <a:gd name="connsiteY4" fmla="*/ 392341 h 441242"/>
                  <a:gd name="connsiteX5" fmla="*/ 144020 w 335186"/>
                  <a:gd name="connsiteY5" fmla="*/ 340049 h 441242"/>
                  <a:gd name="connsiteX6" fmla="*/ 171452 w 335186"/>
                  <a:gd name="connsiteY6" fmla="*/ 412058 h 441242"/>
                  <a:gd name="connsiteX7" fmla="*/ 228030 w 335186"/>
                  <a:gd name="connsiteY7" fmla="*/ 441204 h 441242"/>
                  <a:gd name="connsiteX8" fmla="*/ 302611 w 335186"/>
                  <a:gd name="connsiteY8" fmla="*/ 352050 h 441242"/>
                  <a:gd name="connsiteX9" fmla="*/ 335186 w 335186"/>
                  <a:gd name="connsiteY9" fmla="*/ 341763 h 441242"/>
                  <a:gd name="connsiteX10" fmla="*/ 318041 w 335186"/>
                  <a:gd name="connsiteY10" fmla="*/ 325476 h 441242"/>
                  <a:gd name="connsiteX11" fmla="*/ 303468 w 335186"/>
                  <a:gd name="connsiteY11" fmla="*/ 30677 h 441242"/>
                  <a:gd name="connsiteX12" fmla="*/ 278608 w 335186"/>
                  <a:gd name="connsiteY12" fmla="*/ 13532 h 441242"/>
                  <a:gd name="connsiteX13" fmla="*/ 255462 w 335186"/>
                  <a:gd name="connsiteY13" fmla="*/ 29820 h 441242"/>
                  <a:gd name="connsiteX14" fmla="*/ 265749 w 335186"/>
                  <a:gd name="connsiteY14" fmla="*/ 329762 h 441242"/>
                  <a:gd name="connsiteX15" fmla="*/ 278608 w 335186"/>
                  <a:gd name="connsiteY15" fmla="*/ 346907 h 441242"/>
                  <a:gd name="connsiteX16" fmla="*/ 240889 w 335186"/>
                  <a:gd name="connsiteY16" fmla="*/ 418059 h 441242"/>
                  <a:gd name="connsiteX17" fmla="*/ 197169 w 335186"/>
                  <a:gd name="connsiteY17" fmla="*/ 16961 h 441242"/>
                  <a:gd name="connsiteX18" fmla="*/ 186025 w 335186"/>
                  <a:gd name="connsiteY18" fmla="*/ 10960 h 441242"/>
                  <a:gd name="connsiteX19" fmla="*/ 134590 w 335186"/>
                  <a:gd name="connsiteY19" fmla="*/ 21247 h 441242"/>
                  <a:gd name="connsiteX20" fmla="*/ 132018 w 335186"/>
                  <a:gd name="connsiteY20" fmla="*/ 241465 h 441242"/>
                  <a:gd name="connsiteX21" fmla="*/ 93442 w 335186"/>
                  <a:gd name="connsiteY21" fmla="*/ 412915 h 441242"/>
                  <a:gd name="connsiteX22" fmla="*/ 64295 w 335186"/>
                  <a:gd name="connsiteY22" fmla="*/ 282613 h 441242"/>
                  <a:gd name="connsiteX23" fmla="*/ 61724 w 335186"/>
                  <a:gd name="connsiteY23" fmla="*/ 4959 h 441242"/>
                  <a:gd name="connsiteX24" fmla="*/ 9431 w 335186"/>
                  <a:gd name="connsiteY24" fmla="*/ 1530 h 44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5186" h="441242">
                    <a:moveTo>
                      <a:pt x="9431" y="1530"/>
                    </a:moveTo>
                    <a:cubicBezTo>
                      <a:pt x="9431" y="1530"/>
                      <a:pt x="1716" y="9246"/>
                      <a:pt x="1716" y="13532"/>
                    </a:cubicBezTo>
                    <a:cubicBezTo>
                      <a:pt x="1716" y="15627"/>
                      <a:pt x="-2665" y="101543"/>
                      <a:pt x="2573" y="206413"/>
                    </a:cubicBezTo>
                    <a:cubicBezTo>
                      <a:pt x="7907" y="313379"/>
                      <a:pt x="13718" y="443776"/>
                      <a:pt x="84012" y="441204"/>
                    </a:cubicBezTo>
                    <a:cubicBezTo>
                      <a:pt x="109158" y="440252"/>
                      <a:pt x="125160" y="425774"/>
                      <a:pt x="132018" y="392341"/>
                    </a:cubicBezTo>
                    <a:cubicBezTo>
                      <a:pt x="138019" y="363099"/>
                      <a:pt x="144020" y="340049"/>
                      <a:pt x="144020" y="340049"/>
                    </a:cubicBezTo>
                    <a:cubicBezTo>
                      <a:pt x="144020" y="340049"/>
                      <a:pt x="152592" y="385483"/>
                      <a:pt x="171452" y="412058"/>
                    </a:cubicBezTo>
                    <a:cubicBezTo>
                      <a:pt x="183072" y="428441"/>
                      <a:pt x="208409" y="442062"/>
                      <a:pt x="228030" y="441204"/>
                    </a:cubicBezTo>
                    <a:cubicBezTo>
                      <a:pt x="293943" y="438252"/>
                      <a:pt x="302611" y="352050"/>
                      <a:pt x="302611" y="352050"/>
                    </a:cubicBezTo>
                    <a:cubicBezTo>
                      <a:pt x="302611" y="352050"/>
                      <a:pt x="335186" y="354622"/>
                      <a:pt x="335186" y="341763"/>
                    </a:cubicBezTo>
                    <a:cubicBezTo>
                      <a:pt x="335186" y="328905"/>
                      <a:pt x="321470" y="341763"/>
                      <a:pt x="318041" y="325476"/>
                    </a:cubicBezTo>
                    <a:cubicBezTo>
                      <a:pt x="315184" y="312045"/>
                      <a:pt x="315470" y="107829"/>
                      <a:pt x="303468" y="30677"/>
                    </a:cubicBezTo>
                    <a:cubicBezTo>
                      <a:pt x="300992" y="14961"/>
                      <a:pt x="287752" y="13532"/>
                      <a:pt x="278608" y="13532"/>
                    </a:cubicBezTo>
                    <a:cubicBezTo>
                      <a:pt x="270035" y="13532"/>
                      <a:pt x="256224" y="15437"/>
                      <a:pt x="255462" y="29820"/>
                    </a:cubicBezTo>
                    <a:cubicBezTo>
                      <a:pt x="249461" y="147263"/>
                      <a:pt x="260891" y="320808"/>
                      <a:pt x="265749" y="329762"/>
                    </a:cubicBezTo>
                    <a:cubicBezTo>
                      <a:pt x="271750" y="340906"/>
                      <a:pt x="278608" y="346907"/>
                      <a:pt x="278608" y="346907"/>
                    </a:cubicBezTo>
                    <a:cubicBezTo>
                      <a:pt x="278608" y="346907"/>
                      <a:pt x="270893" y="418059"/>
                      <a:pt x="240889" y="418059"/>
                    </a:cubicBezTo>
                    <a:cubicBezTo>
                      <a:pt x="210885" y="418059"/>
                      <a:pt x="187739" y="163455"/>
                      <a:pt x="197169" y="16961"/>
                    </a:cubicBezTo>
                    <a:cubicBezTo>
                      <a:pt x="197169" y="16961"/>
                      <a:pt x="194121" y="12579"/>
                      <a:pt x="186025" y="10960"/>
                    </a:cubicBezTo>
                    <a:cubicBezTo>
                      <a:pt x="167642" y="7245"/>
                      <a:pt x="134590" y="6388"/>
                      <a:pt x="134590" y="21247"/>
                    </a:cubicBezTo>
                    <a:cubicBezTo>
                      <a:pt x="134590" y="21247"/>
                      <a:pt x="135352" y="120688"/>
                      <a:pt x="132018" y="241465"/>
                    </a:cubicBezTo>
                    <a:cubicBezTo>
                      <a:pt x="130304" y="304044"/>
                      <a:pt x="101633" y="412915"/>
                      <a:pt x="93442" y="412915"/>
                    </a:cubicBezTo>
                    <a:cubicBezTo>
                      <a:pt x="84012" y="412915"/>
                      <a:pt x="67724" y="351098"/>
                      <a:pt x="64295" y="282613"/>
                    </a:cubicBezTo>
                    <a:cubicBezTo>
                      <a:pt x="58485" y="164408"/>
                      <a:pt x="67153" y="10389"/>
                      <a:pt x="61724" y="4959"/>
                    </a:cubicBezTo>
                    <a:cubicBezTo>
                      <a:pt x="53151" y="-3613"/>
                      <a:pt x="9431" y="1530"/>
                      <a:pt x="9431" y="1530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8905D94-DFDD-4B39-91A7-52F24F3CFB95}"/>
                  </a:ext>
                </a:extLst>
              </p:cNvPr>
              <p:cNvSpPr/>
              <p:nvPr/>
            </p:nvSpPr>
            <p:spPr>
              <a:xfrm>
                <a:off x="8187780" y="3354180"/>
                <a:ext cx="379365" cy="251174"/>
              </a:xfrm>
              <a:custGeom>
                <a:avLst/>
                <a:gdLst>
                  <a:gd name="connsiteX0" fmla="*/ 18378 w 379365"/>
                  <a:gd name="connsiteY0" fmla="*/ 35147 h 251174"/>
                  <a:gd name="connsiteX1" fmla="*/ 54383 w 379365"/>
                  <a:gd name="connsiteY1" fmla="*/ 12859 h 251174"/>
                  <a:gd name="connsiteX2" fmla="*/ 138393 w 379365"/>
                  <a:gd name="connsiteY2" fmla="*/ 48006 h 251174"/>
                  <a:gd name="connsiteX3" fmla="*/ 98102 w 379365"/>
                  <a:gd name="connsiteY3" fmla="*/ 174022 h 251174"/>
                  <a:gd name="connsiteX4" fmla="*/ 68956 w 379365"/>
                  <a:gd name="connsiteY4" fmla="*/ 171450 h 251174"/>
                  <a:gd name="connsiteX5" fmla="*/ 59526 w 379365"/>
                  <a:gd name="connsiteY5" fmla="*/ 170593 h 251174"/>
                  <a:gd name="connsiteX6" fmla="*/ 104103 w 379365"/>
                  <a:gd name="connsiteY6" fmla="*/ 231457 h 251174"/>
                  <a:gd name="connsiteX7" fmla="*/ 182113 w 379365"/>
                  <a:gd name="connsiteY7" fmla="*/ 72009 h 251174"/>
                  <a:gd name="connsiteX8" fmla="*/ 163253 w 379365"/>
                  <a:gd name="connsiteY8" fmla="*/ 24003 h 251174"/>
                  <a:gd name="connsiteX9" fmla="*/ 186399 w 379365"/>
                  <a:gd name="connsiteY9" fmla="*/ 0 h 251174"/>
                  <a:gd name="connsiteX10" fmla="*/ 217260 w 379365"/>
                  <a:gd name="connsiteY10" fmla="*/ 22288 h 251174"/>
                  <a:gd name="connsiteX11" fmla="*/ 278982 w 379365"/>
                  <a:gd name="connsiteY11" fmla="*/ 14573 h 251174"/>
                  <a:gd name="connsiteX12" fmla="*/ 290984 w 379365"/>
                  <a:gd name="connsiteY12" fmla="*/ 27432 h 251174"/>
                  <a:gd name="connsiteX13" fmla="*/ 278982 w 379365"/>
                  <a:gd name="connsiteY13" fmla="*/ 113157 h 251174"/>
                  <a:gd name="connsiteX14" fmla="*/ 317558 w 379365"/>
                  <a:gd name="connsiteY14" fmla="*/ 210026 h 251174"/>
                  <a:gd name="connsiteX15" fmla="*/ 362993 w 379365"/>
                  <a:gd name="connsiteY15" fmla="*/ 177451 h 251174"/>
                  <a:gd name="connsiteX16" fmla="*/ 378423 w 379365"/>
                  <a:gd name="connsiteY16" fmla="*/ 176593 h 251174"/>
                  <a:gd name="connsiteX17" fmla="*/ 367279 w 379365"/>
                  <a:gd name="connsiteY17" fmla="*/ 199739 h 251174"/>
                  <a:gd name="connsiteX18" fmla="*/ 274696 w 379365"/>
                  <a:gd name="connsiteY18" fmla="*/ 228029 h 251174"/>
                  <a:gd name="connsiteX19" fmla="*/ 228404 w 379365"/>
                  <a:gd name="connsiteY19" fmla="*/ 151733 h 251174"/>
                  <a:gd name="connsiteX20" fmla="*/ 228404 w 379365"/>
                  <a:gd name="connsiteY20" fmla="*/ 61722 h 251174"/>
                  <a:gd name="connsiteX21" fmla="*/ 214688 w 379365"/>
                  <a:gd name="connsiteY21" fmla="*/ 55721 h 251174"/>
                  <a:gd name="connsiteX22" fmla="*/ 205259 w 379365"/>
                  <a:gd name="connsiteY22" fmla="*/ 67723 h 251174"/>
                  <a:gd name="connsiteX23" fmla="*/ 177827 w 379365"/>
                  <a:gd name="connsiteY23" fmla="*/ 200597 h 251174"/>
                  <a:gd name="connsiteX24" fmla="*/ 69813 w 379365"/>
                  <a:gd name="connsiteY24" fmla="*/ 251174 h 251174"/>
                  <a:gd name="connsiteX25" fmla="*/ 376 w 379365"/>
                  <a:gd name="connsiteY25" fmla="*/ 135446 h 251174"/>
                  <a:gd name="connsiteX26" fmla="*/ 18378 w 379365"/>
                  <a:gd name="connsiteY26" fmla="*/ 35147 h 251174"/>
                  <a:gd name="connsiteX27" fmla="*/ 82672 w 379365"/>
                  <a:gd name="connsiteY27" fmla="*/ 156019 h 251174"/>
                  <a:gd name="connsiteX28" fmla="*/ 106675 w 379365"/>
                  <a:gd name="connsiteY28" fmla="*/ 90868 h 251174"/>
                  <a:gd name="connsiteX29" fmla="*/ 86958 w 379365"/>
                  <a:gd name="connsiteY29" fmla="*/ 35147 h 251174"/>
                  <a:gd name="connsiteX30" fmla="*/ 57812 w 379365"/>
                  <a:gd name="connsiteY30" fmla="*/ 92583 h 251174"/>
                  <a:gd name="connsiteX31" fmla="*/ 82672 w 379365"/>
                  <a:gd name="connsiteY31" fmla="*/ 156019 h 25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9365" h="251174">
                    <a:moveTo>
                      <a:pt x="18378" y="35147"/>
                    </a:moveTo>
                    <a:cubicBezTo>
                      <a:pt x="26379" y="18764"/>
                      <a:pt x="37904" y="12859"/>
                      <a:pt x="54383" y="12859"/>
                    </a:cubicBezTo>
                    <a:cubicBezTo>
                      <a:pt x="88673" y="12859"/>
                      <a:pt x="134107" y="23146"/>
                      <a:pt x="138393" y="48006"/>
                    </a:cubicBezTo>
                    <a:cubicBezTo>
                      <a:pt x="142679" y="72866"/>
                      <a:pt x="152966" y="170593"/>
                      <a:pt x="98102" y="174022"/>
                    </a:cubicBezTo>
                    <a:cubicBezTo>
                      <a:pt x="84386" y="174879"/>
                      <a:pt x="75147" y="171640"/>
                      <a:pt x="68956" y="171450"/>
                    </a:cubicBezTo>
                    <a:cubicBezTo>
                      <a:pt x="50287" y="170974"/>
                      <a:pt x="59526" y="170593"/>
                      <a:pt x="59526" y="170593"/>
                    </a:cubicBezTo>
                    <a:cubicBezTo>
                      <a:pt x="59526" y="170593"/>
                      <a:pt x="57621" y="235553"/>
                      <a:pt x="104103" y="231457"/>
                    </a:cubicBezTo>
                    <a:cubicBezTo>
                      <a:pt x="181256" y="224600"/>
                      <a:pt x="181256" y="95155"/>
                      <a:pt x="182113" y="72009"/>
                    </a:cubicBezTo>
                    <a:cubicBezTo>
                      <a:pt x="182780" y="54388"/>
                      <a:pt x="161539" y="59150"/>
                      <a:pt x="163253" y="24003"/>
                    </a:cubicBezTo>
                    <a:cubicBezTo>
                      <a:pt x="163253" y="24003"/>
                      <a:pt x="169540" y="0"/>
                      <a:pt x="186399" y="0"/>
                    </a:cubicBezTo>
                    <a:cubicBezTo>
                      <a:pt x="208688" y="0"/>
                      <a:pt x="197543" y="25717"/>
                      <a:pt x="217260" y="22288"/>
                    </a:cubicBezTo>
                    <a:cubicBezTo>
                      <a:pt x="236977" y="18859"/>
                      <a:pt x="264409" y="12001"/>
                      <a:pt x="278982" y="14573"/>
                    </a:cubicBezTo>
                    <a:cubicBezTo>
                      <a:pt x="293555" y="17145"/>
                      <a:pt x="290984" y="23146"/>
                      <a:pt x="290984" y="27432"/>
                    </a:cubicBezTo>
                    <a:cubicBezTo>
                      <a:pt x="290984" y="31718"/>
                      <a:pt x="277268" y="56579"/>
                      <a:pt x="278982" y="113157"/>
                    </a:cubicBezTo>
                    <a:cubicBezTo>
                      <a:pt x="280697" y="169735"/>
                      <a:pt x="286602" y="210026"/>
                      <a:pt x="317558" y="210026"/>
                    </a:cubicBezTo>
                    <a:cubicBezTo>
                      <a:pt x="340704" y="210026"/>
                      <a:pt x="357563" y="181070"/>
                      <a:pt x="362993" y="177451"/>
                    </a:cubicBezTo>
                    <a:cubicBezTo>
                      <a:pt x="365564" y="175736"/>
                      <a:pt x="375851" y="174022"/>
                      <a:pt x="378423" y="176593"/>
                    </a:cubicBezTo>
                    <a:cubicBezTo>
                      <a:pt x="379661" y="177832"/>
                      <a:pt x="382043" y="187452"/>
                      <a:pt x="367279" y="199739"/>
                    </a:cubicBezTo>
                    <a:cubicBezTo>
                      <a:pt x="351372" y="212979"/>
                      <a:pt x="316892" y="228886"/>
                      <a:pt x="274696" y="228029"/>
                    </a:cubicBezTo>
                    <a:cubicBezTo>
                      <a:pt x="274696" y="228029"/>
                      <a:pt x="228404" y="231457"/>
                      <a:pt x="228404" y="151733"/>
                    </a:cubicBezTo>
                    <a:lnTo>
                      <a:pt x="228404" y="61722"/>
                    </a:lnTo>
                    <a:cubicBezTo>
                      <a:pt x="228404" y="61722"/>
                      <a:pt x="219832" y="54007"/>
                      <a:pt x="214688" y="55721"/>
                    </a:cubicBezTo>
                    <a:cubicBezTo>
                      <a:pt x="213164" y="56197"/>
                      <a:pt x="207830" y="53721"/>
                      <a:pt x="205259" y="67723"/>
                    </a:cubicBezTo>
                    <a:cubicBezTo>
                      <a:pt x="199163" y="101346"/>
                      <a:pt x="202687" y="158591"/>
                      <a:pt x="177827" y="200597"/>
                    </a:cubicBezTo>
                    <a:cubicBezTo>
                      <a:pt x="177827" y="200597"/>
                      <a:pt x="152109" y="251174"/>
                      <a:pt x="69813" y="251174"/>
                    </a:cubicBezTo>
                    <a:cubicBezTo>
                      <a:pt x="-12483" y="251174"/>
                      <a:pt x="1233" y="154305"/>
                      <a:pt x="376" y="135446"/>
                    </a:cubicBezTo>
                    <a:cubicBezTo>
                      <a:pt x="185" y="131350"/>
                      <a:pt x="1424" y="70104"/>
                      <a:pt x="18378" y="35147"/>
                    </a:cubicBezTo>
                    <a:moveTo>
                      <a:pt x="82672" y="156019"/>
                    </a:moveTo>
                    <a:cubicBezTo>
                      <a:pt x="96388" y="156019"/>
                      <a:pt x="106675" y="132874"/>
                      <a:pt x="106675" y="90868"/>
                    </a:cubicBezTo>
                    <a:cubicBezTo>
                      <a:pt x="106675" y="48863"/>
                      <a:pt x="103246" y="35147"/>
                      <a:pt x="86958" y="35147"/>
                    </a:cubicBezTo>
                    <a:cubicBezTo>
                      <a:pt x="70670" y="35147"/>
                      <a:pt x="57812" y="58293"/>
                      <a:pt x="57812" y="92583"/>
                    </a:cubicBezTo>
                    <a:cubicBezTo>
                      <a:pt x="57812" y="126873"/>
                      <a:pt x="52668" y="156019"/>
                      <a:pt x="82672" y="156019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6" name="Graphic 6">
              <a:extLst>
                <a:ext uri="{FF2B5EF4-FFF2-40B4-BE49-F238E27FC236}">
                  <a16:creationId xmlns:a16="http://schemas.microsoft.com/office/drawing/2014/main" id="{D9A1E9EC-CD40-4BAB-AD88-3044E633836B}"/>
                </a:ext>
              </a:extLst>
            </p:cNvPr>
            <p:cNvGrpSpPr/>
            <p:nvPr/>
          </p:nvGrpSpPr>
          <p:grpSpPr>
            <a:xfrm>
              <a:off x="7347193" y="3364519"/>
              <a:ext cx="1137951" cy="531157"/>
              <a:chOff x="7347193" y="3364519"/>
              <a:chExt cx="1137951" cy="531157"/>
            </a:xfrm>
            <a:grp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5ED7A67-4E19-4BE5-BA51-CA2F182FFFE3}"/>
                  </a:ext>
                </a:extLst>
              </p:cNvPr>
              <p:cNvSpPr/>
              <p:nvPr/>
            </p:nvSpPr>
            <p:spPr>
              <a:xfrm>
                <a:off x="7632467" y="3364519"/>
                <a:ext cx="523198" cy="361710"/>
              </a:xfrm>
              <a:custGeom>
                <a:avLst/>
                <a:gdLst>
                  <a:gd name="connsiteX0" fmla="*/ 39719 w 523198"/>
                  <a:gd name="connsiteY0" fmla="*/ 4235 h 361710"/>
                  <a:gd name="connsiteX1" fmla="*/ 109157 w 523198"/>
                  <a:gd name="connsiteY1" fmla="*/ 13188 h 361710"/>
                  <a:gd name="connsiteX2" fmla="*/ 133541 w 523198"/>
                  <a:gd name="connsiteY2" fmla="*/ 58146 h 361710"/>
                  <a:gd name="connsiteX3" fmla="*/ 110395 w 523198"/>
                  <a:gd name="connsiteY3" fmla="*/ 163588 h 361710"/>
                  <a:gd name="connsiteX4" fmla="*/ 57722 w 523198"/>
                  <a:gd name="connsiteY4" fmla="*/ 164922 h 361710"/>
                  <a:gd name="connsiteX5" fmla="*/ 82201 w 523198"/>
                  <a:gd name="connsiteY5" fmla="*/ 225310 h 361710"/>
                  <a:gd name="connsiteX6" fmla="*/ 185071 w 523198"/>
                  <a:gd name="connsiteY6" fmla="*/ 31191 h 361710"/>
                  <a:gd name="connsiteX7" fmla="*/ 212027 w 523198"/>
                  <a:gd name="connsiteY7" fmla="*/ 19665 h 361710"/>
                  <a:gd name="connsiteX8" fmla="*/ 230029 w 523198"/>
                  <a:gd name="connsiteY8" fmla="*/ 55670 h 361710"/>
                  <a:gd name="connsiteX9" fmla="*/ 231267 w 523198"/>
                  <a:gd name="connsiteY9" fmla="*/ 132822 h 361710"/>
                  <a:gd name="connsiteX10" fmla="*/ 287846 w 523198"/>
                  <a:gd name="connsiteY10" fmla="*/ 2997 h 361710"/>
                  <a:gd name="connsiteX11" fmla="*/ 330232 w 523198"/>
                  <a:gd name="connsiteY11" fmla="*/ 15855 h 361710"/>
                  <a:gd name="connsiteX12" fmla="*/ 344424 w 523198"/>
                  <a:gd name="connsiteY12" fmla="*/ 202260 h 361710"/>
                  <a:gd name="connsiteX13" fmla="*/ 364998 w 523198"/>
                  <a:gd name="connsiteY13" fmla="*/ 167589 h 361710"/>
                  <a:gd name="connsiteX14" fmla="*/ 364998 w 523198"/>
                  <a:gd name="connsiteY14" fmla="*/ 102057 h 361710"/>
                  <a:gd name="connsiteX15" fmla="*/ 408718 w 523198"/>
                  <a:gd name="connsiteY15" fmla="*/ 9474 h 361710"/>
                  <a:gd name="connsiteX16" fmla="*/ 445961 w 523198"/>
                  <a:gd name="connsiteY16" fmla="*/ 15951 h 361710"/>
                  <a:gd name="connsiteX17" fmla="*/ 470345 w 523198"/>
                  <a:gd name="connsiteY17" fmla="*/ 17189 h 361710"/>
                  <a:gd name="connsiteX18" fmla="*/ 502539 w 523198"/>
                  <a:gd name="connsiteY18" fmla="*/ 520 h 361710"/>
                  <a:gd name="connsiteX19" fmla="*/ 523113 w 523198"/>
                  <a:gd name="connsiteY19" fmla="*/ 24904 h 361710"/>
                  <a:gd name="connsiteX20" fmla="*/ 517970 w 523198"/>
                  <a:gd name="connsiteY20" fmla="*/ 298748 h 361710"/>
                  <a:gd name="connsiteX21" fmla="*/ 476822 w 523198"/>
                  <a:gd name="connsiteY21" fmla="*/ 361708 h 361710"/>
                  <a:gd name="connsiteX22" fmla="*/ 371380 w 523198"/>
                  <a:gd name="connsiteY22" fmla="*/ 311607 h 361710"/>
                  <a:gd name="connsiteX23" fmla="*/ 391954 w 523198"/>
                  <a:gd name="connsiteY23" fmla="*/ 316750 h 361710"/>
                  <a:gd name="connsiteX24" fmla="*/ 434340 w 523198"/>
                  <a:gd name="connsiteY24" fmla="*/ 343706 h 361710"/>
                  <a:gd name="connsiteX25" fmla="*/ 472916 w 523198"/>
                  <a:gd name="connsiteY25" fmla="*/ 279412 h 361710"/>
                  <a:gd name="connsiteX26" fmla="*/ 470345 w 523198"/>
                  <a:gd name="connsiteY26" fmla="*/ 227977 h 361710"/>
                  <a:gd name="connsiteX27" fmla="*/ 446913 w 523198"/>
                  <a:gd name="connsiteY27" fmla="*/ 236931 h 361710"/>
                  <a:gd name="connsiteX28" fmla="*/ 395859 w 523198"/>
                  <a:gd name="connsiteY28" fmla="*/ 235978 h 361710"/>
                  <a:gd name="connsiteX29" fmla="*/ 370142 w 523198"/>
                  <a:gd name="connsiteY29" fmla="*/ 211213 h 361710"/>
                  <a:gd name="connsiteX30" fmla="*/ 328994 w 523198"/>
                  <a:gd name="connsiteY30" fmla="*/ 222738 h 361710"/>
                  <a:gd name="connsiteX31" fmla="*/ 273749 w 523198"/>
                  <a:gd name="connsiteY31" fmla="*/ 177780 h 361710"/>
                  <a:gd name="connsiteX32" fmla="*/ 272415 w 523198"/>
                  <a:gd name="connsiteY32" fmla="*/ 71100 h 361710"/>
                  <a:gd name="connsiteX33" fmla="*/ 227457 w 523198"/>
                  <a:gd name="connsiteY33" fmla="*/ 236931 h 361710"/>
                  <a:gd name="connsiteX34" fmla="*/ 186309 w 523198"/>
                  <a:gd name="connsiteY34" fmla="*/ 215118 h 361710"/>
                  <a:gd name="connsiteX35" fmla="*/ 177356 w 523198"/>
                  <a:gd name="connsiteY35" fmla="*/ 135394 h 361710"/>
                  <a:gd name="connsiteX36" fmla="*/ 163259 w 523198"/>
                  <a:gd name="connsiteY36" fmla="*/ 159778 h 361710"/>
                  <a:gd name="connsiteX37" fmla="*/ 61722 w 523198"/>
                  <a:gd name="connsiteY37" fmla="*/ 240741 h 361710"/>
                  <a:gd name="connsiteX38" fmla="*/ 0 w 523198"/>
                  <a:gd name="connsiteY38" fmla="*/ 149491 h 361710"/>
                  <a:gd name="connsiteX39" fmla="*/ 39815 w 523198"/>
                  <a:gd name="connsiteY39" fmla="*/ 4235 h 361710"/>
                  <a:gd name="connsiteX40" fmla="*/ 83439 w 523198"/>
                  <a:gd name="connsiteY40" fmla="*/ 24809 h 361710"/>
                  <a:gd name="connsiteX41" fmla="*/ 52578 w 523198"/>
                  <a:gd name="connsiteY41" fmla="*/ 95484 h 361710"/>
                  <a:gd name="connsiteX42" fmla="*/ 73152 w 523198"/>
                  <a:gd name="connsiteY42" fmla="*/ 150729 h 361710"/>
                  <a:gd name="connsiteX43" fmla="*/ 97536 w 523198"/>
                  <a:gd name="connsiteY43" fmla="*/ 137871 h 361710"/>
                  <a:gd name="connsiteX44" fmla="*/ 83439 w 523198"/>
                  <a:gd name="connsiteY44" fmla="*/ 24714 h 361710"/>
                  <a:gd name="connsiteX45" fmla="*/ 417100 w 523198"/>
                  <a:gd name="connsiteY45" fmla="*/ 122535 h 361710"/>
                  <a:gd name="connsiteX46" fmla="*/ 444056 w 523198"/>
                  <a:gd name="connsiteY46" fmla="*/ 215118 h 361710"/>
                  <a:gd name="connsiteX47" fmla="*/ 474250 w 523198"/>
                  <a:gd name="connsiteY47" fmla="*/ 123869 h 361710"/>
                  <a:gd name="connsiteX48" fmla="*/ 444722 w 523198"/>
                  <a:gd name="connsiteY48" fmla="*/ 32619 h 361710"/>
                  <a:gd name="connsiteX49" fmla="*/ 417100 w 523198"/>
                  <a:gd name="connsiteY49" fmla="*/ 122631 h 36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523198" h="361710">
                    <a:moveTo>
                      <a:pt x="39719" y="4235"/>
                    </a:moveTo>
                    <a:cubicBezTo>
                      <a:pt x="43625" y="4235"/>
                      <a:pt x="83058" y="1473"/>
                      <a:pt x="109157" y="13188"/>
                    </a:cubicBezTo>
                    <a:cubicBezTo>
                      <a:pt x="125540" y="20618"/>
                      <a:pt x="134112" y="32905"/>
                      <a:pt x="133541" y="58146"/>
                    </a:cubicBezTo>
                    <a:cubicBezTo>
                      <a:pt x="132302" y="122440"/>
                      <a:pt x="129731" y="154539"/>
                      <a:pt x="110395" y="163588"/>
                    </a:cubicBezTo>
                    <a:cubicBezTo>
                      <a:pt x="91154" y="172637"/>
                      <a:pt x="61532" y="162350"/>
                      <a:pt x="57722" y="164922"/>
                    </a:cubicBezTo>
                    <a:cubicBezTo>
                      <a:pt x="53912" y="167493"/>
                      <a:pt x="52578" y="223310"/>
                      <a:pt x="82201" y="225310"/>
                    </a:cubicBezTo>
                    <a:cubicBezTo>
                      <a:pt x="119444" y="227882"/>
                      <a:pt x="164497" y="161016"/>
                      <a:pt x="185071" y="31191"/>
                    </a:cubicBezTo>
                    <a:cubicBezTo>
                      <a:pt x="186500" y="22237"/>
                      <a:pt x="206883" y="18332"/>
                      <a:pt x="212027" y="19665"/>
                    </a:cubicBezTo>
                    <a:cubicBezTo>
                      <a:pt x="212027" y="19665"/>
                      <a:pt x="230029" y="19665"/>
                      <a:pt x="230029" y="55670"/>
                    </a:cubicBezTo>
                    <a:cubicBezTo>
                      <a:pt x="230029" y="91674"/>
                      <a:pt x="231267" y="132822"/>
                      <a:pt x="231267" y="132822"/>
                    </a:cubicBezTo>
                    <a:cubicBezTo>
                      <a:pt x="231267" y="132822"/>
                      <a:pt x="264890" y="12522"/>
                      <a:pt x="287846" y="2997"/>
                    </a:cubicBezTo>
                    <a:cubicBezTo>
                      <a:pt x="303276" y="-3480"/>
                      <a:pt x="334137" y="425"/>
                      <a:pt x="330232" y="15855"/>
                    </a:cubicBezTo>
                    <a:cubicBezTo>
                      <a:pt x="326422" y="31286"/>
                      <a:pt x="306038" y="206736"/>
                      <a:pt x="344424" y="202260"/>
                    </a:cubicBezTo>
                    <a:cubicBezTo>
                      <a:pt x="366236" y="199688"/>
                      <a:pt x="366236" y="185591"/>
                      <a:pt x="364998" y="167589"/>
                    </a:cubicBezTo>
                    <a:cubicBezTo>
                      <a:pt x="363665" y="148539"/>
                      <a:pt x="364998" y="125202"/>
                      <a:pt x="364998" y="102057"/>
                    </a:cubicBezTo>
                    <a:cubicBezTo>
                      <a:pt x="364998" y="78911"/>
                      <a:pt x="377857" y="6902"/>
                      <a:pt x="408718" y="9474"/>
                    </a:cubicBezTo>
                    <a:cubicBezTo>
                      <a:pt x="439579" y="12045"/>
                      <a:pt x="439579" y="15951"/>
                      <a:pt x="445961" y="15951"/>
                    </a:cubicBezTo>
                    <a:cubicBezTo>
                      <a:pt x="452342" y="15951"/>
                      <a:pt x="470345" y="17189"/>
                      <a:pt x="470345" y="17189"/>
                    </a:cubicBezTo>
                    <a:cubicBezTo>
                      <a:pt x="470345" y="17189"/>
                      <a:pt x="470345" y="-1290"/>
                      <a:pt x="502539" y="520"/>
                    </a:cubicBezTo>
                    <a:cubicBezTo>
                      <a:pt x="525685" y="1854"/>
                      <a:pt x="523113" y="18522"/>
                      <a:pt x="523113" y="24904"/>
                    </a:cubicBezTo>
                    <a:cubicBezTo>
                      <a:pt x="523113" y="31286"/>
                      <a:pt x="521875" y="281984"/>
                      <a:pt x="517970" y="298748"/>
                    </a:cubicBezTo>
                    <a:cubicBezTo>
                      <a:pt x="514160" y="315417"/>
                      <a:pt x="515398" y="361613"/>
                      <a:pt x="476822" y="361708"/>
                    </a:cubicBezTo>
                    <a:cubicBezTo>
                      <a:pt x="409289" y="361994"/>
                      <a:pt x="372999" y="330561"/>
                      <a:pt x="371380" y="311607"/>
                    </a:cubicBezTo>
                    <a:cubicBezTo>
                      <a:pt x="371380" y="311607"/>
                      <a:pt x="380714" y="306463"/>
                      <a:pt x="391954" y="316750"/>
                    </a:cubicBezTo>
                    <a:cubicBezTo>
                      <a:pt x="397097" y="321417"/>
                      <a:pt x="407384" y="341134"/>
                      <a:pt x="434340" y="343706"/>
                    </a:cubicBezTo>
                    <a:cubicBezTo>
                      <a:pt x="457010" y="345897"/>
                      <a:pt x="471583" y="303891"/>
                      <a:pt x="472916" y="279412"/>
                    </a:cubicBezTo>
                    <a:lnTo>
                      <a:pt x="470345" y="227977"/>
                    </a:lnTo>
                    <a:cubicBezTo>
                      <a:pt x="470345" y="227977"/>
                      <a:pt x="463582" y="229882"/>
                      <a:pt x="446913" y="236931"/>
                    </a:cubicBezTo>
                    <a:cubicBezTo>
                      <a:pt x="443103" y="238550"/>
                      <a:pt x="404908" y="238359"/>
                      <a:pt x="395859" y="235978"/>
                    </a:cubicBezTo>
                    <a:cubicBezTo>
                      <a:pt x="384905" y="233121"/>
                      <a:pt x="370142" y="211213"/>
                      <a:pt x="370142" y="211213"/>
                    </a:cubicBezTo>
                    <a:cubicBezTo>
                      <a:pt x="370142" y="211213"/>
                      <a:pt x="359855" y="222738"/>
                      <a:pt x="328994" y="222738"/>
                    </a:cubicBezTo>
                    <a:cubicBezTo>
                      <a:pt x="298133" y="222738"/>
                      <a:pt x="276320" y="197021"/>
                      <a:pt x="273749" y="177780"/>
                    </a:cubicBezTo>
                    <a:cubicBezTo>
                      <a:pt x="271177" y="158540"/>
                      <a:pt x="272415" y="71100"/>
                      <a:pt x="272415" y="71100"/>
                    </a:cubicBezTo>
                    <a:cubicBezTo>
                      <a:pt x="272415" y="71100"/>
                      <a:pt x="226124" y="179114"/>
                      <a:pt x="227457" y="236931"/>
                    </a:cubicBezTo>
                    <a:cubicBezTo>
                      <a:pt x="227457" y="236931"/>
                      <a:pt x="190119" y="245884"/>
                      <a:pt x="186309" y="215118"/>
                    </a:cubicBezTo>
                    <a:cubicBezTo>
                      <a:pt x="182499" y="184257"/>
                      <a:pt x="177356" y="135394"/>
                      <a:pt x="177356" y="135394"/>
                    </a:cubicBezTo>
                    <a:cubicBezTo>
                      <a:pt x="177356" y="135394"/>
                      <a:pt x="171069" y="143205"/>
                      <a:pt x="163259" y="159778"/>
                    </a:cubicBezTo>
                    <a:cubicBezTo>
                      <a:pt x="148876" y="190068"/>
                      <a:pt x="127254" y="237693"/>
                      <a:pt x="61722" y="240741"/>
                    </a:cubicBezTo>
                    <a:cubicBezTo>
                      <a:pt x="7715" y="243312"/>
                      <a:pt x="0" y="175209"/>
                      <a:pt x="0" y="149491"/>
                    </a:cubicBezTo>
                    <a:cubicBezTo>
                      <a:pt x="0" y="149491"/>
                      <a:pt x="6001" y="4235"/>
                      <a:pt x="39815" y="4235"/>
                    </a:cubicBezTo>
                    <a:moveTo>
                      <a:pt x="83439" y="24809"/>
                    </a:moveTo>
                    <a:cubicBezTo>
                      <a:pt x="66104" y="24809"/>
                      <a:pt x="54293" y="61766"/>
                      <a:pt x="52578" y="95484"/>
                    </a:cubicBezTo>
                    <a:cubicBezTo>
                      <a:pt x="50006" y="146919"/>
                      <a:pt x="64865" y="150348"/>
                      <a:pt x="73152" y="150729"/>
                    </a:cubicBezTo>
                    <a:cubicBezTo>
                      <a:pt x="91535" y="151587"/>
                      <a:pt x="97536" y="137871"/>
                      <a:pt x="97536" y="137871"/>
                    </a:cubicBezTo>
                    <a:cubicBezTo>
                      <a:pt x="97536" y="137871"/>
                      <a:pt x="108299" y="24714"/>
                      <a:pt x="83439" y="24714"/>
                    </a:cubicBezTo>
                    <a:moveTo>
                      <a:pt x="417100" y="122535"/>
                    </a:moveTo>
                    <a:cubicBezTo>
                      <a:pt x="417100" y="141871"/>
                      <a:pt x="412623" y="215118"/>
                      <a:pt x="444056" y="215118"/>
                    </a:cubicBezTo>
                    <a:cubicBezTo>
                      <a:pt x="466535" y="215118"/>
                      <a:pt x="474250" y="195211"/>
                      <a:pt x="474250" y="123869"/>
                    </a:cubicBezTo>
                    <a:cubicBezTo>
                      <a:pt x="474250" y="52527"/>
                      <a:pt x="467201" y="32619"/>
                      <a:pt x="444722" y="32619"/>
                    </a:cubicBezTo>
                    <a:cubicBezTo>
                      <a:pt x="422243" y="32619"/>
                      <a:pt x="417100" y="96437"/>
                      <a:pt x="417100" y="122631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28E9068-E9AB-4073-8217-4D41829BA9ED}"/>
                  </a:ext>
                </a:extLst>
              </p:cNvPr>
              <p:cNvSpPr/>
              <p:nvPr/>
            </p:nvSpPr>
            <p:spPr>
              <a:xfrm>
                <a:off x="7347193" y="3819858"/>
                <a:ext cx="47625" cy="75342"/>
              </a:xfrm>
              <a:custGeom>
                <a:avLst/>
                <a:gdLst>
                  <a:gd name="connsiteX0" fmla="*/ 30766 w 47625"/>
                  <a:gd name="connsiteY0" fmla="*/ 75248 h 75342"/>
                  <a:gd name="connsiteX1" fmla="*/ 15716 w 47625"/>
                  <a:gd name="connsiteY1" fmla="*/ 73152 h 75342"/>
                  <a:gd name="connsiteX2" fmla="*/ 6287 w 47625"/>
                  <a:gd name="connsiteY2" fmla="*/ 66865 h 75342"/>
                  <a:gd name="connsiteX3" fmla="*/ 1429 w 47625"/>
                  <a:gd name="connsiteY3" fmla="*/ 56388 h 75342"/>
                  <a:gd name="connsiteX4" fmla="*/ 0 w 47625"/>
                  <a:gd name="connsiteY4" fmla="*/ 41910 h 75342"/>
                  <a:gd name="connsiteX5" fmla="*/ 0 w 47625"/>
                  <a:gd name="connsiteY5" fmla="*/ 34195 h 75342"/>
                  <a:gd name="connsiteX6" fmla="*/ 1524 w 47625"/>
                  <a:gd name="connsiteY6" fmla="*/ 20193 h 75342"/>
                  <a:gd name="connsiteX7" fmla="*/ 6668 w 47625"/>
                  <a:gd name="connsiteY7" fmla="*/ 9430 h 75342"/>
                  <a:gd name="connsiteX8" fmla="*/ 16383 w 47625"/>
                  <a:gd name="connsiteY8" fmla="*/ 2476 h 75342"/>
                  <a:gd name="connsiteX9" fmla="*/ 31623 w 47625"/>
                  <a:gd name="connsiteY9" fmla="*/ 0 h 75342"/>
                  <a:gd name="connsiteX10" fmla="*/ 40195 w 47625"/>
                  <a:gd name="connsiteY10" fmla="*/ 762 h 75342"/>
                  <a:gd name="connsiteX11" fmla="*/ 47625 w 47625"/>
                  <a:gd name="connsiteY11" fmla="*/ 2667 h 75342"/>
                  <a:gd name="connsiteX12" fmla="*/ 45434 w 47625"/>
                  <a:gd name="connsiteY12" fmla="*/ 12668 h 75342"/>
                  <a:gd name="connsiteX13" fmla="*/ 39815 w 47625"/>
                  <a:gd name="connsiteY13" fmla="*/ 11335 h 75342"/>
                  <a:gd name="connsiteX14" fmla="*/ 32957 w 47625"/>
                  <a:gd name="connsiteY14" fmla="*/ 10763 h 75342"/>
                  <a:gd name="connsiteX15" fmla="*/ 23813 w 47625"/>
                  <a:gd name="connsiteY15" fmla="*/ 11811 h 75342"/>
                  <a:gd name="connsiteX16" fmla="*/ 17621 w 47625"/>
                  <a:gd name="connsiteY16" fmla="*/ 15430 h 75342"/>
                  <a:gd name="connsiteX17" fmla="*/ 14097 w 47625"/>
                  <a:gd name="connsiteY17" fmla="*/ 22669 h 75342"/>
                  <a:gd name="connsiteX18" fmla="*/ 13049 w 47625"/>
                  <a:gd name="connsiteY18" fmla="*/ 34480 h 75342"/>
                  <a:gd name="connsiteX19" fmla="*/ 13049 w 47625"/>
                  <a:gd name="connsiteY19" fmla="*/ 41434 h 75342"/>
                  <a:gd name="connsiteX20" fmla="*/ 14002 w 47625"/>
                  <a:gd name="connsiteY20" fmla="*/ 53054 h 75342"/>
                  <a:gd name="connsiteX21" fmla="*/ 17336 w 47625"/>
                  <a:gd name="connsiteY21" fmla="*/ 60103 h 75342"/>
                  <a:gd name="connsiteX22" fmla="*/ 23622 w 47625"/>
                  <a:gd name="connsiteY22" fmla="*/ 63627 h 75342"/>
                  <a:gd name="connsiteX23" fmla="*/ 33242 w 47625"/>
                  <a:gd name="connsiteY23" fmla="*/ 64579 h 75342"/>
                  <a:gd name="connsiteX24" fmla="*/ 40005 w 47625"/>
                  <a:gd name="connsiteY24" fmla="*/ 64198 h 75342"/>
                  <a:gd name="connsiteX25" fmla="*/ 47244 w 47625"/>
                  <a:gd name="connsiteY25" fmla="*/ 63246 h 75342"/>
                  <a:gd name="connsiteX26" fmla="*/ 45149 w 47625"/>
                  <a:gd name="connsiteY26" fmla="*/ 73533 h 75342"/>
                  <a:gd name="connsiteX27" fmla="*/ 37814 w 47625"/>
                  <a:gd name="connsiteY27" fmla="*/ 74867 h 75342"/>
                  <a:gd name="connsiteX28" fmla="*/ 30480 w 47625"/>
                  <a:gd name="connsiteY28" fmla="*/ 75343 h 75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7625" h="75342">
                    <a:moveTo>
                      <a:pt x="30766" y="75248"/>
                    </a:moveTo>
                    <a:cubicBezTo>
                      <a:pt x="24765" y="75248"/>
                      <a:pt x="19717" y="74581"/>
                      <a:pt x="15716" y="73152"/>
                    </a:cubicBezTo>
                    <a:cubicBezTo>
                      <a:pt x="11716" y="71723"/>
                      <a:pt x="8573" y="69628"/>
                      <a:pt x="6287" y="66865"/>
                    </a:cubicBezTo>
                    <a:cubicBezTo>
                      <a:pt x="4001" y="64103"/>
                      <a:pt x="2286" y="60579"/>
                      <a:pt x="1429" y="56388"/>
                    </a:cubicBezTo>
                    <a:cubicBezTo>
                      <a:pt x="572" y="52197"/>
                      <a:pt x="0" y="47339"/>
                      <a:pt x="0" y="41910"/>
                    </a:cubicBezTo>
                    <a:lnTo>
                      <a:pt x="0" y="34195"/>
                    </a:lnTo>
                    <a:cubicBezTo>
                      <a:pt x="0" y="29051"/>
                      <a:pt x="476" y="24384"/>
                      <a:pt x="1524" y="20193"/>
                    </a:cubicBezTo>
                    <a:cubicBezTo>
                      <a:pt x="2477" y="16002"/>
                      <a:pt x="4191" y="12382"/>
                      <a:pt x="6668" y="9430"/>
                    </a:cubicBezTo>
                    <a:cubicBezTo>
                      <a:pt x="9049" y="6477"/>
                      <a:pt x="12287" y="4096"/>
                      <a:pt x="16383" y="2476"/>
                    </a:cubicBezTo>
                    <a:cubicBezTo>
                      <a:pt x="20479" y="857"/>
                      <a:pt x="25527" y="0"/>
                      <a:pt x="31623" y="0"/>
                    </a:cubicBezTo>
                    <a:cubicBezTo>
                      <a:pt x="34576" y="0"/>
                      <a:pt x="37433" y="190"/>
                      <a:pt x="40195" y="762"/>
                    </a:cubicBezTo>
                    <a:cubicBezTo>
                      <a:pt x="42958" y="1238"/>
                      <a:pt x="45434" y="1810"/>
                      <a:pt x="47625" y="2667"/>
                    </a:cubicBezTo>
                    <a:lnTo>
                      <a:pt x="45434" y="12668"/>
                    </a:lnTo>
                    <a:cubicBezTo>
                      <a:pt x="43815" y="12192"/>
                      <a:pt x="42005" y="11716"/>
                      <a:pt x="39815" y="11335"/>
                    </a:cubicBezTo>
                    <a:cubicBezTo>
                      <a:pt x="37624" y="10954"/>
                      <a:pt x="35338" y="10763"/>
                      <a:pt x="32957" y="10763"/>
                    </a:cubicBezTo>
                    <a:cubicBezTo>
                      <a:pt x="29337" y="10763"/>
                      <a:pt x="26384" y="11144"/>
                      <a:pt x="23813" y="11811"/>
                    </a:cubicBezTo>
                    <a:cubicBezTo>
                      <a:pt x="21336" y="12478"/>
                      <a:pt x="19241" y="13716"/>
                      <a:pt x="17621" y="15430"/>
                    </a:cubicBezTo>
                    <a:cubicBezTo>
                      <a:pt x="16002" y="17145"/>
                      <a:pt x="14859" y="19621"/>
                      <a:pt x="14097" y="22669"/>
                    </a:cubicBezTo>
                    <a:cubicBezTo>
                      <a:pt x="13335" y="25717"/>
                      <a:pt x="13049" y="29718"/>
                      <a:pt x="13049" y="34480"/>
                    </a:cubicBezTo>
                    <a:lnTo>
                      <a:pt x="13049" y="41434"/>
                    </a:lnTo>
                    <a:cubicBezTo>
                      <a:pt x="13049" y="46196"/>
                      <a:pt x="13335" y="50006"/>
                      <a:pt x="14002" y="53054"/>
                    </a:cubicBezTo>
                    <a:cubicBezTo>
                      <a:pt x="14669" y="56102"/>
                      <a:pt x="15716" y="58483"/>
                      <a:pt x="17336" y="60103"/>
                    </a:cubicBezTo>
                    <a:cubicBezTo>
                      <a:pt x="18955" y="61817"/>
                      <a:pt x="20955" y="62960"/>
                      <a:pt x="23622" y="63627"/>
                    </a:cubicBezTo>
                    <a:cubicBezTo>
                      <a:pt x="26194" y="64198"/>
                      <a:pt x="29432" y="64579"/>
                      <a:pt x="33242" y="64579"/>
                    </a:cubicBezTo>
                    <a:cubicBezTo>
                      <a:pt x="35243" y="64579"/>
                      <a:pt x="37529" y="64484"/>
                      <a:pt x="40005" y="64198"/>
                    </a:cubicBezTo>
                    <a:cubicBezTo>
                      <a:pt x="42577" y="64008"/>
                      <a:pt x="44958" y="63627"/>
                      <a:pt x="47244" y="63246"/>
                    </a:cubicBezTo>
                    <a:lnTo>
                      <a:pt x="45149" y="73533"/>
                    </a:lnTo>
                    <a:cubicBezTo>
                      <a:pt x="42863" y="74104"/>
                      <a:pt x="40481" y="74486"/>
                      <a:pt x="37814" y="74867"/>
                    </a:cubicBezTo>
                    <a:cubicBezTo>
                      <a:pt x="35243" y="75152"/>
                      <a:pt x="32766" y="75343"/>
                      <a:pt x="30480" y="75343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16881B6-4300-451C-AFAD-6E3913F574D5}"/>
                  </a:ext>
                </a:extLst>
              </p:cNvPr>
              <p:cNvSpPr/>
              <p:nvPr/>
            </p:nvSpPr>
            <p:spPr>
              <a:xfrm>
                <a:off x="7449492" y="3819286"/>
                <a:ext cx="59055" cy="76390"/>
              </a:xfrm>
              <a:custGeom>
                <a:avLst/>
                <a:gdLst>
                  <a:gd name="connsiteX0" fmla="*/ 29528 w 59055"/>
                  <a:gd name="connsiteY0" fmla="*/ 0 h 76390"/>
                  <a:gd name="connsiteX1" fmla="*/ 44196 w 59055"/>
                  <a:gd name="connsiteY1" fmla="*/ 2477 h 76390"/>
                  <a:gd name="connsiteX2" fmla="*/ 53150 w 59055"/>
                  <a:gd name="connsiteY2" fmla="*/ 9430 h 76390"/>
                  <a:gd name="connsiteX3" fmla="*/ 57722 w 59055"/>
                  <a:gd name="connsiteY3" fmla="*/ 20098 h 76390"/>
                  <a:gd name="connsiteX4" fmla="*/ 59055 w 59055"/>
                  <a:gd name="connsiteY4" fmla="*/ 33814 h 76390"/>
                  <a:gd name="connsiteX5" fmla="*/ 59055 w 59055"/>
                  <a:gd name="connsiteY5" fmla="*/ 42672 h 76390"/>
                  <a:gd name="connsiteX6" fmla="*/ 57722 w 59055"/>
                  <a:gd name="connsiteY6" fmla="*/ 56388 h 76390"/>
                  <a:gd name="connsiteX7" fmla="*/ 53054 w 59055"/>
                  <a:gd name="connsiteY7" fmla="*/ 67056 h 76390"/>
                  <a:gd name="connsiteX8" fmla="*/ 44006 w 59055"/>
                  <a:gd name="connsiteY8" fmla="*/ 73914 h 76390"/>
                  <a:gd name="connsiteX9" fmla="*/ 29528 w 59055"/>
                  <a:gd name="connsiteY9" fmla="*/ 76391 h 76390"/>
                  <a:gd name="connsiteX10" fmla="*/ 14954 w 59055"/>
                  <a:gd name="connsiteY10" fmla="*/ 73914 h 76390"/>
                  <a:gd name="connsiteX11" fmla="*/ 5906 w 59055"/>
                  <a:gd name="connsiteY11" fmla="*/ 66961 h 76390"/>
                  <a:gd name="connsiteX12" fmla="*/ 1334 w 59055"/>
                  <a:gd name="connsiteY12" fmla="*/ 56293 h 76390"/>
                  <a:gd name="connsiteX13" fmla="*/ 0 w 59055"/>
                  <a:gd name="connsiteY13" fmla="*/ 42577 h 76390"/>
                  <a:gd name="connsiteX14" fmla="*/ 0 w 59055"/>
                  <a:gd name="connsiteY14" fmla="*/ 33719 h 76390"/>
                  <a:gd name="connsiteX15" fmla="*/ 1429 w 59055"/>
                  <a:gd name="connsiteY15" fmla="*/ 20003 h 76390"/>
                  <a:gd name="connsiteX16" fmla="*/ 6191 w 59055"/>
                  <a:gd name="connsiteY16" fmla="*/ 9335 h 76390"/>
                  <a:gd name="connsiteX17" fmla="*/ 15145 w 59055"/>
                  <a:gd name="connsiteY17" fmla="*/ 2477 h 76390"/>
                  <a:gd name="connsiteX18" fmla="*/ 29432 w 59055"/>
                  <a:gd name="connsiteY18" fmla="*/ 95 h 76390"/>
                  <a:gd name="connsiteX19" fmla="*/ 29623 w 59055"/>
                  <a:gd name="connsiteY19" fmla="*/ 65627 h 76390"/>
                  <a:gd name="connsiteX20" fmla="*/ 36576 w 59055"/>
                  <a:gd name="connsiteY20" fmla="*/ 64675 h 76390"/>
                  <a:gd name="connsiteX21" fmla="*/ 41624 w 59055"/>
                  <a:gd name="connsiteY21" fmla="*/ 61151 h 76390"/>
                  <a:gd name="connsiteX22" fmla="*/ 44768 w 59055"/>
                  <a:gd name="connsiteY22" fmla="*/ 54102 h 76390"/>
                  <a:gd name="connsiteX23" fmla="*/ 45815 w 59055"/>
                  <a:gd name="connsiteY23" fmla="*/ 42672 h 76390"/>
                  <a:gd name="connsiteX24" fmla="*/ 45815 w 59055"/>
                  <a:gd name="connsiteY24" fmla="*/ 33623 h 76390"/>
                  <a:gd name="connsiteX25" fmla="*/ 44863 w 59055"/>
                  <a:gd name="connsiteY25" fmla="*/ 22003 h 76390"/>
                  <a:gd name="connsiteX26" fmla="*/ 41910 w 59055"/>
                  <a:gd name="connsiteY26" fmla="*/ 15050 h 76390"/>
                  <a:gd name="connsiteX27" fmla="*/ 36862 w 59055"/>
                  <a:gd name="connsiteY27" fmla="*/ 11621 h 76390"/>
                  <a:gd name="connsiteX28" fmla="*/ 29623 w 59055"/>
                  <a:gd name="connsiteY28" fmla="*/ 10668 h 76390"/>
                  <a:gd name="connsiteX29" fmla="*/ 22670 w 59055"/>
                  <a:gd name="connsiteY29" fmla="*/ 11621 h 76390"/>
                  <a:gd name="connsiteX30" fmla="*/ 17526 w 59055"/>
                  <a:gd name="connsiteY30" fmla="*/ 15050 h 76390"/>
                  <a:gd name="connsiteX31" fmla="*/ 14383 w 59055"/>
                  <a:gd name="connsiteY31" fmla="*/ 22003 h 76390"/>
                  <a:gd name="connsiteX32" fmla="*/ 13335 w 59055"/>
                  <a:gd name="connsiteY32" fmla="*/ 33623 h 76390"/>
                  <a:gd name="connsiteX33" fmla="*/ 13335 w 59055"/>
                  <a:gd name="connsiteY33" fmla="*/ 42672 h 76390"/>
                  <a:gd name="connsiteX34" fmla="*/ 14383 w 59055"/>
                  <a:gd name="connsiteY34" fmla="*/ 54197 h 76390"/>
                  <a:gd name="connsiteX35" fmla="*/ 17431 w 59055"/>
                  <a:gd name="connsiteY35" fmla="*/ 61151 h 76390"/>
                  <a:gd name="connsiteX36" fmla="*/ 22574 w 59055"/>
                  <a:gd name="connsiteY36" fmla="*/ 64675 h 76390"/>
                  <a:gd name="connsiteX37" fmla="*/ 29718 w 59055"/>
                  <a:gd name="connsiteY37" fmla="*/ 65627 h 76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9055" h="76390">
                    <a:moveTo>
                      <a:pt x="29528" y="0"/>
                    </a:moveTo>
                    <a:cubicBezTo>
                      <a:pt x="35528" y="0"/>
                      <a:pt x="40386" y="857"/>
                      <a:pt x="44196" y="2477"/>
                    </a:cubicBezTo>
                    <a:cubicBezTo>
                      <a:pt x="48006" y="4096"/>
                      <a:pt x="50959" y="6477"/>
                      <a:pt x="53150" y="9430"/>
                    </a:cubicBezTo>
                    <a:cubicBezTo>
                      <a:pt x="55340" y="12383"/>
                      <a:pt x="56864" y="15907"/>
                      <a:pt x="57722" y="20098"/>
                    </a:cubicBezTo>
                    <a:cubicBezTo>
                      <a:pt x="58579" y="24194"/>
                      <a:pt x="59055" y="28766"/>
                      <a:pt x="59055" y="33814"/>
                    </a:cubicBezTo>
                    <a:lnTo>
                      <a:pt x="59055" y="42672"/>
                    </a:lnTo>
                    <a:cubicBezTo>
                      <a:pt x="59055" y="47720"/>
                      <a:pt x="58579" y="52292"/>
                      <a:pt x="57722" y="56388"/>
                    </a:cubicBezTo>
                    <a:cubicBezTo>
                      <a:pt x="56864" y="60484"/>
                      <a:pt x="55245" y="64103"/>
                      <a:pt x="53054" y="67056"/>
                    </a:cubicBezTo>
                    <a:cubicBezTo>
                      <a:pt x="50864" y="70009"/>
                      <a:pt x="47816" y="72295"/>
                      <a:pt x="44006" y="73914"/>
                    </a:cubicBezTo>
                    <a:cubicBezTo>
                      <a:pt x="40196" y="75533"/>
                      <a:pt x="35338" y="76391"/>
                      <a:pt x="29528" y="76391"/>
                    </a:cubicBezTo>
                    <a:cubicBezTo>
                      <a:pt x="23717" y="76391"/>
                      <a:pt x="18764" y="75533"/>
                      <a:pt x="14954" y="73914"/>
                    </a:cubicBezTo>
                    <a:cubicBezTo>
                      <a:pt x="11144" y="72295"/>
                      <a:pt x="8192" y="69914"/>
                      <a:pt x="5906" y="66961"/>
                    </a:cubicBezTo>
                    <a:cubicBezTo>
                      <a:pt x="3715" y="64008"/>
                      <a:pt x="2191" y="60389"/>
                      <a:pt x="1334" y="56293"/>
                    </a:cubicBezTo>
                    <a:cubicBezTo>
                      <a:pt x="476" y="52197"/>
                      <a:pt x="0" y="47625"/>
                      <a:pt x="0" y="42577"/>
                    </a:cubicBezTo>
                    <a:lnTo>
                      <a:pt x="0" y="33719"/>
                    </a:lnTo>
                    <a:cubicBezTo>
                      <a:pt x="0" y="28766"/>
                      <a:pt x="476" y="24098"/>
                      <a:pt x="1429" y="20003"/>
                    </a:cubicBezTo>
                    <a:cubicBezTo>
                      <a:pt x="2381" y="15812"/>
                      <a:pt x="3905" y="12287"/>
                      <a:pt x="6191" y="9335"/>
                    </a:cubicBezTo>
                    <a:cubicBezTo>
                      <a:pt x="8382" y="6382"/>
                      <a:pt x="11430" y="4096"/>
                      <a:pt x="15145" y="2477"/>
                    </a:cubicBezTo>
                    <a:cubicBezTo>
                      <a:pt x="18860" y="857"/>
                      <a:pt x="23717" y="95"/>
                      <a:pt x="29432" y="95"/>
                    </a:cubicBezTo>
                    <a:moveTo>
                      <a:pt x="29623" y="65627"/>
                    </a:moveTo>
                    <a:cubicBezTo>
                      <a:pt x="32195" y="65627"/>
                      <a:pt x="34576" y="65342"/>
                      <a:pt x="36576" y="64675"/>
                    </a:cubicBezTo>
                    <a:cubicBezTo>
                      <a:pt x="38576" y="64008"/>
                      <a:pt x="40291" y="62865"/>
                      <a:pt x="41624" y="61151"/>
                    </a:cubicBezTo>
                    <a:cubicBezTo>
                      <a:pt x="42958" y="59436"/>
                      <a:pt x="44006" y="57055"/>
                      <a:pt x="44768" y="54102"/>
                    </a:cubicBezTo>
                    <a:cubicBezTo>
                      <a:pt x="45530" y="51149"/>
                      <a:pt x="45815" y="47339"/>
                      <a:pt x="45815" y="42672"/>
                    </a:cubicBezTo>
                    <a:lnTo>
                      <a:pt x="45815" y="33623"/>
                    </a:lnTo>
                    <a:cubicBezTo>
                      <a:pt x="45815" y="28861"/>
                      <a:pt x="45530" y="25051"/>
                      <a:pt x="44863" y="22003"/>
                    </a:cubicBezTo>
                    <a:cubicBezTo>
                      <a:pt x="44196" y="19050"/>
                      <a:pt x="43244" y="16669"/>
                      <a:pt x="41910" y="15050"/>
                    </a:cubicBezTo>
                    <a:cubicBezTo>
                      <a:pt x="40577" y="13335"/>
                      <a:pt x="38862" y="12192"/>
                      <a:pt x="36862" y="11621"/>
                    </a:cubicBezTo>
                    <a:cubicBezTo>
                      <a:pt x="34766" y="10954"/>
                      <a:pt x="32385" y="10668"/>
                      <a:pt x="29623" y="10668"/>
                    </a:cubicBezTo>
                    <a:cubicBezTo>
                      <a:pt x="26861" y="10668"/>
                      <a:pt x="24670" y="10954"/>
                      <a:pt x="22670" y="11621"/>
                    </a:cubicBezTo>
                    <a:cubicBezTo>
                      <a:pt x="20669" y="12287"/>
                      <a:pt x="18860" y="13335"/>
                      <a:pt x="17526" y="15050"/>
                    </a:cubicBezTo>
                    <a:cubicBezTo>
                      <a:pt x="16193" y="16764"/>
                      <a:pt x="15145" y="19050"/>
                      <a:pt x="14383" y="22003"/>
                    </a:cubicBezTo>
                    <a:cubicBezTo>
                      <a:pt x="13621" y="24956"/>
                      <a:pt x="13335" y="28861"/>
                      <a:pt x="13335" y="33623"/>
                    </a:cubicBezTo>
                    <a:lnTo>
                      <a:pt x="13335" y="42672"/>
                    </a:lnTo>
                    <a:cubicBezTo>
                      <a:pt x="13335" y="47435"/>
                      <a:pt x="13716" y="51245"/>
                      <a:pt x="14383" y="54197"/>
                    </a:cubicBezTo>
                    <a:cubicBezTo>
                      <a:pt x="15050" y="57150"/>
                      <a:pt x="16097" y="59436"/>
                      <a:pt x="17431" y="61151"/>
                    </a:cubicBezTo>
                    <a:cubicBezTo>
                      <a:pt x="18764" y="62865"/>
                      <a:pt x="20479" y="64008"/>
                      <a:pt x="22574" y="64675"/>
                    </a:cubicBezTo>
                    <a:cubicBezTo>
                      <a:pt x="24575" y="65342"/>
                      <a:pt x="26956" y="65627"/>
                      <a:pt x="29718" y="65627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72549AD-7ACB-4C9F-910F-B4A3780BCBAE}"/>
                  </a:ext>
                </a:extLst>
              </p:cNvPr>
              <p:cNvSpPr/>
              <p:nvPr/>
            </p:nvSpPr>
            <p:spPr>
              <a:xfrm>
                <a:off x="7569316" y="3820810"/>
                <a:ext cx="54006" cy="73247"/>
              </a:xfrm>
              <a:custGeom>
                <a:avLst/>
                <a:gdLst>
                  <a:gd name="connsiteX0" fmla="*/ 51435 w 54006"/>
                  <a:gd name="connsiteY0" fmla="*/ 23527 h 73247"/>
                  <a:gd name="connsiteX1" fmla="*/ 47911 w 54006"/>
                  <a:gd name="connsiteY1" fmla="*/ 36385 h 73247"/>
                  <a:gd name="connsiteX2" fmla="*/ 37528 w 54006"/>
                  <a:gd name="connsiteY2" fmla="*/ 43625 h 73247"/>
                  <a:gd name="connsiteX3" fmla="*/ 54007 w 54006"/>
                  <a:gd name="connsiteY3" fmla="*/ 73247 h 73247"/>
                  <a:gd name="connsiteX4" fmla="*/ 40100 w 54006"/>
                  <a:gd name="connsiteY4" fmla="*/ 73247 h 73247"/>
                  <a:gd name="connsiteX5" fmla="*/ 25051 w 54006"/>
                  <a:gd name="connsiteY5" fmla="*/ 45053 h 73247"/>
                  <a:gd name="connsiteX6" fmla="*/ 12668 w 54006"/>
                  <a:gd name="connsiteY6" fmla="*/ 45053 h 73247"/>
                  <a:gd name="connsiteX7" fmla="*/ 12668 w 54006"/>
                  <a:gd name="connsiteY7" fmla="*/ 73247 h 73247"/>
                  <a:gd name="connsiteX8" fmla="*/ 0 w 54006"/>
                  <a:gd name="connsiteY8" fmla="*/ 73247 h 73247"/>
                  <a:gd name="connsiteX9" fmla="*/ 0 w 54006"/>
                  <a:gd name="connsiteY9" fmla="*/ 0 h 73247"/>
                  <a:gd name="connsiteX10" fmla="*/ 29432 w 54006"/>
                  <a:gd name="connsiteY10" fmla="*/ 0 h 73247"/>
                  <a:gd name="connsiteX11" fmla="*/ 39433 w 54006"/>
                  <a:gd name="connsiteY11" fmla="*/ 1715 h 73247"/>
                  <a:gd name="connsiteX12" fmla="*/ 46196 w 54006"/>
                  <a:gd name="connsiteY12" fmla="*/ 6286 h 73247"/>
                  <a:gd name="connsiteX13" fmla="*/ 50006 w 54006"/>
                  <a:gd name="connsiteY13" fmla="*/ 13049 h 73247"/>
                  <a:gd name="connsiteX14" fmla="*/ 51244 w 54006"/>
                  <a:gd name="connsiteY14" fmla="*/ 21336 h 73247"/>
                  <a:gd name="connsiteX15" fmla="*/ 51244 w 54006"/>
                  <a:gd name="connsiteY15" fmla="*/ 23622 h 73247"/>
                  <a:gd name="connsiteX16" fmla="*/ 12763 w 54006"/>
                  <a:gd name="connsiteY16" fmla="*/ 34576 h 73247"/>
                  <a:gd name="connsiteX17" fmla="*/ 26479 w 54006"/>
                  <a:gd name="connsiteY17" fmla="*/ 34576 h 73247"/>
                  <a:gd name="connsiteX18" fmla="*/ 35528 w 54006"/>
                  <a:gd name="connsiteY18" fmla="*/ 31909 h 73247"/>
                  <a:gd name="connsiteX19" fmla="*/ 38576 w 54006"/>
                  <a:gd name="connsiteY19" fmla="*/ 23336 h 73247"/>
                  <a:gd name="connsiteX20" fmla="*/ 38576 w 54006"/>
                  <a:gd name="connsiteY20" fmla="*/ 21908 h 73247"/>
                  <a:gd name="connsiteX21" fmla="*/ 26956 w 54006"/>
                  <a:gd name="connsiteY21" fmla="*/ 10477 h 73247"/>
                  <a:gd name="connsiteX22" fmla="*/ 12763 w 54006"/>
                  <a:gd name="connsiteY22" fmla="*/ 10477 h 73247"/>
                  <a:gd name="connsiteX23" fmla="*/ 12763 w 54006"/>
                  <a:gd name="connsiteY23" fmla="*/ 34576 h 7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4006" h="73247">
                    <a:moveTo>
                      <a:pt x="51435" y="23527"/>
                    </a:moveTo>
                    <a:cubicBezTo>
                      <a:pt x="51435" y="28670"/>
                      <a:pt x="50292" y="32956"/>
                      <a:pt x="47911" y="36385"/>
                    </a:cubicBezTo>
                    <a:cubicBezTo>
                      <a:pt x="45529" y="39815"/>
                      <a:pt x="42100" y="42196"/>
                      <a:pt x="37528" y="43625"/>
                    </a:cubicBezTo>
                    <a:lnTo>
                      <a:pt x="54007" y="73247"/>
                    </a:lnTo>
                    <a:lnTo>
                      <a:pt x="40100" y="73247"/>
                    </a:lnTo>
                    <a:lnTo>
                      <a:pt x="25051" y="45053"/>
                    </a:lnTo>
                    <a:lnTo>
                      <a:pt x="12668" y="45053"/>
                    </a:lnTo>
                    <a:lnTo>
                      <a:pt x="12668" y="73247"/>
                    </a:lnTo>
                    <a:lnTo>
                      <a:pt x="0" y="73247"/>
                    </a:lnTo>
                    <a:lnTo>
                      <a:pt x="0" y="0"/>
                    </a:lnTo>
                    <a:lnTo>
                      <a:pt x="29432" y="0"/>
                    </a:lnTo>
                    <a:cubicBezTo>
                      <a:pt x="33338" y="0"/>
                      <a:pt x="36671" y="571"/>
                      <a:pt x="39433" y="1715"/>
                    </a:cubicBezTo>
                    <a:cubicBezTo>
                      <a:pt x="42196" y="2858"/>
                      <a:pt x="44482" y="4381"/>
                      <a:pt x="46196" y="6286"/>
                    </a:cubicBezTo>
                    <a:cubicBezTo>
                      <a:pt x="47911" y="8192"/>
                      <a:pt x="49244" y="10477"/>
                      <a:pt x="50006" y="13049"/>
                    </a:cubicBezTo>
                    <a:cubicBezTo>
                      <a:pt x="50864" y="15621"/>
                      <a:pt x="51244" y="18383"/>
                      <a:pt x="51244" y="21336"/>
                    </a:cubicBezTo>
                    <a:lnTo>
                      <a:pt x="51244" y="23622"/>
                    </a:lnTo>
                    <a:close/>
                    <a:moveTo>
                      <a:pt x="12763" y="34576"/>
                    </a:moveTo>
                    <a:lnTo>
                      <a:pt x="26479" y="34576"/>
                    </a:lnTo>
                    <a:cubicBezTo>
                      <a:pt x="30480" y="34576"/>
                      <a:pt x="33433" y="33719"/>
                      <a:pt x="35528" y="31909"/>
                    </a:cubicBezTo>
                    <a:cubicBezTo>
                      <a:pt x="37624" y="30099"/>
                      <a:pt x="38576" y="27242"/>
                      <a:pt x="38576" y="23336"/>
                    </a:cubicBezTo>
                    <a:lnTo>
                      <a:pt x="38576" y="21908"/>
                    </a:lnTo>
                    <a:cubicBezTo>
                      <a:pt x="38576" y="14288"/>
                      <a:pt x="34671" y="10477"/>
                      <a:pt x="26956" y="10477"/>
                    </a:cubicBezTo>
                    <a:lnTo>
                      <a:pt x="12763" y="10477"/>
                    </a:lnTo>
                    <a:lnTo>
                      <a:pt x="12763" y="34576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132D803-14E7-4162-8194-733AC9CF6833}"/>
                  </a:ext>
                </a:extLst>
              </p:cNvPr>
              <p:cNvSpPr/>
              <p:nvPr/>
            </p:nvSpPr>
            <p:spPr>
              <a:xfrm>
                <a:off x="7680568" y="3820810"/>
                <a:ext cx="50577" cy="73247"/>
              </a:xfrm>
              <a:custGeom>
                <a:avLst/>
                <a:gdLst>
                  <a:gd name="connsiteX0" fmla="*/ 12859 w 50577"/>
                  <a:gd name="connsiteY0" fmla="*/ 46006 h 73247"/>
                  <a:gd name="connsiteX1" fmla="*/ 12859 w 50577"/>
                  <a:gd name="connsiteY1" fmla="*/ 73247 h 73247"/>
                  <a:gd name="connsiteX2" fmla="*/ 0 w 50577"/>
                  <a:gd name="connsiteY2" fmla="*/ 73247 h 73247"/>
                  <a:gd name="connsiteX3" fmla="*/ 0 w 50577"/>
                  <a:gd name="connsiteY3" fmla="*/ 0 h 73247"/>
                  <a:gd name="connsiteX4" fmla="*/ 28766 w 50577"/>
                  <a:gd name="connsiteY4" fmla="*/ 0 h 73247"/>
                  <a:gd name="connsiteX5" fmla="*/ 38767 w 50577"/>
                  <a:gd name="connsiteY5" fmla="*/ 1619 h 73247"/>
                  <a:gd name="connsiteX6" fmla="*/ 45529 w 50577"/>
                  <a:gd name="connsiteY6" fmla="*/ 6191 h 73247"/>
                  <a:gd name="connsiteX7" fmla="*/ 49340 w 50577"/>
                  <a:gd name="connsiteY7" fmla="*/ 13049 h 73247"/>
                  <a:gd name="connsiteX8" fmla="*/ 50578 w 50577"/>
                  <a:gd name="connsiteY8" fmla="*/ 21622 h 73247"/>
                  <a:gd name="connsiteX9" fmla="*/ 50578 w 50577"/>
                  <a:gd name="connsiteY9" fmla="*/ 24098 h 73247"/>
                  <a:gd name="connsiteX10" fmla="*/ 44482 w 50577"/>
                  <a:gd name="connsiteY10" fmla="*/ 40386 h 73247"/>
                  <a:gd name="connsiteX11" fmla="*/ 26670 w 50577"/>
                  <a:gd name="connsiteY11" fmla="*/ 46006 h 73247"/>
                  <a:gd name="connsiteX12" fmla="*/ 12764 w 50577"/>
                  <a:gd name="connsiteY12" fmla="*/ 46006 h 73247"/>
                  <a:gd name="connsiteX13" fmla="*/ 12859 w 50577"/>
                  <a:gd name="connsiteY13" fmla="*/ 35909 h 73247"/>
                  <a:gd name="connsiteX14" fmla="*/ 25527 w 50577"/>
                  <a:gd name="connsiteY14" fmla="*/ 35909 h 73247"/>
                  <a:gd name="connsiteX15" fmla="*/ 34766 w 50577"/>
                  <a:gd name="connsiteY15" fmla="*/ 33147 h 73247"/>
                  <a:gd name="connsiteX16" fmla="*/ 37814 w 50577"/>
                  <a:gd name="connsiteY16" fmla="*/ 24384 h 73247"/>
                  <a:gd name="connsiteX17" fmla="*/ 37814 w 50577"/>
                  <a:gd name="connsiteY17" fmla="*/ 22003 h 73247"/>
                  <a:gd name="connsiteX18" fmla="*/ 34957 w 50577"/>
                  <a:gd name="connsiteY18" fmla="*/ 13144 h 73247"/>
                  <a:gd name="connsiteX19" fmla="*/ 25908 w 50577"/>
                  <a:gd name="connsiteY19" fmla="*/ 10096 h 73247"/>
                  <a:gd name="connsiteX20" fmla="*/ 12859 w 50577"/>
                  <a:gd name="connsiteY20" fmla="*/ 10096 h 73247"/>
                  <a:gd name="connsiteX21" fmla="*/ 12859 w 50577"/>
                  <a:gd name="connsiteY21" fmla="*/ 35909 h 7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0577" h="73247">
                    <a:moveTo>
                      <a:pt x="12859" y="46006"/>
                    </a:moveTo>
                    <a:lnTo>
                      <a:pt x="12859" y="73247"/>
                    </a:lnTo>
                    <a:lnTo>
                      <a:pt x="0" y="73247"/>
                    </a:lnTo>
                    <a:lnTo>
                      <a:pt x="0" y="0"/>
                    </a:lnTo>
                    <a:lnTo>
                      <a:pt x="28766" y="0"/>
                    </a:lnTo>
                    <a:cubicBezTo>
                      <a:pt x="32671" y="0"/>
                      <a:pt x="36004" y="571"/>
                      <a:pt x="38767" y="1619"/>
                    </a:cubicBezTo>
                    <a:cubicBezTo>
                      <a:pt x="41529" y="2762"/>
                      <a:pt x="43720" y="4286"/>
                      <a:pt x="45529" y="6191"/>
                    </a:cubicBezTo>
                    <a:cubicBezTo>
                      <a:pt x="47244" y="8192"/>
                      <a:pt x="48577" y="10382"/>
                      <a:pt x="49340" y="13049"/>
                    </a:cubicBezTo>
                    <a:cubicBezTo>
                      <a:pt x="50197" y="15621"/>
                      <a:pt x="50578" y="18479"/>
                      <a:pt x="50578" y="21622"/>
                    </a:cubicBezTo>
                    <a:lnTo>
                      <a:pt x="50578" y="24098"/>
                    </a:lnTo>
                    <a:cubicBezTo>
                      <a:pt x="50578" y="31147"/>
                      <a:pt x="48577" y="36576"/>
                      <a:pt x="44482" y="40386"/>
                    </a:cubicBezTo>
                    <a:cubicBezTo>
                      <a:pt x="40386" y="44196"/>
                      <a:pt x="34480" y="46006"/>
                      <a:pt x="26670" y="46006"/>
                    </a:cubicBezTo>
                    <a:lnTo>
                      <a:pt x="12764" y="46006"/>
                    </a:lnTo>
                    <a:close/>
                    <a:moveTo>
                      <a:pt x="12859" y="35909"/>
                    </a:moveTo>
                    <a:lnTo>
                      <a:pt x="25527" y="35909"/>
                    </a:lnTo>
                    <a:cubicBezTo>
                      <a:pt x="29623" y="35909"/>
                      <a:pt x="32671" y="34957"/>
                      <a:pt x="34766" y="33147"/>
                    </a:cubicBezTo>
                    <a:cubicBezTo>
                      <a:pt x="36767" y="31337"/>
                      <a:pt x="37814" y="28384"/>
                      <a:pt x="37814" y="24384"/>
                    </a:cubicBezTo>
                    <a:lnTo>
                      <a:pt x="37814" y="22003"/>
                    </a:lnTo>
                    <a:cubicBezTo>
                      <a:pt x="37814" y="18098"/>
                      <a:pt x="36862" y="15145"/>
                      <a:pt x="34957" y="13144"/>
                    </a:cubicBezTo>
                    <a:cubicBezTo>
                      <a:pt x="33052" y="11144"/>
                      <a:pt x="30099" y="10096"/>
                      <a:pt x="25908" y="10096"/>
                    </a:cubicBezTo>
                    <a:lnTo>
                      <a:pt x="12859" y="10096"/>
                    </a:lnTo>
                    <a:lnTo>
                      <a:pt x="12859" y="35909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B0B3E95-62FA-4183-8FBC-1A0A6AA1CD0C}"/>
                  </a:ext>
                </a:extLst>
              </p:cNvPr>
              <p:cNvSpPr/>
              <p:nvPr/>
            </p:nvSpPr>
            <p:spPr>
              <a:xfrm>
                <a:off x="7787629" y="3819286"/>
                <a:ext cx="58959" cy="76390"/>
              </a:xfrm>
              <a:custGeom>
                <a:avLst/>
                <a:gdLst>
                  <a:gd name="connsiteX0" fmla="*/ 29337 w 58959"/>
                  <a:gd name="connsiteY0" fmla="*/ 0 h 76390"/>
                  <a:gd name="connsiteX1" fmla="*/ 44006 w 58959"/>
                  <a:gd name="connsiteY1" fmla="*/ 2477 h 76390"/>
                  <a:gd name="connsiteX2" fmla="*/ 53054 w 58959"/>
                  <a:gd name="connsiteY2" fmla="*/ 9430 h 76390"/>
                  <a:gd name="connsiteX3" fmla="*/ 57626 w 58959"/>
                  <a:gd name="connsiteY3" fmla="*/ 20098 h 76390"/>
                  <a:gd name="connsiteX4" fmla="*/ 58960 w 58959"/>
                  <a:gd name="connsiteY4" fmla="*/ 33814 h 76390"/>
                  <a:gd name="connsiteX5" fmla="*/ 58960 w 58959"/>
                  <a:gd name="connsiteY5" fmla="*/ 42672 h 76390"/>
                  <a:gd name="connsiteX6" fmla="*/ 57626 w 58959"/>
                  <a:gd name="connsiteY6" fmla="*/ 56388 h 76390"/>
                  <a:gd name="connsiteX7" fmla="*/ 52959 w 58959"/>
                  <a:gd name="connsiteY7" fmla="*/ 67056 h 76390"/>
                  <a:gd name="connsiteX8" fmla="*/ 43910 w 58959"/>
                  <a:gd name="connsiteY8" fmla="*/ 73914 h 76390"/>
                  <a:gd name="connsiteX9" fmla="*/ 29432 w 58959"/>
                  <a:gd name="connsiteY9" fmla="*/ 76391 h 76390"/>
                  <a:gd name="connsiteX10" fmla="*/ 14859 w 58959"/>
                  <a:gd name="connsiteY10" fmla="*/ 73914 h 76390"/>
                  <a:gd name="connsiteX11" fmla="*/ 5906 w 58959"/>
                  <a:gd name="connsiteY11" fmla="*/ 66961 h 76390"/>
                  <a:gd name="connsiteX12" fmla="*/ 1333 w 58959"/>
                  <a:gd name="connsiteY12" fmla="*/ 56293 h 76390"/>
                  <a:gd name="connsiteX13" fmla="*/ 0 w 58959"/>
                  <a:gd name="connsiteY13" fmla="*/ 42577 h 76390"/>
                  <a:gd name="connsiteX14" fmla="*/ 0 w 58959"/>
                  <a:gd name="connsiteY14" fmla="*/ 33719 h 76390"/>
                  <a:gd name="connsiteX15" fmla="*/ 1429 w 58959"/>
                  <a:gd name="connsiteY15" fmla="*/ 20003 h 76390"/>
                  <a:gd name="connsiteX16" fmla="*/ 6191 w 58959"/>
                  <a:gd name="connsiteY16" fmla="*/ 9335 h 76390"/>
                  <a:gd name="connsiteX17" fmla="*/ 15145 w 58959"/>
                  <a:gd name="connsiteY17" fmla="*/ 2477 h 76390"/>
                  <a:gd name="connsiteX18" fmla="*/ 29432 w 58959"/>
                  <a:gd name="connsiteY18" fmla="*/ 95 h 76390"/>
                  <a:gd name="connsiteX19" fmla="*/ 29432 w 58959"/>
                  <a:gd name="connsiteY19" fmla="*/ 65627 h 76390"/>
                  <a:gd name="connsiteX20" fmla="*/ 36385 w 58959"/>
                  <a:gd name="connsiteY20" fmla="*/ 64675 h 76390"/>
                  <a:gd name="connsiteX21" fmla="*/ 41434 w 58959"/>
                  <a:gd name="connsiteY21" fmla="*/ 61151 h 76390"/>
                  <a:gd name="connsiteX22" fmla="*/ 44577 w 58959"/>
                  <a:gd name="connsiteY22" fmla="*/ 54102 h 76390"/>
                  <a:gd name="connsiteX23" fmla="*/ 45625 w 58959"/>
                  <a:gd name="connsiteY23" fmla="*/ 42672 h 76390"/>
                  <a:gd name="connsiteX24" fmla="*/ 45625 w 58959"/>
                  <a:gd name="connsiteY24" fmla="*/ 33623 h 76390"/>
                  <a:gd name="connsiteX25" fmla="*/ 44672 w 58959"/>
                  <a:gd name="connsiteY25" fmla="*/ 22003 h 76390"/>
                  <a:gd name="connsiteX26" fmla="*/ 41720 w 58959"/>
                  <a:gd name="connsiteY26" fmla="*/ 15050 h 76390"/>
                  <a:gd name="connsiteX27" fmla="*/ 36671 w 58959"/>
                  <a:gd name="connsiteY27" fmla="*/ 11621 h 76390"/>
                  <a:gd name="connsiteX28" fmla="*/ 29432 w 58959"/>
                  <a:gd name="connsiteY28" fmla="*/ 10668 h 76390"/>
                  <a:gd name="connsiteX29" fmla="*/ 22479 w 58959"/>
                  <a:gd name="connsiteY29" fmla="*/ 11621 h 76390"/>
                  <a:gd name="connsiteX30" fmla="*/ 17335 w 58959"/>
                  <a:gd name="connsiteY30" fmla="*/ 15050 h 76390"/>
                  <a:gd name="connsiteX31" fmla="*/ 14192 w 58959"/>
                  <a:gd name="connsiteY31" fmla="*/ 22003 h 76390"/>
                  <a:gd name="connsiteX32" fmla="*/ 13145 w 58959"/>
                  <a:gd name="connsiteY32" fmla="*/ 33623 h 76390"/>
                  <a:gd name="connsiteX33" fmla="*/ 13145 w 58959"/>
                  <a:gd name="connsiteY33" fmla="*/ 42672 h 76390"/>
                  <a:gd name="connsiteX34" fmla="*/ 14192 w 58959"/>
                  <a:gd name="connsiteY34" fmla="*/ 54197 h 76390"/>
                  <a:gd name="connsiteX35" fmla="*/ 17240 w 58959"/>
                  <a:gd name="connsiteY35" fmla="*/ 61151 h 76390"/>
                  <a:gd name="connsiteX36" fmla="*/ 22384 w 58959"/>
                  <a:gd name="connsiteY36" fmla="*/ 64675 h 76390"/>
                  <a:gd name="connsiteX37" fmla="*/ 29528 w 58959"/>
                  <a:gd name="connsiteY37" fmla="*/ 65627 h 76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8959" h="76390">
                    <a:moveTo>
                      <a:pt x="29337" y="0"/>
                    </a:moveTo>
                    <a:cubicBezTo>
                      <a:pt x="35338" y="0"/>
                      <a:pt x="40196" y="857"/>
                      <a:pt x="44006" y="2477"/>
                    </a:cubicBezTo>
                    <a:cubicBezTo>
                      <a:pt x="47816" y="4096"/>
                      <a:pt x="50768" y="6477"/>
                      <a:pt x="53054" y="9430"/>
                    </a:cubicBezTo>
                    <a:cubicBezTo>
                      <a:pt x="55245" y="12383"/>
                      <a:pt x="56769" y="15907"/>
                      <a:pt x="57626" y="20098"/>
                    </a:cubicBezTo>
                    <a:cubicBezTo>
                      <a:pt x="58483" y="24194"/>
                      <a:pt x="58960" y="28766"/>
                      <a:pt x="58960" y="33814"/>
                    </a:cubicBezTo>
                    <a:lnTo>
                      <a:pt x="58960" y="42672"/>
                    </a:lnTo>
                    <a:cubicBezTo>
                      <a:pt x="58960" y="47720"/>
                      <a:pt x="58483" y="52292"/>
                      <a:pt x="57626" y="56388"/>
                    </a:cubicBezTo>
                    <a:cubicBezTo>
                      <a:pt x="56769" y="60484"/>
                      <a:pt x="55150" y="64103"/>
                      <a:pt x="52959" y="67056"/>
                    </a:cubicBezTo>
                    <a:cubicBezTo>
                      <a:pt x="50768" y="70009"/>
                      <a:pt x="47720" y="72295"/>
                      <a:pt x="43910" y="73914"/>
                    </a:cubicBezTo>
                    <a:cubicBezTo>
                      <a:pt x="40100" y="75533"/>
                      <a:pt x="35243" y="76391"/>
                      <a:pt x="29432" y="76391"/>
                    </a:cubicBezTo>
                    <a:cubicBezTo>
                      <a:pt x="23622" y="76391"/>
                      <a:pt x="18669" y="75533"/>
                      <a:pt x="14859" y="73914"/>
                    </a:cubicBezTo>
                    <a:cubicBezTo>
                      <a:pt x="11049" y="72295"/>
                      <a:pt x="8096" y="69914"/>
                      <a:pt x="5906" y="66961"/>
                    </a:cubicBezTo>
                    <a:cubicBezTo>
                      <a:pt x="3715" y="64008"/>
                      <a:pt x="2191" y="60389"/>
                      <a:pt x="1333" y="56293"/>
                    </a:cubicBezTo>
                    <a:cubicBezTo>
                      <a:pt x="476" y="52197"/>
                      <a:pt x="0" y="47625"/>
                      <a:pt x="0" y="42577"/>
                    </a:cubicBezTo>
                    <a:lnTo>
                      <a:pt x="0" y="33719"/>
                    </a:lnTo>
                    <a:cubicBezTo>
                      <a:pt x="0" y="28766"/>
                      <a:pt x="476" y="24098"/>
                      <a:pt x="1429" y="20003"/>
                    </a:cubicBezTo>
                    <a:cubicBezTo>
                      <a:pt x="2381" y="15812"/>
                      <a:pt x="3905" y="12287"/>
                      <a:pt x="6191" y="9335"/>
                    </a:cubicBezTo>
                    <a:cubicBezTo>
                      <a:pt x="8382" y="6382"/>
                      <a:pt x="11430" y="4096"/>
                      <a:pt x="15145" y="2477"/>
                    </a:cubicBezTo>
                    <a:cubicBezTo>
                      <a:pt x="18859" y="857"/>
                      <a:pt x="23717" y="95"/>
                      <a:pt x="29432" y="95"/>
                    </a:cubicBezTo>
                    <a:moveTo>
                      <a:pt x="29432" y="65627"/>
                    </a:moveTo>
                    <a:cubicBezTo>
                      <a:pt x="32004" y="65627"/>
                      <a:pt x="34385" y="65342"/>
                      <a:pt x="36385" y="64675"/>
                    </a:cubicBezTo>
                    <a:cubicBezTo>
                      <a:pt x="38386" y="64008"/>
                      <a:pt x="40100" y="62865"/>
                      <a:pt x="41434" y="61151"/>
                    </a:cubicBezTo>
                    <a:cubicBezTo>
                      <a:pt x="42767" y="59436"/>
                      <a:pt x="43815" y="57055"/>
                      <a:pt x="44577" y="54102"/>
                    </a:cubicBezTo>
                    <a:cubicBezTo>
                      <a:pt x="45339" y="51149"/>
                      <a:pt x="45625" y="47339"/>
                      <a:pt x="45625" y="42672"/>
                    </a:cubicBezTo>
                    <a:lnTo>
                      <a:pt x="45625" y="33623"/>
                    </a:lnTo>
                    <a:cubicBezTo>
                      <a:pt x="45625" y="28861"/>
                      <a:pt x="45339" y="25051"/>
                      <a:pt x="44672" y="22003"/>
                    </a:cubicBezTo>
                    <a:cubicBezTo>
                      <a:pt x="44006" y="19050"/>
                      <a:pt x="43053" y="16669"/>
                      <a:pt x="41720" y="15050"/>
                    </a:cubicBezTo>
                    <a:cubicBezTo>
                      <a:pt x="40386" y="13335"/>
                      <a:pt x="38672" y="12192"/>
                      <a:pt x="36671" y="11621"/>
                    </a:cubicBezTo>
                    <a:cubicBezTo>
                      <a:pt x="34671" y="11049"/>
                      <a:pt x="32195" y="10668"/>
                      <a:pt x="29432" y="10668"/>
                    </a:cubicBezTo>
                    <a:cubicBezTo>
                      <a:pt x="26670" y="10668"/>
                      <a:pt x="24479" y="10954"/>
                      <a:pt x="22479" y="11621"/>
                    </a:cubicBezTo>
                    <a:cubicBezTo>
                      <a:pt x="20479" y="12287"/>
                      <a:pt x="18669" y="13335"/>
                      <a:pt x="17335" y="15050"/>
                    </a:cubicBezTo>
                    <a:cubicBezTo>
                      <a:pt x="16002" y="16764"/>
                      <a:pt x="14954" y="19050"/>
                      <a:pt x="14192" y="22003"/>
                    </a:cubicBezTo>
                    <a:cubicBezTo>
                      <a:pt x="13430" y="24956"/>
                      <a:pt x="13145" y="28861"/>
                      <a:pt x="13145" y="33623"/>
                    </a:cubicBezTo>
                    <a:lnTo>
                      <a:pt x="13145" y="42672"/>
                    </a:lnTo>
                    <a:cubicBezTo>
                      <a:pt x="13145" y="47435"/>
                      <a:pt x="13526" y="51245"/>
                      <a:pt x="14192" y="54197"/>
                    </a:cubicBezTo>
                    <a:cubicBezTo>
                      <a:pt x="14859" y="57150"/>
                      <a:pt x="15907" y="59436"/>
                      <a:pt x="17240" y="61151"/>
                    </a:cubicBezTo>
                    <a:cubicBezTo>
                      <a:pt x="18574" y="62865"/>
                      <a:pt x="20288" y="64008"/>
                      <a:pt x="22384" y="64675"/>
                    </a:cubicBezTo>
                    <a:cubicBezTo>
                      <a:pt x="24384" y="65342"/>
                      <a:pt x="26765" y="65627"/>
                      <a:pt x="29528" y="65627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A6EAE41-A52E-4677-9B2E-54CA5745A2B6}"/>
                  </a:ext>
                </a:extLst>
              </p:cNvPr>
              <p:cNvSpPr/>
              <p:nvPr/>
            </p:nvSpPr>
            <p:spPr>
              <a:xfrm>
                <a:off x="7907358" y="3820810"/>
                <a:ext cx="54006" cy="73247"/>
              </a:xfrm>
              <a:custGeom>
                <a:avLst/>
                <a:gdLst>
                  <a:gd name="connsiteX0" fmla="*/ 51340 w 54006"/>
                  <a:gd name="connsiteY0" fmla="*/ 23527 h 73247"/>
                  <a:gd name="connsiteX1" fmla="*/ 47816 w 54006"/>
                  <a:gd name="connsiteY1" fmla="*/ 36385 h 73247"/>
                  <a:gd name="connsiteX2" fmla="*/ 37529 w 54006"/>
                  <a:gd name="connsiteY2" fmla="*/ 43625 h 73247"/>
                  <a:gd name="connsiteX3" fmla="*/ 54007 w 54006"/>
                  <a:gd name="connsiteY3" fmla="*/ 73247 h 73247"/>
                  <a:gd name="connsiteX4" fmla="*/ 40100 w 54006"/>
                  <a:gd name="connsiteY4" fmla="*/ 73247 h 73247"/>
                  <a:gd name="connsiteX5" fmla="*/ 25051 w 54006"/>
                  <a:gd name="connsiteY5" fmla="*/ 45053 h 73247"/>
                  <a:gd name="connsiteX6" fmla="*/ 12668 w 54006"/>
                  <a:gd name="connsiteY6" fmla="*/ 45053 h 73247"/>
                  <a:gd name="connsiteX7" fmla="*/ 12668 w 54006"/>
                  <a:gd name="connsiteY7" fmla="*/ 73247 h 73247"/>
                  <a:gd name="connsiteX8" fmla="*/ 0 w 54006"/>
                  <a:gd name="connsiteY8" fmla="*/ 73247 h 73247"/>
                  <a:gd name="connsiteX9" fmla="*/ 0 w 54006"/>
                  <a:gd name="connsiteY9" fmla="*/ 0 h 73247"/>
                  <a:gd name="connsiteX10" fmla="*/ 29432 w 54006"/>
                  <a:gd name="connsiteY10" fmla="*/ 0 h 73247"/>
                  <a:gd name="connsiteX11" fmla="*/ 39433 w 54006"/>
                  <a:gd name="connsiteY11" fmla="*/ 1715 h 73247"/>
                  <a:gd name="connsiteX12" fmla="*/ 46196 w 54006"/>
                  <a:gd name="connsiteY12" fmla="*/ 6286 h 73247"/>
                  <a:gd name="connsiteX13" fmla="*/ 50006 w 54006"/>
                  <a:gd name="connsiteY13" fmla="*/ 13049 h 73247"/>
                  <a:gd name="connsiteX14" fmla="*/ 51245 w 54006"/>
                  <a:gd name="connsiteY14" fmla="*/ 21336 h 73247"/>
                  <a:gd name="connsiteX15" fmla="*/ 51245 w 54006"/>
                  <a:gd name="connsiteY15" fmla="*/ 23622 h 73247"/>
                  <a:gd name="connsiteX16" fmla="*/ 12668 w 54006"/>
                  <a:gd name="connsiteY16" fmla="*/ 34576 h 73247"/>
                  <a:gd name="connsiteX17" fmla="*/ 26384 w 54006"/>
                  <a:gd name="connsiteY17" fmla="*/ 34576 h 73247"/>
                  <a:gd name="connsiteX18" fmla="*/ 35433 w 54006"/>
                  <a:gd name="connsiteY18" fmla="*/ 31909 h 73247"/>
                  <a:gd name="connsiteX19" fmla="*/ 38481 w 54006"/>
                  <a:gd name="connsiteY19" fmla="*/ 23336 h 73247"/>
                  <a:gd name="connsiteX20" fmla="*/ 38481 w 54006"/>
                  <a:gd name="connsiteY20" fmla="*/ 21908 h 73247"/>
                  <a:gd name="connsiteX21" fmla="*/ 26860 w 54006"/>
                  <a:gd name="connsiteY21" fmla="*/ 10477 h 73247"/>
                  <a:gd name="connsiteX22" fmla="*/ 12668 w 54006"/>
                  <a:gd name="connsiteY22" fmla="*/ 10477 h 73247"/>
                  <a:gd name="connsiteX23" fmla="*/ 12668 w 54006"/>
                  <a:gd name="connsiteY23" fmla="*/ 34576 h 7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4006" h="73247">
                    <a:moveTo>
                      <a:pt x="51340" y="23527"/>
                    </a:moveTo>
                    <a:cubicBezTo>
                      <a:pt x="51340" y="28670"/>
                      <a:pt x="50197" y="32956"/>
                      <a:pt x="47816" y="36385"/>
                    </a:cubicBezTo>
                    <a:cubicBezTo>
                      <a:pt x="45434" y="39815"/>
                      <a:pt x="42005" y="42196"/>
                      <a:pt x="37529" y="43625"/>
                    </a:cubicBezTo>
                    <a:lnTo>
                      <a:pt x="54007" y="73247"/>
                    </a:lnTo>
                    <a:lnTo>
                      <a:pt x="40100" y="73247"/>
                    </a:lnTo>
                    <a:lnTo>
                      <a:pt x="25051" y="45053"/>
                    </a:lnTo>
                    <a:lnTo>
                      <a:pt x="12668" y="45053"/>
                    </a:lnTo>
                    <a:lnTo>
                      <a:pt x="12668" y="73247"/>
                    </a:lnTo>
                    <a:lnTo>
                      <a:pt x="0" y="73247"/>
                    </a:lnTo>
                    <a:lnTo>
                      <a:pt x="0" y="0"/>
                    </a:lnTo>
                    <a:lnTo>
                      <a:pt x="29432" y="0"/>
                    </a:lnTo>
                    <a:cubicBezTo>
                      <a:pt x="33338" y="0"/>
                      <a:pt x="36671" y="571"/>
                      <a:pt x="39433" y="1715"/>
                    </a:cubicBezTo>
                    <a:cubicBezTo>
                      <a:pt x="42196" y="2858"/>
                      <a:pt x="44482" y="4381"/>
                      <a:pt x="46196" y="6286"/>
                    </a:cubicBezTo>
                    <a:cubicBezTo>
                      <a:pt x="47911" y="8192"/>
                      <a:pt x="49244" y="10477"/>
                      <a:pt x="50006" y="13049"/>
                    </a:cubicBezTo>
                    <a:cubicBezTo>
                      <a:pt x="50864" y="15621"/>
                      <a:pt x="51245" y="18383"/>
                      <a:pt x="51245" y="21336"/>
                    </a:cubicBezTo>
                    <a:lnTo>
                      <a:pt x="51245" y="23622"/>
                    </a:lnTo>
                    <a:close/>
                    <a:moveTo>
                      <a:pt x="12668" y="34576"/>
                    </a:moveTo>
                    <a:lnTo>
                      <a:pt x="26384" y="34576"/>
                    </a:lnTo>
                    <a:cubicBezTo>
                      <a:pt x="30385" y="34576"/>
                      <a:pt x="33338" y="33719"/>
                      <a:pt x="35433" y="31909"/>
                    </a:cubicBezTo>
                    <a:cubicBezTo>
                      <a:pt x="37529" y="30099"/>
                      <a:pt x="38481" y="27242"/>
                      <a:pt x="38481" y="23336"/>
                    </a:cubicBezTo>
                    <a:lnTo>
                      <a:pt x="38481" y="21908"/>
                    </a:lnTo>
                    <a:cubicBezTo>
                      <a:pt x="38481" y="14288"/>
                      <a:pt x="34576" y="10477"/>
                      <a:pt x="26860" y="10477"/>
                    </a:cubicBezTo>
                    <a:lnTo>
                      <a:pt x="12668" y="10477"/>
                    </a:lnTo>
                    <a:lnTo>
                      <a:pt x="12668" y="34576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466B564-83F9-43ED-98BE-87CB78BB11F6}"/>
                  </a:ext>
                </a:extLst>
              </p:cNvPr>
              <p:cNvSpPr/>
              <p:nvPr/>
            </p:nvSpPr>
            <p:spPr>
              <a:xfrm>
                <a:off x="8013943" y="3820810"/>
                <a:ext cx="64293" cy="73247"/>
              </a:xfrm>
              <a:custGeom>
                <a:avLst/>
                <a:gdLst>
                  <a:gd name="connsiteX0" fmla="*/ 44863 w 64293"/>
                  <a:gd name="connsiteY0" fmla="*/ 53911 h 73247"/>
                  <a:gd name="connsiteX1" fmla="*/ 18955 w 64293"/>
                  <a:gd name="connsiteY1" fmla="*/ 53911 h 73247"/>
                  <a:gd name="connsiteX2" fmla="*/ 12859 w 64293"/>
                  <a:gd name="connsiteY2" fmla="*/ 73247 h 73247"/>
                  <a:gd name="connsiteX3" fmla="*/ 0 w 64293"/>
                  <a:gd name="connsiteY3" fmla="*/ 73247 h 73247"/>
                  <a:gd name="connsiteX4" fmla="*/ 24955 w 64293"/>
                  <a:gd name="connsiteY4" fmla="*/ 0 h 73247"/>
                  <a:gd name="connsiteX5" fmla="*/ 38767 w 64293"/>
                  <a:gd name="connsiteY5" fmla="*/ 0 h 73247"/>
                  <a:gd name="connsiteX6" fmla="*/ 64294 w 64293"/>
                  <a:gd name="connsiteY6" fmla="*/ 73247 h 73247"/>
                  <a:gd name="connsiteX7" fmla="*/ 50959 w 64293"/>
                  <a:gd name="connsiteY7" fmla="*/ 73247 h 73247"/>
                  <a:gd name="connsiteX8" fmla="*/ 44863 w 64293"/>
                  <a:gd name="connsiteY8" fmla="*/ 53911 h 73247"/>
                  <a:gd name="connsiteX9" fmla="*/ 22193 w 64293"/>
                  <a:gd name="connsiteY9" fmla="*/ 43625 h 73247"/>
                  <a:gd name="connsiteX10" fmla="*/ 41624 w 64293"/>
                  <a:gd name="connsiteY10" fmla="*/ 43625 h 73247"/>
                  <a:gd name="connsiteX11" fmla="*/ 31909 w 64293"/>
                  <a:gd name="connsiteY11" fmla="*/ 12573 h 73247"/>
                  <a:gd name="connsiteX12" fmla="*/ 22098 w 64293"/>
                  <a:gd name="connsiteY12" fmla="*/ 43625 h 7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4293" h="73247">
                    <a:moveTo>
                      <a:pt x="44863" y="53911"/>
                    </a:moveTo>
                    <a:lnTo>
                      <a:pt x="18955" y="53911"/>
                    </a:lnTo>
                    <a:lnTo>
                      <a:pt x="12859" y="73247"/>
                    </a:lnTo>
                    <a:lnTo>
                      <a:pt x="0" y="73247"/>
                    </a:lnTo>
                    <a:lnTo>
                      <a:pt x="24955" y="0"/>
                    </a:lnTo>
                    <a:lnTo>
                      <a:pt x="38767" y="0"/>
                    </a:lnTo>
                    <a:lnTo>
                      <a:pt x="64294" y="73247"/>
                    </a:lnTo>
                    <a:lnTo>
                      <a:pt x="50959" y="73247"/>
                    </a:lnTo>
                    <a:lnTo>
                      <a:pt x="44863" y="53911"/>
                    </a:lnTo>
                    <a:close/>
                    <a:moveTo>
                      <a:pt x="22193" y="43625"/>
                    </a:moveTo>
                    <a:lnTo>
                      <a:pt x="41624" y="43625"/>
                    </a:lnTo>
                    <a:lnTo>
                      <a:pt x="31909" y="12573"/>
                    </a:lnTo>
                    <a:lnTo>
                      <a:pt x="22098" y="43625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66D6526-2C65-4903-B17F-A2B6B4CC99E6}"/>
                  </a:ext>
                </a:extLst>
              </p:cNvPr>
              <p:cNvSpPr/>
              <p:nvPr/>
            </p:nvSpPr>
            <p:spPr>
              <a:xfrm>
                <a:off x="8121481" y="3820810"/>
                <a:ext cx="58292" cy="73247"/>
              </a:xfrm>
              <a:custGeom>
                <a:avLst/>
                <a:gdLst>
                  <a:gd name="connsiteX0" fmla="*/ 58293 w 58292"/>
                  <a:gd name="connsiteY0" fmla="*/ 0 h 73247"/>
                  <a:gd name="connsiteX1" fmla="*/ 56864 w 58292"/>
                  <a:gd name="connsiteY1" fmla="*/ 10573 h 73247"/>
                  <a:gd name="connsiteX2" fmla="*/ 35623 w 58292"/>
                  <a:gd name="connsiteY2" fmla="*/ 10573 h 73247"/>
                  <a:gd name="connsiteX3" fmla="*/ 35623 w 58292"/>
                  <a:gd name="connsiteY3" fmla="*/ 73247 h 73247"/>
                  <a:gd name="connsiteX4" fmla="*/ 22765 w 58292"/>
                  <a:gd name="connsiteY4" fmla="*/ 73247 h 73247"/>
                  <a:gd name="connsiteX5" fmla="*/ 22765 w 58292"/>
                  <a:gd name="connsiteY5" fmla="*/ 10573 h 73247"/>
                  <a:gd name="connsiteX6" fmla="*/ 0 w 58292"/>
                  <a:gd name="connsiteY6" fmla="*/ 10573 h 73247"/>
                  <a:gd name="connsiteX7" fmla="*/ 1333 w 58292"/>
                  <a:gd name="connsiteY7" fmla="*/ 0 h 73247"/>
                  <a:gd name="connsiteX8" fmla="*/ 58293 w 58292"/>
                  <a:gd name="connsiteY8" fmla="*/ 0 h 7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292" h="73247">
                    <a:moveTo>
                      <a:pt x="58293" y="0"/>
                    </a:moveTo>
                    <a:lnTo>
                      <a:pt x="56864" y="10573"/>
                    </a:lnTo>
                    <a:lnTo>
                      <a:pt x="35623" y="10573"/>
                    </a:lnTo>
                    <a:lnTo>
                      <a:pt x="35623" y="73247"/>
                    </a:lnTo>
                    <a:lnTo>
                      <a:pt x="22765" y="73247"/>
                    </a:lnTo>
                    <a:lnTo>
                      <a:pt x="22765" y="10573"/>
                    </a:lnTo>
                    <a:lnTo>
                      <a:pt x="0" y="10573"/>
                    </a:lnTo>
                    <a:lnTo>
                      <a:pt x="1333" y="0"/>
                    </a:lnTo>
                    <a:lnTo>
                      <a:pt x="58293" y="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B1F4742-BF29-4A44-AB89-AF703E4BA383}"/>
                  </a:ext>
                </a:extLst>
              </p:cNvPr>
              <p:cNvSpPr/>
              <p:nvPr/>
            </p:nvSpPr>
            <p:spPr>
              <a:xfrm>
                <a:off x="8236733" y="3820810"/>
                <a:ext cx="12858" cy="73247"/>
              </a:xfrm>
              <a:custGeom>
                <a:avLst/>
                <a:gdLst>
                  <a:gd name="connsiteX0" fmla="*/ 0 w 12858"/>
                  <a:gd name="connsiteY0" fmla="*/ 0 h 73247"/>
                  <a:gd name="connsiteX1" fmla="*/ 12859 w 12858"/>
                  <a:gd name="connsiteY1" fmla="*/ 0 h 73247"/>
                  <a:gd name="connsiteX2" fmla="*/ 12859 w 12858"/>
                  <a:gd name="connsiteY2" fmla="*/ 73247 h 73247"/>
                  <a:gd name="connsiteX3" fmla="*/ 0 w 12858"/>
                  <a:gd name="connsiteY3" fmla="*/ 73247 h 7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58" h="73247">
                    <a:moveTo>
                      <a:pt x="0" y="0"/>
                    </a:moveTo>
                    <a:lnTo>
                      <a:pt x="12859" y="0"/>
                    </a:lnTo>
                    <a:lnTo>
                      <a:pt x="12859" y="73247"/>
                    </a:lnTo>
                    <a:lnTo>
                      <a:pt x="0" y="73247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5313E86-1B93-4009-A12C-3D6145E49348}"/>
                  </a:ext>
                </a:extLst>
              </p:cNvPr>
              <p:cNvSpPr/>
              <p:nvPr/>
            </p:nvSpPr>
            <p:spPr>
              <a:xfrm>
                <a:off x="8310552" y="3819286"/>
                <a:ext cx="58959" cy="76390"/>
              </a:xfrm>
              <a:custGeom>
                <a:avLst/>
                <a:gdLst>
                  <a:gd name="connsiteX0" fmla="*/ 29337 w 58959"/>
                  <a:gd name="connsiteY0" fmla="*/ 0 h 76390"/>
                  <a:gd name="connsiteX1" fmla="*/ 44006 w 58959"/>
                  <a:gd name="connsiteY1" fmla="*/ 2477 h 76390"/>
                  <a:gd name="connsiteX2" fmla="*/ 53054 w 58959"/>
                  <a:gd name="connsiteY2" fmla="*/ 9430 h 76390"/>
                  <a:gd name="connsiteX3" fmla="*/ 57626 w 58959"/>
                  <a:gd name="connsiteY3" fmla="*/ 20098 h 76390"/>
                  <a:gd name="connsiteX4" fmla="*/ 58960 w 58959"/>
                  <a:gd name="connsiteY4" fmla="*/ 33814 h 76390"/>
                  <a:gd name="connsiteX5" fmla="*/ 58960 w 58959"/>
                  <a:gd name="connsiteY5" fmla="*/ 42672 h 76390"/>
                  <a:gd name="connsiteX6" fmla="*/ 57626 w 58959"/>
                  <a:gd name="connsiteY6" fmla="*/ 56388 h 76390"/>
                  <a:gd name="connsiteX7" fmla="*/ 52959 w 58959"/>
                  <a:gd name="connsiteY7" fmla="*/ 67056 h 76390"/>
                  <a:gd name="connsiteX8" fmla="*/ 43910 w 58959"/>
                  <a:gd name="connsiteY8" fmla="*/ 73914 h 76390"/>
                  <a:gd name="connsiteX9" fmla="*/ 29432 w 58959"/>
                  <a:gd name="connsiteY9" fmla="*/ 76391 h 76390"/>
                  <a:gd name="connsiteX10" fmla="*/ 14859 w 58959"/>
                  <a:gd name="connsiteY10" fmla="*/ 73914 h 76390"/>
                  <a:gd name="connsiteX11" fmla="*/ 5906 w 58959"/>
                  <a:gd name="connsiteY11" fmla="*/ 66961 h 76390"/>
                  <a:gd name="connsiteX12" fmla="*/ 1333 w 58959"/>
                  <a:gd name="connsiteY12" fmla="*/ 56293 h 76390"/>
                  <a:gd name="connsiteX13" fmla="*/ 0 w 58959"/>
                  <a:gd name="connsiteY13" fmla="*/ 42577 h 76390"/>
                  <a:gd name="connsiteX14" fmla="*/ 0 w 58959"/>
                  <a:gd name="connsiteY14" fmla="*/ 33719 h 76390"/>
                  <a:gd name="connsiteX15" fmla="*/ 1429 w 58959"/>
                  <a:gd name="connsiteY15" fmla="*/ 20003 h 76390"/>
                  <a:gd name="connsiteX16" fmla="*/ 6191 w 58959"/>
                  <a:gd name="connsiteY16" fmla="*/ 9335 h 76390"/>
                  <a:gd name="connsiteX17" fmla="*/ 15240 w 58959"/>
                  <a:gd name="connsiteY17" fmla="*/ 2477 h 76390"/>
                  <a:gd name="connsiteX18" fmla="*/ 29527 w 58959"/>
                  <a:gd name="connsiteY18" fmla="*/ 95 h 76390"/>
                  <a:gd name="connsiteX19" fmla="*/ 29527 w 58959"/>
                  <a:gd name="connsiteY19" fmla="*/ 65627 h 76390"/>
                  <a:gd name="connsiteX20" fmla="*/ 36481 w 58959"/>
                  <a:gd name="connsiteY20" fmla="*/ 64675 h 76390"/>
                  <a:gd name="connsiteX21" fmla="*/ 41529 w 58959"/>
                  <a:gd name="connsiteY21" fmla="*/ 61151 h 76390"/>
                  <a:gd name="connsiteX22" fmla="*/ 44672 w 58959"/>
                  <a:gd name="connsiteY22" fmla="*/ 54102 h 76390"/>
                  <a:gd name="connsiteX23" fmla="*/ 45720 w 58959"/>
                  <a:gd name="connsiteY23" fmla="*/ 42672 h 76390"/>
                  <a:gd name="connsiteX24" fmla="*/ 45720 w 58959"/>
                  <a:gd name="connsiteY24" fmla="*/ 33623 h 76390"/>
                  <a:gd name="connsiteX25" fmla="*/ 44767 w 58959"/>
                  <a:gd name="connsiteY25" fmla="*/ 22003 h 76390"/>
                  <a:gd name="connsiteX26" fmla="*/ 41815 w 58959"/>
                  <a:gd name="connsiteY26" fmla="*/ 15050 h 76390"/>
                  <a:gd name="connsiteX27" fmla="*/ 36767 w 58959"/>
                  <a:gd name="connsiteY27" fmla="*/ 11621 h 76390"/>
                  <a:gd name="connsiteX28" fmla="*/ 29527 w 58959"/>
                  <a:gd name="connsiteY28" fmla="*/ 10668 h 76390"/>
                  <a:gd name="connsiteX29" fmla="*/ 22574 w 58959"/>
                  <a:gd name="connsiteY29" fmla="*/ 11621 h 76390"/>
                  <a:gd name="connsiteX30" fmla="*/ 17431 w 58959"/>
                  <a:gd name="connsiteY30" fmla="*/ 15050 h 76390"/>
                  <a:gd name="connsiteX31" fmla="*/ 14288 w 58959"/>
                  <a:gd name="connsiteY31" fmla="*/ 22003 h 76390"/>
                  <a:gd name="connsiteX32" fmla="*/ 13240 w 58959"/>
                  <a:gd name="connsiteY32" fmla="*/ 33623 h 76390"/>
                  <a:gd name="connsiteX33" fmla="*/ 13240 w 58959"/>
                  <a:gd name="connsiteY33" fmla="*/ 42672 h 76390"/>
                  <a:gd name="connsiteX34" fmla="*/ 14288 w 58959"/>
                  <a:gd name="connsiteY34" fmla="*/ 54197 h 76390"/>
                  <a:gd name="connsiteX35" fmla="*/ 17335 w 58959"/>
                  <a:gd name="connsiteY35" fmla="*/ 61151 h 76390"/>
                  <a:gd name="connsiteX36" fmla="*/ 22479 w 58959"/>
                  <a:gd name="connsiteY36" fmla="*/ 64675 h 76390"/>
                  <a:gd name="connsiteX37" fmla="*/ 29623 w 58959"/>
                  <a:gd name="connsiteY37" fmla="*/ 65627 h 76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8959" h="76390">
                    <a:moveTo>
                      <a:pt x="29337" y="0"/>
                    </a:moveTo>
                    <a:cubicBezTo>
                      <a:pt x="35338" y="0"/>
                      <a:pt x="40196" y="857"/>
                      <a:pt x="44006" y="2477"/>
                    </a:cubicBezTo>
                    <a:cubicBezTo>
                      <a:pt x="47815" y="4096"/>
                      <a:pt x="50768" y="6477"/>
                      <a:pt x="53054" y="9430"/>
                    </a:cubicBezTo>
                    <a:cubicBezTo>
                      <a:pt x="55245" y="12383"/>
                      <a:pt x="56769" y="15907"/>
                      <a:pt x="57626" y="20098"/>
                    </a:cubicBezTo>
                    <a:cubicBezTo>
                      <a:pt x="58483" y="24194"/>
                      <a:pt x="58960" y="28766"/>
                      <a:pt x="58960" y="33814"/>
                    </a:cubicBezTo>
                    <a:lnTo>
                      <a:pt x="58960" y="42672"/>
                    </a:lnTo>
                    <a:cubicBezTo>
                      <a:pt x="58960" y="47720"/>
                      <a:pt x="58483" y="52292"/>
                      <a:pt x="57626" y="56388"/>
                    </a:cubicBezTo>
                    <a:cubicBezTo>
                      <a:pt x="56769" y="60484"/>
                      <a:pt x="55150" y="64103"/>
                      <a:pt x="52959" y="67056"/>
                    </a:cubicBezTo>
                    <a:cubicBezTo>
                      <a:pt x="50768" y="70009"/>
                      <a:pt x="47720" y="72295"/>
                      <a:pt x="43910" y="73914"/>
                    </a:cubicBezTo>
                    <a:cubicBezTo>
                      <a:pt x="40100" y="75533"/>
                      <a:pt x="35242" y="76391"/>
                      <a:pt x="29432" y="76391"/>
                    </a:cubicBezTo>
                    <a:cubicBezTo>
                      <a:pt x="23622" y="76391"/>
                      <a:pt x="18669" y="75533"/>
                      <a:pt x="14859" y="73914"/>
                    </a:cubicBezTo>
                    <a:cubicBezTo>
                      <a:pt x="11049" y="72295"/>
                      <a:pt x="8096" y="69914"/>
                      <a:pt x="5906" y="66961"/>
                    </a:cubicBezTo>
                    <a:cubicBezTo>
                      <a:pt x="3715" y="64008"/>
                      <a:pt x="2191" y="60389"/>
                      <a:pt x="1333" y="56293"/>
                    </a:cubicBezTo>
                    <a:cubicBezTo>
                      <a:pt x="476" y="52197"/>
                      <a:pt x="0" y="47625"/>
                      <a:pt x="0" y="42577"/>
                    </a:cubicBezTo>
                    <a:lnTo>
                      <a:pt x="0" y="33719"/>
                    </a:lnTo>
                    <a:cubicBezTo>
                      <a:pt x="0" y="28766"/>
                      <a:pt x="476" y="24098"/>
                      <a:pt x="1429" y="20003"/>
                    </a:cubicBezTo>
                    <a:cubicBezTo>
                      <a:pt x="2381" y="15812"/>
                      <a:pt x="3905" y="12287"/>
                      <a:pt x="6191" y="9335"/>
                    </a:cubicBezTo>
                    <a:cubicBezTo>
                      <a:pt x="8382" y="6382"/>
                      <a:pt x="11430" y="4096"/>
                      <a:pt x="15240" y="2477"/>
                    </a:cubicBezTo>
                    <a:cubicBezTo>
                      <a:pt x="18955" y="857"/>
                      <a:pt x="23813" y="95"/>
                      <a:pt x="29527" y="95"/>
                    </a:cubicBezTo>
                    <a:moveTo>
                      <a:pt x="29527" y="65627"/>
                    </a:moveTo>
                    <a:cubicBezTo>
                      <a:pt x="32099" y="65627"/>
                      <a:pt x="34481" y="65342"/>
                      <a:pt x="36481" y="64675"/>
                    </a:cubicBezTo>
                    <a:cubicBezTo>
                      <a:pt x="38481" y="64008"/>
                      <a:pt x="40196" y="62865"/>
                      <a:pt x="41529" y="61151"/>
                    </a:cubicBezTo>
                    <a:cubicBezTo>
                      <a:pt x="42863" y="59436"/>
                      <a:pt x="43910" y="57055"/>
                      <a:pt x="44672" y="54102"/>
                    </a:cubicBezTo>
                    <a:cubicBezTo>
                      <a:pt x="45434" y="51149"/>
                      <a:pt x="45720" y="47339"/>
                      <a:pt x="45720" y="42672"/>
                    </a:cubicBezTo>
                    <a:lnTo>
                      <a:pt x="45720" y="33623"/>
                    </a:lnTo>
                    <a:cubicBezTo>
                      <a:pt x="45720" y="28861"/>
                      <a:pt x="45434" y="25051"/>
                      <a:pt x="44767" y="22003"/>
                    </a:cubicBezTo>
                    <a:cubicBezTo>
                      <a:pt x="44101" y="19050"/>
                      <a:pt x="43148" y="16669"/>
                      <a:pt x="41815" y="15050"/>
                    </a:cubicBezTo>
                    <a:cubicBezTo>
                      <a:pt x="40481" y="13335"/>
                      <a:pt x="38767" y="12192"/>
                      <a:pt x="36767" y="11621"/>
                    </a:cubicBezTo>
                    <a:cubicBezTo>
                      <a:pt x="34766" y="11049"/>
                      <a:pt x="32290" y="10668"/>
                      <a:pt x="29527" y="10668"/>
                    </a:cubicBezTo>
                    <a:cubicBezTo>
                      <a:pt x="26956" y="10668"/>
                      <a:pt x="24575" y="10954"/>
                      <a:pt x="22574" y="11621"/>
                    </a:cubicBezTo>
                    <a:cubicBezTo>
                      <a:pt x="20574" y="12287"/>
                      <a:pt x="18764" y="13335"/>
                      <a:pt x="17431" y="15050"/>
                    </a:cubicBezTo>
                    <a:cubicBezTo>
                      <a:pt x="16097" y="16764"/>
                      <a:pt x="15050" y="19050"/>
                      <a:pt x="14288" y="22003"/>
                    </a:cubicBezTo>
                    <a:cubicBezTo>
                      <a:pt x="13525" y="24956"/>
                      <a:pt x="13240" y="28861"/>
                      <a:pt x="13240" y="33623"/>
                    </a:cubicBezTo>
                    <a:lnTo>
                      <a:pt x="13240" y="42672"/>
                    </a:lnTo>
                    <a:cubicBezTo>
                      <a:pt x="13240" y="47435"/>
                      <a:pt x="13621" y="51245"/>
                      <a:pt x="14288" y="54197"/>
                    </a:cubicBezTo>
                    <a:cubicBezTo>
                      <a:pt x="14954" y="57150"/>
                      <a:pt x="16002" y="59436"/>
                      <a:pt x="17335" y="61151"/>
                    </a:cubicBezTo>
                    <a:cubicBezTo>
                      <a:pt x="18669" y="62865"/>
                      <a:pt x="20383" y="64008"/>
                      <a:pt x="22479" y="64675"/>
                    </a:cubicBezTo>
                    <a:cubicBezTo>
                      <a:pt x="24479" y="65342"/>
                      <a:pt x="26860" y="65627"/>
                      <a:pt x="29623" y="65627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F9DC37F-74EE-4C14-9CEF-82EEC9DD077B}"/>
                  </a:ext>
                </a:extLst>
              </p:cNvPr>
              <p:cNvSpPr/>
              <p:nvPr/>
            </p:nvSpPr>
            <p:spPr>
              <a:xfrm>
                <a:off x="8430376" y="3820810"/>
                <a:ext cx="54768" cy="73247"/>
              </a:xfrm>
              <a:custGeom>
                <a:avLst/>
                <a:gdLst>
                  <a:gd name="connsiteX0" fmla="*/ 11240 w 54768"/>
                  <a:gd name="connsiteY0" fmla="*/ 0 h 73247"/>
                  <a:gd name="connsiteX1" fmla="*/ 42958 w 54768"/>
                  <a:gd name="connsiteY1" fmla="*/ 52292 h 73247"/>
                  <a:gd name="connsiteX2" fmla="*/ 42958 w 54768"/>
                  <a:gd name="connsiteY2" fmla="*/ 0 h 73247"/>
                  <a:gd name="connsiteX3" fmla="*/ 54769 w 54768"/>
                  <a:gd name="connsiteY3" fmla="*/ 0 h 73247"/>
                  <a:gd name="connsiteX4" fmla="*/ 54769 w 54768"/>
                  <a:gd name="connsiteY4" fmla="*/ 73247 h 73247"/>
                  <a:gd name="connsiteX5" fmla="*/ 43434 w 54768"/>
                  <a:gd name="connsiteY5" fmla="*/ 73247 h 73247"/>
                  <a:gd name="connsiteX6" fmla="*/ 11811 w 54768"/>
                  <a:gd name="connsiteY6" fmla="*/ 20955 h 73247"/>
                  <a:gd name="connsiteX7" fmla="*/ 11811 w 54768"/>
                  <a:gd name="connsiteY7" fmla="*/ 73247 h 73247"/>
                  <a:gd name="connsiteX8" fmla="*/ 0 w 54768"/>
                  <a:gd name="connsiteY8" fmla="*/ 73247 h 73247"/>
                  <a:gd name="connsiteX9" fmla="*/ 0 w 54768"/>
                  <a:gd name="connsiteY9" fmla="*/ 0 h 73247"/>
                  <a:gd name="connsiteX10" fmla="*/ 11240 w 54768"/>
                  <a:gd name="connsiteY10" fmla="*/ 0 h 7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768" h="73247">
                    <a:moveTo>
                      <a:pt x="11240" y="0"/>
                    </a:moveTo>
                    <a:lnTo>
                      <a:pt x="42958" y="52292"/>
                    </a:lnTo>
                    <a:lnTo>
                      <a:pt x="42958" y="0"/>
                    </a:lnTo>
                    <a:lnTo>
                      <a:pt x="54769" y="0"/>
                    </a:lnTo>
                    <a:lnTo>
                      <a:pt x="54769" y="73247"/>
                    </a:lnTo>
                    <a:lnTo>
                      <a:pt x="43434" y="73247"/>
                    </a:lnTo>
                    <a:lnTo>
                      <a:pt x="11811" y="20955"/>
                    </a:lnTo>
                    <a:lnTo>
                      <a:pt x="11811" y="73247"/>
                    </a:lnTo>
                    <a:lnTo>
                      <a:pt x="0" y="73247"/>
                    </a:lnTo>
                    <a:lnTo>
                      <a:pt x="0" y="0"/>
                    </a:lnTo>
                    <a:lnTo>
                      <a:pt x="11240" y="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49" name="Title 1">
            <a:extLst>
              <a:ext uri="{FF2B5EF4-FFF2-40B4-BE49-F238E27FC236}">
                <a16:creationId xmlns:a16="http://schemas.microsoft.com/office/drawing/2014/main" id="{C94AFB52-9435-466D-8331-1B8885F832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500" y="4648136"/>
            <a:ext cx="4584020" cy="830997"/>
          </a:xfrm>
        </p:spPr>
        <p:txBody>
          <a:bodyPr wrap="square" anchor="b">
            <a:sp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STYLE.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0FA86B85-90E8-4475-96D4-4EDEB248325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1500" y="5549356"/>
            <a:ext cx="4584020" cy="215444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3EF7BC2F-37F1-4910-A513-683DEA9E53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6050467"/>
            <a:ext cx="4584020" cy="184666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 / Date</a:t>
            </a: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3457D2CD-46D6-4D7B-9BCF-A107D1A85EB3}"/>
              </a:ext>
            </a:extLst>
          </p:cNvPr>
          <p:cNvSpPr/>
          <p:nvPr userDrawn="1"/>
        </p:nvSpPr>
        <p:spPr>
          <a:xfrm>
            <a:off x="6850268" y="742950"/>
            <a:ext cx="4080874" cy="5372100"/>
          </a:xfrm>
          <a:custGeom>
            <a:avLst/>
            <a:gdLst>
              <a:gd name="connsiteX0" fmla="*/ 9431 w 335186"/>
              <a:gd name="connsiteY0" fmla="*/ 1530 h 441242"/>
              <a:gd name="connsiteX1" fmla="*/ 1716 w 335186"/>
              <a:gd name="connsiteY1" fmla="*/ 13532 h 441242"/>
              <a:gd name="connsiteX2" fmla="*/ 2573 w 335186"/>
              <a:gd name="connsiteY2" fmla="*/ 206413 h 441242"/>
              <a:gd name="connsiteX3" fmla="*/ 84012 w 335186"/>
              <a:gd name="connsiteY3" fmla="*/ 441204 h 441242"/>
              <a:gd name="connsiteX4" fmla="*/ 132018 w 335186"/>
              <a:gd name="connsiteY4" fmla="*/ 392341 h 441242"/>
              <a:gd name="connsiteX5" fmla="*/ 144020 w 335186"/>
              <a:gd name="connsiteY5" fmla="*/ 340049 h 441242"/>
              <a:gd name="connsiteX6" fmla="*/ 171452 w 335186"/>
              <a:gd name="connsiteY6" fmla="*/ 412058 h 441242"/>
              <a:gd name="connsiteX7" fmla="*/ 228030 w 335186"/>
              <a:gd name="connsiteY7" fmla="*/ 441204 h 441242"/>
              <a:gd name="connsiteX8" fmla="*/ 302611 w 335186"/>
              <a:gd name="connsiteY8" fmla="*/ 352050 h 441242"/>
              <a:gd name="connsiteX9" fmla="*/ 335186 w 335186"/>
              <a:gd name="connsiteY9" fmla="*/ 341763 h 441242"/>
              <a:gd name="connsiteX10" fmla="*/ 318041 w 335186"/>
              <a:gd name="connsiteY10" fmla="*/ 325476 h 441242"/>
              <a:gd name="connsiteX11" fmla="*/ 303468 w 335186"/>
              <a:gd name="connsiteY11" fmla="*/ 30677 h 441242"/>
              <a:gd name="connsiteX12" fmla="*/ 278608 w 335186"/>
              <a:gd name="connsiteY12" fmla="*/ 13532 h 441242"/>
              <a:gd name="connsiteX13" fmla="*/ 255462 w 335186"/>
              <a:gd name="connsiteY13" fmla="*/ 29820 h 441242"/>
              <a:gd name="connsiteX14" fmla="*/ 265749 w 335186"/>
              <a:gd name="connsiteY14" fmla="*/ 329762 h 441242"/>
              <a:gd name="connsiteX15" fmla="*/ 278608 w 335186"/>
              <a:gd name="connsiteY15" fmla="*/ 346907 h 441242"/>
              <a:gd name="connsiteX16" fmla="*/ 240889 w 335186"/>
              <a:gd name="connsiteY16" fmla="*/ 418059 h 441242"/>
              <a:gd name="connsiteX17" fmla="*/ 197169 w 335186"/>
              <a:gd name="connsiteY17" fmla="*/ 16961 h 441242"/>
              <a:gd name="connsiteX18" fmla="*/ 186025 w 335186"/>
              <a:gd name="connsiteY18" fmla="*/ 10960 h 441242"/>
              <a:gd name="connsiteX19" fmla="*/ 134590 w 335186"/>
              <a:gd name="connsiteY19" fmla="*/ 21247 h 441242"/>
              <a:gd name="connsiteX20" fmla="*/ 132018 w 335186"/>
              <a:gd name="connsiteY20" fmla="*/ 241465 h 441242"/>
              <a:gd name="connsiteX21" fmla="*/ 93442 w 335186"/>
              <a:gd name="connsiteY21" fmla="*/ 412915 h 441242"/>
              <a:gd name="connsiteX22" fmla="*/ 64295 w 335186"/>
              <a:gd name="connsiteY22" fmla="*/ 282613 h 441242"/>
              <a:gd name="connsiteX23" fmla="*/ 61724 w 335186"/>
              <a:gd name="connsiteY23" fmla="*/ 4959 h 441242"/>
              <a:gd name="connsiteX24" fmla="*/ 9431 w 335186"/>
              <a:gd name="connsiteY24" fmla="*/ 1530 h 44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35186" h="441242">
                <a:moveTo>
                  <a:pt x="9431" y="1530"/>
                </a:moveTo>
                <a:cubicBezTo>
                  <a:pt x="9431" y="1530"/>
                  <a:pt x="1716" y="9246"/>
                  <a:pt x="1716" y="13532"/>
                </a:cubicBezTo>
                <a:cubicBezTo>
                  <a:pt x="1716" y="15627"/>
                  <a:pt x="-2665" y="101543"/>
                  <a:pt x="2573" y="206413"/>
                </a:cubicBezTo>
                <a:cubicBezTo>
                  <a:pt x="7907" y="313379"/>
                  <a:pt x="13718" y="443776"/>
                  <a:pt x="84012" y="441204"/>
                </a:cubicBezTo>
                <a:cubicBezTo>
                  <a:pt x="109158" y="440252"/>
                  <a:pt x="125160" y="425774"/>
                  <a:pt x="132018" y="392341"/>
                </a:cubicBezTo>
                <a:cubicBezTo>
                  <a:pt x="138019" y="363099"/>
                  <a:pt x="144020" y="340049"/>
                  <a:pt x="144020" y="340049"/>
                </a:cubicBezTo>
                <a:cubicBezTo>
                  <a:pt x="144020" y="340049"/>
                  <a:pt x="152592" y="385483"/>
                  <a:pt x="171452" y="412058"/>
                </a:cubicBezTo>
                <a:cubicBezTo>
                  <a:pt x="183072" y="428441"/>
                  <a:pt x="208409" y="442062"/>
                  <a:pt x="228030" y="441204"/>
                </a:cubicBezTo>
                <a:cubicBezTo>
                  <a:pt x="293943" y="438252"/>
                  <a:pt x="302611" y="352050"/>
                  <a:pt x="302611" y="352050"/>
                </a:cubicBezTo>
                <a:cubicBezTo>
                  <a:pt x="302611" y="352050"/>
                  <a:pt x="335186" y="354622"/>
                  <a:pt x="335186" y="341763"/>
                </a:cubicBezTo>
                <a:cubicBezTo>
                  <a:pt x="335186" y="328905"/>
                  <a:pt x="321470" y="341763"/>
                  <a:pt x="318041" y="325476"/>
                </a:cubicBezTo>
                <a:cubicBezTo>
                  <a:pt x="315184" y="312045"/>
                  <a:pt x="315470" y="107829"/>
                  <a:pt x="303468" y="30677"/>
                </a:cubicBezTo>
                <a:cubicBezTo>
                  <a:pt x="300992" y="14961"/>
                  <a:pt x="287752" y="13532"/>
                  <a:pt x="278608" y="13532"/>
                </a:cubicBezTo>
                <a:cubicBezTo>
                  <a:pt x="270035" y="13532"/>
                  <a:pt x="256224" y="15437"/>
                  <a:pt x="255462" y="29820"/>
                </a:cubicBezTo>
                <a:cubicBezTo>
                  <a:pt x="249461" y="147263"/>
                  <a:pt x="260891" y="320808"/>
                  <a:pt x="265749" y="329762"/>
                </a:cubicBezTo>
                <a:cubicBezTo>
                  <a:pt x="271750" y="340906"/>
                  <a:pt x="278608" y="346907"/>
                  <a:pt x="278608" y="346907"/>
                </a:cubicBezTo>
                <a:cubicBezTo>
                  <a:pt x="278608" y="346907"/>
                  <a:pt x="270893" y="418059"/>
                  <a:pt x="240889" y="418059"/>
                </a:cubicBezTo>
                <a:cubicBezTo>
                  <a:pt x="210885" y="418059"/>
                  <a:pt x="187739" y="163455"/>
                  <a:pt x="197169" y="16961"/>
                </a:cubicBezTo>
                <a:cubicBezTo>
                  <a:pt x="197169" y="16961"/>
                  <a:pt x="194121" y="12579"/>
                  <a:pt x="186025" y="10960"/>
                </a:cubicBezTo>
                <a:cubicBezTo>
                  <a:pt x="167642" y="7245"/>
                  <a:pt x="134590" y="6388"/>
                  <a:pt x="134590" y="21247"/>
                </a:cubicBezTo>
                <a:cubicBezTo>
                  <a:pt x="134590" y="21247"/>
                  <a:pt x="135352" y="120688"/>
                  <a:pt x="132018" y="241465"/>
                </a:cubicBezTo>
                <a:cubicBezTo>
                  <a:pt x="130304" y="304044"/>
                  <a:pt x="101633" y="412915"/>
                  <a:pt x="93442" y="412915"/>
                </a:cubicBezTo>
                <a:cubicBezTo>
                  <a:pt x="84012" y="412915"/>
                  <a:pt x="67724" y="351098"/>
                  <a:pt x="64295" y="282613"/>
                </a:cubicBezTo>
                <a:cubicBezTo>
                  <a:pt x="58485" y="164408"/>
                  <a:pt x="67153" y="10389"/>
                  <a:pt x="61724" y="4959"/>
                </a:cubicBezTo>
                <a:cubicBezTo>
                  <a:pt x="53151" y="-3613"/>
                  <a:pt x="9431" y="1530"/>
                  <a:pt x="9431" y="1530"/>
                </a:cubicBezTo>
              </a:path>
            </a:pathLst>
          </a:custGeom>
          <a:solidFill>
            <a:schemeClr val="bg1">
              <a:alpha val="5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559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Primary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03A7C650-D8AE-42DF-809C-69F6ED98022A}"/>
              </a:ext>
            </a:extLst>
          </p:cNvPr>
          <p:cNvSpPr txBox="1"/>
          <p:nvPr userDrawn="1"/>
        </p:nvSpPr>
        <p:spPr>
          <a:xfrm>
            <a:off x="578907" y="6332168"/>
            <a:ext cx="352954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+mn-lt"/>
              </a:rPr>
              <a:t>2024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7562EF-1CA7-4352-8E05-5289CF3D81B6}"/>
              </a:ext>
            </a:extLst>
          </p:cNvPr>
          <p:cNvGrpSpPr/>
          <p:nvPr userDrawn="1"/>
        </p:nvGrpSpPr>
        <p:grpSpPr>
          <a:xfrm>
            <a:off x="10564283" y="592089"/>
            <a:ext cx="1055160" cy="604741"/>
            <a:chOff x="578906" y="634905"/>
            <a:chExt cx="2274841" cy="1303773"/>
          </a:xfrm>
          <a:solidFill>
            <a:schemeClr val="bg1"/>
          </a:solidFill>
        </p:grpSpPr>
        <p:grpSp>
          <p:nvGrpSpPr>
            <p:cNvPr id="34" name="Graphic 6">
              <a:extLst>
                <a:ext uri="{FF2B5EF4-FFF2-40B4-BE49-F238E27FC236}">
                  <a16:creationId xmlns:a16="http://schemas.microsoft.com/office/drawing/2014/main" id="{9FCE1988-A5DA-46B9-BE79-1E363E08DB3A}"/>
                </a:ext>
              </a:extLst>
            </p:cNvPr>
            <p:cNvGrpSpPr/>
            <p:nvPr/>
          </p:nvGrpSpPr>
          <p:grpSpPr>
            <a:xfrm>
              <a:off x="578906" y="634905"/>
              <a:ext cx="2274841" cy="789082"/>
              <a:chOff x="7295090" y="3166627"/>
              <a:chExt cx="1272055" cy="441242"/>
            </a:xfrm>
            <a:grpFill/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23099720-CA27-407E-BC44-19AFEA1615EB}"/>
                  </a:ext>
                </a:extLst>
              </p:cNvPr>
              <p:cNvSpPr/>
              <p:nvPr/>
            </p:nvSpPr>
            <p:spPr>
              <a:xfrm>
                <a:off x="8501719" y="3365991"/>
                <a:ext cx="51625" cy="51625"/>
              </a:xfrm>
              <a:custGeom>
                <a:avLst/>
                <a:gdLst>
                  <a:gd name="connsiteX0" fmla="*/ 41434 w 51625"/>
                  <a:gd name="connsiteY0" fmla="*/ 10001 h 51625"/>
                  <a:gd name="connsiteX1" fmla="*/ 47911 w 51625"/>
                  <a:gd name="connsiteY1" fmla="*/ 25717 h 51625"/>
                  <a:gd name="connsiteX2" fmla="*/ 41434 w 51625"/>
                  <a:gd name="connsiteY2" fmla="*/ 41529 h 51625"/>
                  <a:gd name="connsiteX3" fmla="*/ 25718 w 51625"/>
                  <a:gd name="connsiteY3" fmla="*/ 48101 h 51625"/>
                  <a:gd name="connsiteX4" fmla="*/ 10001 w 51625"/>
                  <a:gd name="connsiteY4" fmla="*/ 41529 h 51625"/>
                  <a:gd name="connsiteX5" fmla="*/ 3619 w 51625"/>
                  <a:gd name="connsiteY5" fmla="*/ 25717 h 51625"/>
                  <a:gd name="connsiteX6" fmla="*/ 10096 w 51625"/>
                  <a:gd name="connsiteY6" fmla="*/ 10001 h 51625"/>
                  <a:gd name="connsiteX7" fmla="*/ 25813 w 51625"/>
                  <a:gd name="connsiteY7" fmla="*/ 3429 h 51625"/>
                  <a:gd name="connsiteX8" fmla="*/ 41529 w 51625"/>
                  <a:gd name="connsiteY8" fmla="*/ 10001 h 51625"/>
                  <a:gd name="connsiteX9" fmla="*/ 44006 w 51625"/>
                  <a:gd name="connsiteY9" fmla="*/ 7525 h 51625"/>
                  <a:gd name="connsiteX10" fmla="*/ 25718 w 51625"/>
                  <a:gd name="connsiteY10" fmla="*/ 0 h 51625"/>
                  <a:gd name="connsiteX11" fmla="*/ 7525 w 51625"/>
                  <a:gd name="connsiteY11" fmla="*/ 7525 h 51625"/>
                  <a:gd name="connsiteX12" fmla="*/ 0 w 51625"/>
                  <a:gd name="connsiteY12" fmla="*/ 25717 h 51625"/>
                  <a:gd name="connsiteX13" fmla="*/ 7525 w 51625"/>
                  <a:gd name="connsiteY13" fmla="*/ 44005 h 51625"/>
                  <a:gd name="connsiteX14" fmla="*/ 25813 w 51625"/>
                  <a:gd name="connsiteY14" fmla="*/ 51625 h 51625"/>
                  <a:gd name="connsiteX15" fmla="*/ 44101 w 51625"/>
                  <a:gd name="connsiteY15" fmla="*/ 44005 h 51625"/>
                  <a:gd name="connsiteX16" fmla="*/ 51626 w 51625"/>
                  <a:gd name="connsiteY16" fmla="*/ 25717 h 51625"/>
                  <a:gd name="connsiteX17" fmla="*/ 44101 w 51625"/>
                  <a:gd name="connsiteY17" fmla="*/ 7525 h 51625"/>
                  <a:gd name="connsiteX18" fmla="*/ 29623 w 51625"/>
                  <a:gd name="connsiteY18" fmla="*/ 24479 h 51625"/>
                  <a:gd name="connsiteX19" fmla="*/ 24860 w 51625"/>
                  <a:gd name="connsiteY19" fmla="*/ 25146 h 51625"/>
                  <a:gd name="connsiteX20" fmla="*/ 20384 w 51625"/>
                  <a:gd name="connsiteY20" fmla="*/ 25146 h 51625"/>
                  <a:gd name="connsiteX21" fmla="*/ 20384 w 51625"/>
                  <a:gd name="connsiteY21" fmla="*/ 14859 h 51625"/>
                  <a:gd name="connsiteX22" fmla="*/ 24670 w 51625"/>
                  <a:gd name="connsiteY22" fmla="*/ 14859 h 51625"/>
                  <a:gd name="connsiteX23" fmla="*/ 30670 w 51625"/>
                  <a:gd name="connsiteY23" fmla="*/ 15907 h 51625"/>
                  <a:gd name="connsiteX24" fmla="*/ 32576 w 51625"/>
                  <a:gd name="connsiteY24" fmla="*/ 20098 h 51625"/>
                  <a:gd name="connsiteX25" fmla="*/ 29623 w 51625"/>
                  <a:gd name="connsiteY25" fmla="*/ 24479 h 51625"/>
                  <a:gd name="connsiteX26" fmla="*/ 15335 w 51625"/>
                  <a:gd name="connsiteY26" fmla="*/ 39815 h 51625"/>
                  <a:gd name="connsiteX27" fmla="*/ 20288 w 51625"/>
                  <a:gd name="connsiteY27" fmla="*/ 39815 h 51625"/>
                  <a:gd name="connsiteX28" fmla="*/ 20288 w 51625"/>
                  <a:gd name="connsiteY28" fmla="*/ 28670 h 51625"/>
                  <a:gd name="connsiteX29" fmla="*/ 24194 w 51625"/>
                  <a:gd name="connsiteY29" fmla="*/ 28670 h 51625"/>
                  <a:gd name="connsiteX30" fmla="*/ 29718 w 51625"/>
                  <a:gd name="connsiteY30" fmla="*/ 29623 h 51625"/>
                  <a:gd name="connsiteX31" fmla="*/ 32385 w 51625"/>
                  <a:gd name="connsiteY31" fmla="*/ 36100 h 51625"/>
                  <a:gd name="connsiteX32" fmla="*/ 32385 w 51625"/>
                  <a:gd name="connsiteY32" fmla="*/ 39243 h 51625"/>
                  <a:gd name="connsiteX33" fmla="*/ 32576 w 51625"/>
                  <a:gd name="connsiteY33" fmla="*/ 39529 h 51625"/>
                  <a:gd name="connsiteX34" fmla="*/ 32576 w 51625"/>
                  <a:gd name="connsiteY34" fmla="*/ 39815 h 51625"/>
                  <a:gd name="connsiteX35" fmla="*/ 37243 w 51625"/>
                  <a:gd name="connsiteY35" fmla="*/ 39815 h 51625"/>
                  <a:gd name="connsiteX36" fmla="*/ 37052 w 51625"/>
                  <a:gd name="connsiteY36" fmla="*/ 39433 h 51625"/>
                  <a:gd name="connsiteX37" fmla="*/ 36766 w 51625"/>
                  <a:gd name="connsiteY37" fmla="*/ 38005 h 51625"/>
                  <a:gd name="connsiteX38" fmla="*/ 36766 w 51625"/>
                  <a:gd name="connsiteY38" fmla="*/ 35909 h 51625"/>
                  <a:gd name="connsiteX39" fmla="*/ 36766 w 51625"/>
                  <a:gd name="connsiteY39" fmla="*/ 33814 h 51625"/>
                  <a:gd name="connsiteX40" fmla="*/ 35243 w 51625"/>
                  <a:gd name="connsiteY40" fmla="*/ 29432 h 51625"/>
                  <a:gd name="connsiteX41" fmla="*/ 30385 w 51625"/>
                  <a:gd name="connsiteY41" fmla="*/ 26670 h 51625"/>
                  <a:gd name="connsiteX42" fmla="*/ 34481 w 51625"/>
                  <a:gd name="connsiteY42" fmla="*/ 25336 h 51625"/>
                  <a:gd name="connsiteX43" fmla="*/ 37243 w 51625"/>
                  <a:gd name="connsiteY43" fmla="*/ 19717 h 51625"/>
                  <a:gd name="connsiteX44" fmla="*/ 32861 w 51625"/>
                  <a:gd name="connsiteY44" fmla="*/ 12573 h 51625"/>
                  <a:gd name="connsiteX45" fmla="*/ 25146 w 51625"/>
                  <a:gd name="connsiteY45" fmla="*/ 11525 h 51625"/>
                  <a:gd name="connsiteX46" fmla="*/ 15240 w 51625"/>
                  <a:gd name="connsiteY46" fmla="*/ 11525 h 51625"/>
                  <a:gd name="connsiteX47" fmla="*/ 15240 w 51625"/>
                  <a:gd name="connsiteY47" fmla="*/ 39815 h 5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1625" h="51625">
                    <a:moveTo>
                      <a:pt x="41434" y="10001"/>
                    </a:moveTo>
                    <a:cubicBezTo>
                      <a:pt x="45720" y="14383"/>
                      <a:pt x="47911" y="19526"/>
                      <a:pt x="47911" y="25717"/>
                    </a:cubicBezTo>
                    <a:cubicBezTo>
                      <a:pt x="47911" y="31909"/>
                      <a:pt x="45720" y="37147"/>
                      <a:pt x="41434" y="41529"/>
                    </a:cubicBezTo>
                    <a:cubicBezTo>
                      <a:pt x="37148" y="45910"/>
                      <a:pt x="31909" y="48101"/>
                      <a:pt x="25718" y="48101"/>
                    </a:cubicBezTo>
                    <a:cubicBezTo>
                      <a:pt x="19526" y="48101"/>
                      <a:pt x="14287" y="45910"/>
                      <a:pt x="10001" y="41529"/>
                    </a:cubicBezTo>
                    <a:cubicBezTo>
                      <a:pt x="5715" y="37147"/>
                      <a:pt x="3619" y="31909"/>
                      <a:pt x="3619" y="25717"/>
                    </a:cubicBezTo>
                    <a:cubicBezTo>
                      <a:pt x="3619" y="19526"/>
                      <a:pt x="5810" y="14383"/>
                      <a:pt x="10096" y="10001"/>
                    </a:cubicBezTo>
                    <a:cubicBezTo>
                      <a:pt x="14383" y="5620"/>
                      <a:pt x="19622" y="3429"/>
                      <a:pt x="25813" y="3429"/>
                    </a:cubicBezTo>
                    <a:cubicBezTo>
                      <a:pt x="32004" y="3429"/>
                      <a:pt x="37243" y="5620"/>
                      <a:pt x="41529" y="10001"/>
                    </a:cubicBezTo>
                    <a:moveTo>
                      <a:pt x="44006" y="7525"/>
                    </a:moveTo>
                    <a:cubicBezTo>
                      <a:pt x="38957" y="2477"/>
                      <a:pt x="32861" y="0"/>
                      <a:pt x="25718" y="0"/>
                    </a:cubicBezTo>
                    <a:cubicBezTo>
                      <a:pt x="18574" y="0"/>
                      <a:pt x="12573" y="2477"/>
                      <a:pt x="7525" y="7525"/>
                    </a:cubicBezTo>
                    <a:cubicBezTo>
                      <a:pt x="2477" y="12573"/>
                      <a:pt x="0" y="18669"/>
                      <a:pt x="0" y="25717"/>
                    </a:cubicBezTo>
                    <a:cubicBezTo>
                      <a:pt x="0" y="32766"/>
                      <a:pt x="2477" y="38957"/>
                      <a:pt x="7525" y="44005"/>
                    </a:cubicBezTo>
                    <a:cubicBezTo>
                      <a:pt x="12573" y="49054"/>
                      <a:pt x="18574" y="51625"/>
                      <a:pt x="25813" y="51625"/>
                    </a:cubicBezTo>
                    <a:cubicBezTo>
                      <a:pt x="33052" y="51625"/>
                      <a:pt x="39052" y="49054"/>
                      <a:pt x="44101" y="44005"/>
                    </a:cubicBezTo>
                    <a:cubicBezTo>
                      <a:pt x="49149" y="38957"/>
                      <a:pt x="51626" y="32861"/>
                      <a:pt x="51626" y="25717"/>
                    </a:cubicBezTo>
                    <a:cubicBezTo>
                      <a:pt x="51626" y="18574"/>
                      <a:pt x="49054" y="12478"/>
                      <a:pt x="44101" y="7525"/>
                    </a:cubicBezTo>
                    <a:moveTo>
                      <a:pt x="29623" y="24479"/>
                    </a:moveTo>
                    <a:cubicBezTo>
                      <a:pt x="28575" y="24860"/>
                      <a:pt x="26956" y="25146"/>
                      <a:pt x="24860" y="25146"/>
                    </a:cubicBezTo>
                    <a:lnTo>
                      <a:pt x="20384" y="25146"/>
                    </a:lnTo>
                    <a:lnTo>
                      <a:pt x="20384" y="14859"/>
                    </a:lnTo>
                    <a:lnTo>
                      <a:pt x="24670" y="14859"/>
                    </a:lnTo>
                    <a:cubicBezTo>
                      <a:pt x="27432" y="14859"/>
                      <a:pt x="29432" y="15240"/>
                      <a:pt x="30670" y="15907"/>
                    </a:cubicBezTo>
                    <a:cubicBezTo>
                      <a:pt x="31909" y="16573"/>
                      <a:pt x="32576" y="18002"/>
                      <a:pt x="32576" y="20098"/>
                    </a:cubicBezTo>
                    <a:cubicBezTo>
                      <a:pt x="32576" y="22289"/>
                      <a:pt x="31623" y="23717"/>
                      <a:pt x="29623" y="24479"/>
                    </a:cubicBezTo>
                    <a:moveTo>
                      <a:pt x="15335" y="39815"/>
                    </a:moveTo>
                    <a:lnTo>
                      <a:pt x="20288" y="39815"/>
                    </a:lnTo>
                    <a:lnTo>
                      <a:pt x="20288" y="28670"/>
                    </a:lnTo>
                    <a:lnTo>
                      <a:pt x="24194" y="28670"/>
                    </a:lnTo>
                    <a:cubicBezTo>
                      <a:pt x="26860" y="28670"/>
                      <a:pt x="28670" y="28956"/>
                      <a:pt x="29718" y="29623"/>
                    </a:cubicBezTo>
                    <a:cubicBezTo>
                      <a:pt x="31528" y="30670"/>
                      <a:pt x="32385" y="32861"/>
                      <a:pt x="32385" y="36100"/>
                    </a:cubicBezTo>
                    <a:lnTo>
                      <a:pt x="32385" y="39243"/>
                    </a:lnTo>
                    <a:cubicBezTo>
                      <a:pt x="32385" y="39243"/>
                      <a:pt x="32480" y="39433"/>
                      <a:pt x="32576" y="39529"/>
                    </a:cubicBezTo>
                    <a:cubicBezTo>
                      <a:pt x="32576" y="39624"/>
                      <a:pt x="32576" y="39719"/>
                      <a:pt x="32576" y="39815"/>
                    </a:cubicBezTo>
                    <a:lnTo>
                      <a:pt x="37243" y="39815"/>
                    </a:lnTo>
                    <a:lnTo>
                      <a:pt x="37052" y="39433"/>
                    </a:lnTo>
                    <a:cubicBezTo>
                      <a:pt x="37052" y="39433"/>
                      <a:pt x="36862" y="38671"/>
                      <a:pt x="36766" y="38005"/>
                    </a:cubicBezTo>
                    <a:cubicBezTo>
                      <a:pt x="36671" y="37338"/>
                      <a:pt x="36766" y="36576"/>
                      <a:pt x="36766" y="35909"/>
                    </a:cubicBezTo>
                    <a:lnTo>
                      <a:pt x="36766" y="33814"/>
                    </a:lnTo>
                    <a:cubicBezTo>
                      <a:pt x="36766" y="32385"/>
                      <a:pt x="36290" y="30956"/>
                      <a:pt x="35243" y="29432"/>
                    </a:cubicBezTo>
                    <a:cubicBezTo>
                      <a:pt x="34195" y="27908"/>
                      <a:pt x="32576" y="26956"/>
                      <a:pt x="30385" y="26670"/>
                    </a:cubicBezTo>
                    <a:cubicBezTo>
                      <a:pt x="32099" y="26384"/>
                      <a:pt x="33528" y="25908"/>
                      <a:pt x="34481" y="25336"/>
                    </a:cubicBezTo>
                    <a:cubicBezTo>
                      <a:pt x="36290" y="24193"/>
                      <a:pt x="37243" y="22289"/>
                      <a:pt x="37243" y="19717"/>
                    </a:cubicBezTo>
                    <a:cubicBezTo>
                      <a:pt x="37243" y="16192"/>
                      <a:pt x="35814" y="13811"/>
                      <a:pt x="32861" y="12573"/>
                    </a:cubicBezTo>
                    <a:cubicBezTo>
                      <a:pt x="31242" y="11906"/>
                      <a:pt x="28670" y="11525"/>
                      <a:pt x="25146" y="11525"/>
                    </a:cubicBezTo>
                    <a:lnTo>
                      <a:pt x="15240" y="11525"/>
                    </a:lnTo>
                    <a:lnTo>
                      <a:pt x="15240" y="39815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46325E4-2C41-4B49-8E1E-39B4C0BA6406}"/>
                  </a:ext>
                </a:extLst>
              </p:cNvPr>
              <p:cNvSpPr/>
              <p:nvPr/>
            </p:nvSpPr>
            <p:spPr>
              <a:xfrm>
                <a:off x="7295090" y="3166627"/>
                <a:ext cx="335186" cy="441242"/>
              </a:xfrm>
              <a:custGeom>
                <a:avLst/>
                <a:gdLst>
                  <a:gd name="connsiteX0" fmla="*/ 9431 w 335186"/>
                  <a:gd name="connsiteY0" fmla="*/ 1530 h 441242"/>
                  <a:gd name="connsiteX1" fmla="*/ 1716 w 335186"/>
                  <a:gd name="connsiteY1" fmla="*/ 13532 h 441242"/>
                  <a:gd name="connsiteX2" fmla="*/ 2573 w 335186"/>
                  <a:gd name="connsiteY2" fmla="*/ 206413 h 441242"/>
                  <a:gd name="connsiteX3" fmla="*/ 84012 w 335186"/>
                  <a:gd name="connsiteY3" fmla="*/ 441204 h 441242"/>
                  <a:gd name="connsiteX4" fmla="*/ 132018 w 335186"/>
                  <a:gd name="connsiteY4" fmla="*/ 392341 h 441242"/>
                  <a:gd name="connsiteX5" fmla="*/ 144020 w 335186"/>
                  <a:gd name="connsiteY5" fmla="*/ 340049 h 441242"/>
                  <a:gd name="connsiteX6" fmla="*/ 171452 w 335186"/>
                  <a:gd name="connsiteY6" fmla="*/ 412058 h 441242"/>
                  <a:gd name="connsiteX7" fmla="*/ 228030 w 335186"/>
                  <a:gd name="connsiteY7" fmla="*/ 441204 h 441242"/>
                  <a:gd name="connsiteX8" fmla="*/ 302611 w 335186"/>
                  <a:gd name="connsiteY8" fmla="*/ 352050 h 441242"/>
                  <a:gd name="connsiteX9" fmla="*/ 335186 w 335186"/>
                  <a:gd name="connsiteY9" fmla="*/ 341763 h 441242"/>
                  <a:gd name="connsiteX10" fmla="*/ 318041 w 335186"/>
                  <a:gd name="connsiteY10" fmla="*/ 325476 h 441242"/>
                  <a:gd name="connsiteX11" fmla="*/ 303468 w 335186"/>
                  <a:gd name="connsiteY11" fmla="*/ 30677 h 441242"/>
                  <a:gd name="connsiteX12" fmla="*/ 278608 w 335186"/>
                  <a:gd name="connsiteY12" fmla="*/ 13532 h 441242"/>
                  <a:gd name="connsiteX13" fmla="*/ 255462 w 335186"/>
                  <a:gd name="connsiteY13" fmla="*/ 29820 h 441242"/>
                  <a:gd name="connsiteX14" fmla="*/ 265749 w 335186"/>
                  <a:gd name="connsiteY14" fmla="*/ 329762 h 441242"/>
                  <a:gd name="connsiteX15" fmla="*/ 278608 w 335186"/>
                  <a:gd name="connsiteY15" fmla="*/ 346907 h 441242"/>
                  <a:gd name="connsiteX16" fmla="*/ 240889 w 335186"/>
                  <a:gd name="connsiteY16" fmla="*/ 418059 h 441242"/>
                  <a:gd name="connsiteX17" fmla="*/ 197169 w 335186"/>
                  <a:gd name="connsiteY17" fmla="*/ 16961 h 441242"/>
                  <a:gd name="connsiteX18" fmla="*/ 186025 w 335186"/>
                  <a:gd name="connsiteY18" fmla="*/ 10960 h 441242"/>
                  <a:gd name="connsiteX19" fmla="*/ 134590 w 335186"/>
                  <a:gd name="connsiteY19" fmla="*/ 21247 h 441242"/>
                  <a:gd name="connsiteX20" fmla="*/ 132018 w 335186"/>
                  <a:gd name="connsiteY20" fmla="*/ 241465 h 441242"/>
                  <a:gd name="connsiteX21" fmla="*/ 93442 w 335186"/>
                  <a:gd name="connsiteY21" fmla="*/ 412915 h 441242"/>
                  <a:gd name="connsiteX22" fmla="*/ 64295 w 335186"/>
                  <a:gd name="connsiteY22" fmla="*/ 282613 h 441242"/>
                  <a:gd name="connsiteX23" fmla="*/ 61724 w 335186"/>
                  <a:gd name="connsiteY23" fmla="*/ 4959 h 441242"/>
                  <a:gd name="connsiteX24" fmla="*/ 9431 w 335186"/>
                  <a:gd name="connsiteY24" fmla="*/ 1530 h 44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5186" h="441242">
                    <a:moveTo>
                      <a:pt x="9431" y="1530"/>
                    </a:moveTo>
                    <a:cubicBezTo>
                      <a:pt x="9431" y="1530"/>
                      <a:pt x="1716" y="9246"/>
                      <a:pt x="1716" y="13532"/>
                    </a:cubicBezTo>
                    <a:cubicBezTo>
                      <a:pt x="1716" y="15627"/>
                      <a:pt x="-2665" y="101543"/>
                      <a:pt x="2573" y="206413"/>
                    </a:cubicBezTo>
                    <a:cubicBezTo>
                      <a:pt x="7907" y="313379"/>
                      <a:pt x="13718" y="443776"/>
                      <a:pt x="84012" y="441204"/>
                    </a:cubicBezTo>
                    <a:cubicBezTo>
                      <a:pt x="109158" y="440252"/>
                      <a:pt x="125160" y="425774"/>
                      <a:pt x="132018" y="392341"/>
                    </a:cubicBezTo>
                    <a:cubicBezTo>
                      <a:pt x="138019" y="363099"/>
                      <a:pt x="144020" y="340049"/>
                      <a:pt x="144020" y="340049"/>
                    </a:cubicBezTo>
                    <a:cubicBezTo>
                      <a:pt x="144020" y="340049"/>
                      <a:pt x="152592" y="385483"/>
                      <a:pt x="171452" y="412058"/>
                    </a:cubicBezTo>
                    <a:cubicBezTo>
                      <a:pt x="183072" y="428441"/>
                      <a:pt x="208409" y="442062"/>
                      <a:pt x="228030" y="441204"/>
                    </a:cubicBezTo>
                    <a:cubicBezTo>
                      <a:pt x="293943" y="438252"/>
                      <a:pt x="302611" y="352050"/>
                      <a:pt x="302611" y="352050"/>
                    </a:cubicBezTo>
                    <a:cubicBezTo>
                      <a:pt x="302611" y="352050"/>
                      <a:pt x="335186" y="354622"/>
                      <a:pt x="335186" y="341763"/>
                    </a:cubicBezTo>
                    <a:cubicBezTo>
                      <a:pt x="335186" y="328905"/>
                      <a:pt x="321470" y="341763"/>
                      <a:pt x="318041" y="325476"/>
                    </a:cubicBezTo>
                    <a:cubicBezTo>
                      <a:pt x="315184" y="312045"/>
                      <a:pt x="315470" y="107829"/>
                      <a:pt x="303468" y="30677"/>
                    </a:cubicBezTo>
                    <a:cubicBezTo>
                      <a:pt x="300992" y="14961"/>
                      <a:pt x="287752" y="13532"/>
                      <a:pt x="278608" y="13532"/>
                    </a:cubicBezTo>
                    <a:cubicBezTo>
                      <a:pt x="270035" y="13532"/>
                      <a:pt x="256224" y="15437"/>
                      <a:pt x="255462" y="29820"/>
                    </a:cubicBezTo>
                    <a:cubicBezTo>
                      <a:pt x="249461" y="147263"/>
                      <a:pt x="260891" y="320808"/>
                      <a:pt x="265749" y="329762"/>
                    </a:cubicBezTo>
                    <a:cubicBezTo>
                      <a:pt x="271750" y="340906"/>
                      <a:pt x="278608" y="346907"/>
                      <a:pt x="278608" y="346907"/>
                    </a:cubicBezTo>
                    <a:cubicBezTo>
                      <a:pt x="278608" y="346907"/>
                      <a:pt x="270893" y="418059"/>
                      <a:pt x="240889" y="418059"/>
                    </a:cubicBezTo>
                    <a:cubicBezTo>
                      <a:pt x="210885" y="418059"/>
                      <a:pt x="187739" y="163455"/>
                      <a:pt x="197169" y="16961"/>
                    </a:cubicBezTo>
                    <a:cubicBezTo>
                      <a:pt x="197169" y="16961"/>
                      <a:pt x="194121" y="12579"/>
                      <a:pt x="186025" y="10960"/>
                    </a:cubicBezTo>
                    <a:cubicBezTo>
                      <a:pt x="167642" y="7245"/>
                      <a:pt x="134590" y="6388"/>
                      <a:pt x="134590" y="21247"/>
                    </a:cubicBezTo>
                    <a:cubicBezTo>
                      <a:pt x="134590" y="21247"/>
                      <a:pt x="135352" y="120688"/>
                      <a:pt x="132018" y="241465"/>
                    </a:cubicBezTo>
                    <a:cubicBezTo>
                      <a:pt x="130304" y="304044"/>
                      <a:pt x="101633" y="412915"/>
                      <a:pt x="93442" y="412915"/>
                    </a:cubicBezTo>
                    <a:cubicBezTo>
                      <a:pt x="84012" y="412915"/>
                      <a:pt x="67724" y="351098"/>
                      <a:pt x="64295" y="282613"/>
                    </a:cubicBezTo>
                    <a:cubicBezTo>
                      <a:pt x="58485" y="164408"/>
                      <a:pt x="67153" y="10389"/>
                      <a:pt x="61724" y="4959"/>
                    </a:cubicBezTo>
                    <a:cubicBezTo>
                      <a:pt x="53151" y="-3613"/>
                      <a:pt x="9431" y="1530"/>
                      <a:pt x="9431" y="1530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10FB0169-959C-434A-A943-A4D3A5D20EBD}"/>
                  </a:ext>
                </a:extLst>
              </p:cNvPr>
              <p:cNvSpPr/>
              <p:nvPr/>
            </p:nvSpPr>
            <p:spPr>
              <a:xfrm>
                <a:off x="8187780" y="3354180"/>
                <a:ext cx="379365" cy="251174"/>
              </a:xfrm>
              <a:custGeom>
                <a:avLst/>
                <a:gdLst>
                  <a:gd name="connsiteX0" fmla="*/ 18378 w 379365"/>
                  <a:gd name="connsiteY0" fmla="*/ 35147 h 251174"/>
                  <a:gd name="connsiteX1" fmla="*/ 54383 w 379365"/>
                  <a:gd name="connsiteY1" fmla="*/ 12859 h 251174"/>
                  <a:gd name="connsiteX2" fmla="*/ 138393 w 379365"/>
                  <a:gd name="connsiteY2" fmla="*/ 48006 h 251174"/>
                  <a:gd name="connsiteX3" fmla="*/ 98102 w 379365"/>
                  <a:gd name="connsiteY3" fmla="*/ 174022 h 251174"/>
                  <a:gd name="connsiteX4" fmla="*/ 68956 w 379365"/>
                  <a:gd name="connsiteY4" fmla="*/ 171450 h 251174"/>
                  <a:gd name="connsiteX5" fmla="*/ 59526 w 379365"/>
                  <a:gd name="connsiteY5" fmla="*/ 170593 h 251174"/>
                  <a:gd name="connsiteX6" fmla="*/ 104103 w 379365"/>
                  <a:gd name="connsiteY6" fmla="*/ 231457 h 251174"/>
                  <a:gd name="connsiteX7" fmla="*/ 182113 w 379365"/>
                  <a:gd name="connsiteY7" fmla="*/ 72009 h 251174"/>
                  <a:gd name="connsiteX8" fmla="*/ 163253 w 379365"/>
                  <a:gd name="connsiteY8" fmla="*/ 24003 h 251174"/>
                  <a:gd name="connsiteX9" fmla="*/ 186399 w 379365"/>
                  <a:gd name="connsiteY9" fmla="*/ 0 h 251174"/>
                  <a:gd name="connsiteX10" fmla="*/ 217260 w 379365"/>
                  <a:gd name="connsiteY10" fmla="*/ 22288 h 251174"/>
                  <a:gd name="connsiteX11" fmla="*/ 278982 w 379365"/>
                  <a:gd name="connsiteY11" fmla="*/ 14573 h 251174"/>
                  <a:gd name="connsiteX12" fmla="*/ 290984 w 379365"/>
                  <a:gd name="connsiteY12" fmla="*/ 27432 h 251174"/>
                  <a:gd name="connsiteX13" fmla="*/ 278982 w 379365"/>
                  <a:gd name="connsiteY13" fmla="*/ 113157 h 251174"/>
                  <a:gd name="connsiteX14" fmla="*/ 317558 w 379365"/>
                  <a:gd name="connsiteY14" fmla="*/ 210026 h 251174"/>
                  <a:gd name="connsiteX15" fmla="*/ 362993 w 379365"/>
                  <a:gd name="connsiteY15" fmla="*/ 177451 h 251174"/>
                  <a:gd name="connsiteX16" fmla="*/ 378423 w 379365"/>
                  <a:gd name="connsiteY16" fmla="*/ 176593 h 251174"/>
                  <a:gd name="connsiteX17" fmla="*/ 367279 w 379365"/>
                  <a:gd name="connsiteY17" fmla="*/ 199739 h 251174"/>
                  <a:gd name="connsiteX18" fmla="*/ 274696 w 379365"/>
                  <a:gd name="connsiteY18" fmla="*/ 228029 h 251174"/>
                  <a:gd name="connsiteX19" fmla="*/ 228404 w 379365"/>
                  <a:gd name="connsiteY19" fmla="*/ 151733 h 251174"/>
                  <a:gd name="connsiteX20" fmla="*/ 228404 w 379365"/>
                  <a:gd name="connsiteY20" fmla="*/ 61722 h 251174"/>
                  <a:gd name="connsiteX21" fmla="*/ 214688 w 379365"/>
                  <a:gd name="connsiteY21" fmla="*/ 55721 h 251174"/>
                  <a:gd name="connsiteX22" fmla="*/ 205259 w 379365"/>
                  <a:gd name="connsiteY22" fmla="*/ 67723 h 251174"/>
                  <a:gd name="connsiteX23" fmla="*/ 177827 w 379365"/>
                  <a:gd name="connsiteY23" fmla="*/ 200597 h 251174"/>
                  <a:gd name="connsiteX24" fmla="*/ 69813 w 379365"/>
                  <a:gd name="connsiteY24" fmla="*/ 251174 h 251174"/>
                  <a:gd name="connsiteX25" fmla="*/ 376 w 379365"/>
                  <a:gd name="connsiteY25" fmla="*/ 135446 h 251174"/>
                  <a:gd name="connsiteX26" fmla="*/ 18378 w 379365"/>
                  <a:gd name="connsiteY26" fmla="*/ 35147 h 251174"/>
                  <a:gd name="connsiteX27" fmla="*/ 82672 w 379365"/>
                  <a:gd name="connsiteY27" fmla="*/ 156019 h 251174"/>
                  <a:gd name="connsiteX28" fmla="*/ 106675 w 379365"/>
                  <a:gd name="connsiteY28" fmla="*/ 90868 h 251174"/>
                  <a:gd name="connsiteX29" fmla="*/ 86958 w 379365"/>
                  <a:gd name="connsiteY29" fmla="*/ 35147 h 251174"/>
                  <a:gd name="connsiteX30" fmla="*/ 57812 w 379365"/>
                  <a:gd name="connsiteY30" fmla="*/ 92583 h 251174"/>
                  <a:gd name="connsiteX31" fmla="*/ 82672 w 379365"/>
                  <a:gd name="connsiteY31" fmla="*/ 156019 h 25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9365" h="251174">
                    <a:moveTo>
                      <a:pt x="18378" y="35147"/>
                    </a:moveTo>
                    <a:cubicBezTo>
                      <a:pt x="26379" y="18764"/>
                      <a:pt x="37904" y="12859"/>
                      <a:pt x="54383" y="12859"/>
                    </a:cubicBezTo>
                    <a:cubicBezTo>
                      <a:pt x="88673" y="12859"/>
                      <a:pt x="134107" y="23146"/>
                      <a:pt x="138393" y="48006"/>
                    </a:cubicBezTo>
                    <a:cubicBezTo>
                      <a:pt x="142679" y="72866"/>
                      <a:pt x="152966" y="170593"/>
                      <a:pt x="98102" y="174022"/>
                    </a:cubicBezTo>
                    <a:cubicBezTo>
                      <a:pt x="84386" y="174879"/>
                      <a:pt x="75147" y="171640"/>
                      <a:pt x="68956" y="171450"/>
                    </a:cubicBezTo>
                    <a:cubicBezTo>
                      <a:pt x="50287" y="170974"/>
                      <a:pt x="59526" y="170593"/>
                      <a:pt x="59526" y="170593"/>
                    </a:cubicBezTo>
                    <a:cubicBezTo>
                      <a:pt x="59526" y="170593"/>
                      <a:pt x="57621" y="235553"/>
                      <a:pt x="104103" y="231457"/>
                    </a:cubicBezTo>
                    <a:cubicBezTo>
                      <a:pt x="181256" y="224600"/>
                      <a:pt x="181256" y="95155"/>
                      <a:pt x="182113" y="72009"/>
                    </a:cubicBezTo>
                    <a:cubicBezTo>
                      <a:pt x="182780" y="54388"/>
                      <a:pt x="161539" y="59150"/>
                      <a:pt x="163253" y="24003"/>
                    </a:cubicBezTo>
                    <a:cubicBezTo>
                      <a:pt x="163253" y="24003"/>
                      <a:pt x="169540" y="0"/>
                      <a:pt x="186399" y="0"/>
                    </a:cubicBezTo>
                    <a:cubicBezTo>
                      <a:pt x="208688" y="0"/>
                      <a:pt x="197543" y="25717"/>
                      <a:pt x="217260" y="22288"/>
                    </a:cubicBezTo>
                    <a:cubicBezTo>
                      <a:pt x="236977" y="18859"/>
                      <a:pt x="264409" y="12001"/>
                      <a:pt x="278982" y="14573"/>
                    </a:cubicBezTo>
                    <a:cubicBezTo>
                      <a:pt x="293555" y="17145"/>
                      <a:pt x="290984" y="23146"/>
                      <a:pt x="290984" y="27432"/>
                    </a:cubicBezTo>
                    <a:cubicBezTo>
                      <a:pt x="290984" y="31718"/>
                      <a:pt x="277268" y="56579"/>
                      <a:pt x="278982" y="113157"/>
                    </a:cubicBezTo>
                    <a:cubicBezTo>
                      <a:pt x="280697" y="169735"/>
                      <a:pt x="286602" y="210026"/>
                      <a:pt x="317558" y="210026"/>
                    </a:cubicBezTo>
                    <a:cubicBezTo>
                      <a:pt x="340704" y="210026"/>
                      <a:pt x="357563" y="181070"/>
                      <a:pt x="362993" y="177451"/>
                    </a:cubicBezTo>
                    <a:cubicBezTo>
                      <a:pt x="365564" y="175736"/>
                      <a:pt x="375851" y="174022"/>
                      <a:pt x="378423" y="176593"/>
                    </a:cubicBezTo>
                    <a:cubicBezTo>
                      <a:pt x="379661" y="177832"/>
                      <a:pt x="382043" y="187452"/>
                      <a:pt x="367279" y="199739"/>
                    </a:cubicBezTo>
                    <a:cubicBezTo>
                      <a:pt x="351372" y="212979"/>
                      <a:pt x="316892" y="228886"/>
                      <a:pt x="274696" y="228029"/>
                    </a:cubicBezTo>
                    <a:cubicBezTo>
                      <a:pt x="274696" y="228029"/>
                      <a:pt x="228404" y="231457"/>
                      <a:pt x="228404" y="151733"/>
                    </a:cubicBezTo>
                    <a:lnTo>
                      <a:pt x="228404" y="61722"/>
                    </a:lnTo>
                    <a:cubicBezTo>
                      <a:pt x="228404" y="61722"/>
                      <a:pt x="219832" y="54007"/>
                      <a:pt x="214688" y="55721"/>
                    </a:cubicBezTo>
                    <a:cubicBezTo>
                      <a:pt x="213164" y="56197"/>
                      <a:pt x="207830" y="53721"/>
                      <a:pt x="205259" y="67723"/>
                    </a:cubicBezTo>
                    <a:cubicBezTo>
                      <a:pt x="199163" y="101346"/>
                      <a:pt x="202687" y="158591"/>
                      <a:pt x="177827" y="200597"/>
                    </a:cubicBezTo>
                    <a:cubicBezTo>
                      <a:pt x="177827" y="200597"/>
                      <a:pt x="152109" y="251174"/>
                      <a:pt x="69813" y="251174"/>
                    </a:cubicBezTo>
                    <a:cubicBezTo>
                      <a:pt x="-12483" y="251174"/>
                      <a:pt x="1233" y="154305"/>
                      <a:pt x="376" y="135446"/>
                    </a:cubicBezTo>
                    <a:cubicBezTo>
                      <a:pt x="185" y="131350"/>
                      <a:pt x="1424" y="70104"/>
                      <a:pt x="18378" y="35147"/>
                    </a:cubicBezTo>
                    <a:moveTo>
                      <a:pt x="82672" y="156019"/>
                    </a:moveTo>
                    <a:cubicBezTo>
                      <a:pt x="96388" y="156019"/>
                      <a:pt x="106675" y="132874"/>
                      <a:pt x="106675" y="90868"/>
                    </a:cubicBezTo>
                    <a:cubicBezTo>
                      <a:pt x="106675" y="48863"/>
                      <a:pt x="103246" y="35147"/>
                      <a:pt x="86958" y="35147"/>
                    </a:cubicBezTo>
                    <a:cubicBezTo>
                      <a:pt x="70670" y="35147"/>
                      <a:pt x="57812" y="58293"/>
                      <a:pt x="57812" y="92583"/>
                    </a:cubicBezTo>
                    <a:cubicBezTo>
                      <a:pt x="57812" y="126873"/>
                      <a:pt x="52668" y="156019"/>
                      <a:pt x="82672" y="156019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CE45DE7-E528-4EC3-8B74-FE187E7BB24A}"/>
                </a:ext>
              </a:extLst>
            </p:cNvPr>
            <p:cNvSpPr/>
            <p:nvPr/>
          </p:nvSpPr>
          <p:spPr>
            <a:xfrm>
              <a:off x="1182244" y="988799"/>
              <a:ext cx="935645" cy="646853"/>
            </a:xfrm>
            <a:custGeom>
              <a:avLst/>
              <a:gdLst>
                <a:gd name="connsiteX0" fmla="*/ 39719 w 523198"/>
                <a:gd name="connsiteY0" fmla="*/ 4235 h 361710"/>
                <a:gd name="connsiteX1" fmla="*/ 109157 w 523198"/>
                <a:gd name="connsiteY1" fmla="*/ 13188 h 361710"/>
                <a:gd name="connsiteX2" fmla="*/ 133541 w 523198"/>
                <a:gd name="connsiteY2" fmla="*/ 58146 h 361710"/>
                <a:gd name="connsiteX3" fmla="*/ 110395 w 523198"/>
                <a:gd name="connsiteY3" fmla="*/ 163588 h 361710"/>
                <a:gd name="connsiteX4" fmla="*/ 57722 w 523198"/>
                <a:gd name="connsiteY4" fmla="*/ 164922 h 361710"/>
                <a:gd name="connsiteX5" fmla="*/ 82201 w 523198"/>
                <a:gd name="connsiteY5" fmla="*/ 225310 h 361710"/>
                <a:gd name="connsiteX6" fmla="*/ 185071 w 523198"/>
                <a:gd name="connsiteY6" fmla="*/ 31191 h 361710"/>
                <a:gd name="connsiteX7" fmla="*/ 212027 w 523198"/>
                <a:gd name="connsiteY7" fmla="*/ 19665 h 361710"/>
                <a:gd name="connsiteX8" fmla="*/ 230029 w 523198"/>
                <a:gd name="connsiteY8" fmla="*/ 55670 h 361710"/>
                <a:gd name="connsiteX9" fmla="*/ 231267 w 523198"/>
                <a:gd name="connsiteY9" fmla="*/ 132822 h 361710"/>
                <a:gd name="connsiteX10" fmla="*/ 287846 w 523198"/>
                <a:gd name="connsiteY10" fmla="*/ 2997 h 361710"/>
                <a:gd name="connsiteX11" fmla="*/ 330232 w 523198"/>
                <a:gd name="connsiteY11" fmla="*/ 15855 h 361710"/>
                <a:gd name="connsiteX12" fmla="*/ 344424 w 523198"/>
                <a:gd name="connsiteY12" fmla="*/ 202260 h 361710"/>
                <a:gd name="connsiteX13" fmla="*/ 364998 w 523198"/>
                <a:gd name="connsiteY13" fmla="*/ 167589 h 361710"/>
                <a:gd name="connsiteX14" fmla="*/ 364998 w 523198"/>
                <a:gd name="connsiteY14" fmla="*/ 102057 h 361710"/>
                <a:gd name="connsiteX15" fmla="*/ 408718 w 523198"/>
                <a:gd name="connsiteY15" fmla="*/ 9474 h 361710"/>
                <a:gd name="connsiteX16" fmla="*/ 445961 w 523198"/>
                <a:gd name="connsiteY16" fmla="*/ 15951 h 361710"/>
                <a:gd name="connsiteX17" fmla="*/ 470345 w 523198"/>
                <a:gd name="connsiteY17" fmla="*/ 17189 h 361710"/>
                <a:gd name="connsiteX18" fmla="*/ 502539 w 523198"/>
                <a:gd name="connsiteY18" fmla="*/ 520 h 361710"/>
                <a:gd name="connsiteX19" fmla="*/ 523113 w 523198"/>
                <a:gd name="connsiteY19" fmla="*/ 24904 h 361710"/>
                <a:gd name="connsiteX20" fmla="*/ 517970 w 523198"/>
                <a:gd name="connsiteY20" fmla="*/ 298748 h 361710"/>
                <a:gd name="connsiteX21" fmla="*/ 476822 w 523198"/>
                <a:gd name="connsiteY21" fmla="*/ 361708 h 361710"/>
                <a:gd name="connsiteX22" fmla="*/ 371380 w 523198"/>
                <a:gd name="connsiteY22" fmla="*/ 311607 h 361710"/>
                <a:gd name="connsiteX23" fmla="*/ 391954 w 523198"/>
                <a:gd name="connsiteY23" fmla="*/ 316750 h 361710"/>
                <a:gd name="connsiteX24" fmla="*/ 434340 w 523198"/>
                <a:gd name="connsiteY24" fmla="*/ 343706 h 361710"/>
                <a:gd name="connsiteX25" fmla="*/ 472916 w 523198"/>
                <a:gd name="connsiteY25" fmla="*/ 279412 h 361710"/>
                <a:gd name="connsiteX26" fmla="*/ 470345 w 523198"/>
                <a:gd name="connsiteY26" fmla="*/ 227977 h 361710"/>
                <a:gd name="connsiteX27" fmla="*/ 446913 w 523198"/>
                <a:gd name="connsiteY27" fmla="*/ 236931 h 361710"/>
                <a:gd name="connsiteX28" fmla="*/ 395859 w 523198"/>
                <a:gd name="connsiteY28" fmla="*/ 235978 h 361710"/>
                <a:gd name="connsiteX29" fmla="*/ 370142 w 523198"/>
                <a:gd name="connsiteY29" fmla="*/ 211213 h 361710"/>
                <a:gd name="connsiteX30" fmla="*/ 328994 w 523198"/>
                <a:gd name="connsiteY30" fmla="*/ 222738 h 361710"/>
                <a:gd name="connsiteX31" fmla="*/ 273749 w 523198"/>
                <a:gd name="connsiteY31" fmla="*/ 177780 h 361710"/>
                <a:gd name="connsiteX32" fmla="*/ 272415 w 523198"/>
                <a:gd name="connsiteY32" fmla="*/ 71100 h 361710"/>
                <a:gd name="connsiteX33" fmla="*/ 227457 w 523198"/>
                <a:gd name="connsiteY33" fmla="*/ 236931 h 361710"/>
                <a:gd name="connsiteX34" fmla="*/ 186309 w 523198"/>
                <a:gd name="connsiteY34" fmla="*/ 215118 h 361710"/>
                <a:gd name="connsiteX35" fmla="*/ 177356 w 523198"/>
                <a:gd name="connsiteY35" fmla="*/ 135394 h 361710"/>
                <a:gd name="connsiteX36" fmla="*/ 163259 w 523198"/>
                <a:gd name="connsiteY36" fmla="*/ 159778 h 361710"/>
                <a:gd name="connsiteX37" fmla="*/ 61722 w 523198"/>
                <a:gd name="connsiteY37" fmla="*/ 240741 h 361710"/>
                <a:gd name="connsiteX38" fmla="*/ 0 w 523198"/>
                <a:gd name="connsiteY38" fmla="*/ 149491 h 361710"/>
                <a:gd name="connsiteX39" fmla="*/ 39815 w 523198"/>
                <a:gd name="connsiteY39" fmla="*/ 4235 h 361710"/>
                <a:gd name="connsiteX40" fmla="*/ 83439 w 523198"/>
                <a:gd name="connsiteY40" fmla="*/ 24809 h 361710"/>
                <a:gd name="connsiteX41" fmla="*/ 52578 w 523198"/>
                <a:gd name="connsiteY41" fmla="*/ 95484 h 361710"/>
                <a:gd name="connsiteX42" fmla="*/ 73152 w 523198"/>
                <a:gd name="connsiteY42" fmla="*/ 150729 h 361710"/>
                <a:gd name="connsiteX43" fmla="*/ 97536 w 523198"/>
                <a:gd name="connsiteY43" fmla="*/ 137871 h 361710"/>
                <a:gd name="connsiteX44" fmla="*/ 83439 w 523198"/>
                <a:gd name="connsiteY44" fmla="*/ 24714 h 361710"/>
                <a:gd name="connsiteX45" fmla="*/ 417100 w 523198"/>
                <a:gd name="connsiteY45" fmla="*/ 122535 h 361710"/>
                <a:gd name="connsiteX46" fmla="*/ 444056 w 523198"/>
                <a:gd name="connsiteY46" fmla="*/ 215118 h 361710"/>
                <a:gd name="connsiteX47" fmla="*/ 474250 w 523198"/>
                <a:gd name="connsiteY47" fmla="*/ 123869 h 361710"/>
                <a:gd name="connsiteX48" fmla="*/ 444722 w 523198"/>
                <a:gd name="connsiteY48" fmla="*/ 32619 h 361710"/>
                <a:gd name="connsiteX49" fmla="*/ 417100 w 523198"/>
                <a:gd name="connsiteY49" fmla="*/ 122631 h 36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198" h="361710">
                  <a:moveTo>
                    <a:pt x="39719" y="4235"/>
                  </a:moveTo>
                  <a:cubicBezTo>
                    <a:pt x="43625" y="4235"/>
                    <a:pt x="83058" y="1473"/>
                    <a:pt x="109157" y="13188"/>
                  </a:cubicBezTo>
                  <a:cubicBezTo>
                    <a:pt x="125540" y="20618"/>
                    <a:pt x="134112" y="32905"/>
                    <a:pt x="133541" y="58146"/>
                  </a:cubicBezTo>
                  <a:cubicBezTo>
                    <a:pt x="132302" y="122440"/>
                    <a:pt x="129731" y="154539"/>
                    <a:pt x="110395" y="163588"/>
                  </a:cubicBezTo>
                  <a:cubicBezTo>
                    <a:pt x="91154" y="172637"/>
                    <a:pt x="61532" y="162350"/>
                    <a:pt x="57722" y="164922"/>
                  </a:cubicBezTo>
                  <a:cubicBezTo>
                    <a:pt x="53912" y="167493"/>
                    <a:pt x="52578" y="223310"/>
                    <a:pt x="82201" y="225310"/>
                  </a:cubicBezTo>
                  <a:cubicBezTo>
                    <a:pt x="119444" y="227882"/>
                    <a:pt x="164497" y="161016"/>
                    <a:pt x="185071" y="31191"/>
                  </a:cubicBezTo>
                  <a:cubicBezTo>
                    <a:pt x="186500" y="22237"/>
                    <a:pt x="206883" y="18332"/>
                    <a:pt x="212027" y="19665"/>
                  </a:cubicBezTo>
                  <a:cubicBezTo>
                    <a:pt x="212027" y="19665"/>
                    <a:pt x="230029" y="19665"/>
                    <a:pt x="230029" y="55670"/>
                  </a:cubicBezTo>
                  <a:cubicBezTo>
                    <a:pt x="230029" y="91674"/>
                    <a:pt x="231267" y="132822"/>
                    <a:pt x="231267" y="132822"/>
                  </a:cubicBezTo>
                  <a:cubicBezTo>
                    <a:pt x="231267" y="132822"/>
                    <a:pt x="264890" y="12522"/>
                    <a:pt x="287846" y="2997"/>
                  </a:cubicBezTo>
                  <a:cubicBezTo>
                    <a:pt x="303276" y="-3480"/>
                    <a:pt x="334137" y="425"/>
                    <a:pt x="330232" y="15855"/>
                  </a:cubicBezTo>
                  <a:cubicBezTo>
                    <a:pt x="326422" y="31286"/>
                    <a:pt x="306038" y="206736"/>
                    <a:pt x="344424" y="202260"/>
                  </a:cubicBezTo>
                  <a:cubicBezTo>
                    <a:pt x="366236" y="199688"/>
                    <a:pt x="366236" y="185591"/>
                    <a:pt x="364998" y="167589"/>
                  </a:cubicBezTo>
                  <a:cubicBezTo>
                    <a:pt x="363665" y="148539"/>
                    <a:pt x="364998" y="125202"/>
                    <a:pt x="364998" y="102057"/>
                  </a:cubicBezTo>
                  <a:cubicBezTo>
                    <a:pt x="364998" y="78911"/>
                    <a:pt x="377857" y="6902"/>
                    <a:pt x="408718" y="9474"/>
                  </a:cubicBezTo>
                  <a:cubicBezTo>
                    <a:pt x="439579" y="12045"/>
                    <a:pt x="439579" y="15951"/>
                    <a:pt x="445961" y="15951"/>
                  </a:cubicBezTo>
                  <a:cubicBezTo>
                    <a:pt x="452342" y="15951"/>
                    <a:pt x="470345" y="17189"/>
                    <a:pt x="470345" y="17189"/>
                  </a:cubicBezTo>
                  <a:cubicBezTo>
                    <a:pt x="470345" y="17189"/>
                    <a:pt x="470345" y="-1290"/>
                    <a:pt x="502539" y="520"/>
                  </a:cubicBezTo>
                  <a:cubicBezTo>
                    <a:pt x="525685" y="1854"/>
                    <a:pt x="523113" y="18522"/>
                    <a:pt x="523113" y="24904"/>
                  </a:cubicBezTo>
                  <a:cubicBezTo>
                    <a:pt x="523113" y="31286"/>
                    <a:pt x="521875" y="281984"/>
                    <a:pt x="517970" y="298748"/>
                  </a:cubicBezTo>
                  <a:cubicBezTo>
                    <a:pt x="514160" y="315417"/>
                    <a:pt x="515398" y="361613"/>
                    <a:pt x="476822" y="361708"/>
                  </a:cubicBezTo>
                  <a:cubicBezTo>
                    <a:pt x="409289" y="361994"/>
                    <a:pt x="372999" y="330561"/>
                    <a:pt x="371380" y="311607"/>
                  </a:cubicBezTo>
                  <a:cubicBezTo>
                    <a:pt x="371380" y="311607"/>
                    <a:pt x="380714" y="306463"/>
                    <a:pt x="391954" y="316750"/>
                  </a:cubicBezTo>
                  <a:cubicBezTo>
                    <a:pt x="397097" y="321417"/>
                    <a:pt x="407384" y="341134"/>
                    <a:pt x="434340" y="343706"/>
                  </a:cubicBezTo>
                  <a:cubicBezTo>
                    <a:pt x="457010" y="345897"/>
                    <a:pt x="471583" y="303891"/>
                    <a:pt x="472916" y="279412"/>
                  </a:cubicBezTo>
                  <a:lnTo>
                    <a:pt x="470345" y="227977"/>
                  </a:lnTo>
                  <a:cubicBezTo>
                    <a:pt x="470345" y="227977"/>
                    <a:pt x="463582" y="229882"/>
                    <a:pt x="446913" y="236931"/>
                  </a:cubicBezTo>
                  <a:cubicBezTo>
                    <a:pt x="443103" y="238550"/>
                    <a:pt x="404908" y="238359"/>
                    <a:pt x="395859" y="235978"/>
                  </a:cubicBezTo>
                  <a:cubicBezTo>
                    <a:pt x="384905" y="233121"/>
                    <a:pt x="370142" y="211213"/>
                    <a:pt x="370142" y="211213"/>
                  </a:cubicBezTo>
                  <a:cubicBezTo>
                    <a:pt x="370142" y="211213"/>
                    <a:pt x="359855" y="222738"/>
                    <a:pt x="328994" y="222738"/>
                  </a:cubicBezTo>
                  <a:cubicBezTo>
                    <a:pt x="298133" y="222738"/>
                    <a:pt x="276320" y="197021"/>
                    <a:pt x="273749" y="177780"/>
                  </a:cubicBezTo>
                  <a:cubicBezTo>
                    <a:pt x="271177" y="158540"/>
                    <a:pt x="272415" y="71100"/>
                    <a:pt x="272415" y="71100"/>
                  </a:cubicBezTo>
                  <a:cubicBezTo>
                    <a:pt x="272415" y="71100"/>
                    <a:pt x="226124" y="179114"/>
                    <a:pt x="227457" y="236931"/>
                  </a:cubicBezTo>
                  <a:cubicBezTo>
                    <a:pt x="227457" y="236931"/>
                    <a:pt x="190119" y="245884"/>
                    <a:pt x="186309" y="215118"/>
                  </a:cubicBezTo>
                  <a:cubicBezTo>
                    <a:pt x="182499" y="184257"/>
                    <a:pt x="177356" y="135394"/>
                    <a:pt x="177356" y="135394"/>
                  </a:cubicBezTo>
                  <a:cubicBezTo>
                    <a:pt x="177356" y="135394"/>
                    <a:pt x="171069" y="143205"/>
                    <a:pt x="163259" y="159778"/>
                  </a:cubicBezTo>
                  <a:cubicBezTo>
                    <a:pt x="148876" y="190068"/>
                    <a:pt x="127254" y="237693"/>
                    <a:pt x="61722" y="240741"/>
                  </a:cubicBezTo>
                  <a:cubicBezTo>
                    <a:pt x="7715" y="243312"/>
                    <a:pt x="0" y="175209"/>
                    <a:pt x="0" y="149491"/>
                  </a:cubicBezTo>
                  <a:cubicBezTo>
                    <a:pt x="0" y="149491"/>
                    <a:pt x="6001" y="4235"/>
                    <a:pt x="39815" y="4235"/>
                  </a:cubicBezTo>
                  <a:moveTo>
                    <a:pt x="83439" y="24809"/>
                  </a:moveTo>
                  <a:cubicBezTo>
                    <a:pt x="66104" y="24809"/>
                    <a:pt x="54293" y="61766"/>
                    <a:pt x="52578" y="95484"/>
                  </a:cubicBezTo>
                  <a:cubicBezTo>
                    <a:pt x="50006" y="146919"/>
                    <a:pt x="64865" y="150348"/>
                    <a:pt x="73152" y="150729"/>
                  </a:cubicBezTo>
                  <a:cubicBezTo>
                    <a:pt x="91535" y="151587"/>
                    <a:pt x="97536" y="137871"/>
                    <a:pt x="97536" y="137871"/>
                  </a:cubicBezTo>
                  <a:cubicBezTo>
                    <a:pt x="97536" y="137871"/>
                    <a:pt x="108299" y="24714"/>
                    <a:pt x="83439" y="24714"/>
                  </a:cubicBezTo>
                  <a:moveTo>
                    <a:pt x="417100" y="122535"/>
                  </a:moveTo>
                  <a:cubicBezTo>
                    <a:pt x="417100" y="141871"/>
                    <a:pt x="412623" y="215118"/>
                    <a:pt x="444056" y="215118"/>
                  </a:cubicBezTo>
                  <a:cubicBezTo>
                    <a:pt x="466535" y="215118"/>
                    <a:pt x="474250" y="195211"/>
                    <a:pt x="474250" y="123869"/>
                  </a:cubicBezTo>
                  <a:cubicBezTo>
                    <a:pt x="474250" y="52527"/>
                    <a:pt x="467201" y="32619"/>
                    <a:pt x="444722" y="32619"/>
                  </a:cubicBezTo>
                  <a:cubicBezTo>
                    <a:pt x="422243" y="32619"/>
                    <a:pt x="417100" y="96437"/>
                    <a:pt x="417100" y="122631"/>
                  </a:cubicBezTo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A83CDDB-598F-44E2-8333-67CE037505AC}"/>
                </a:ext>
              </a:extLst>
            </p:cNvPr>
            <p:cNvSpPr/>
            <p:nvPr/>
          </p:nvSpPr>
          <p:spPr>
            <a:xfrm>
              <a:off x="672083" y="1803091"/>
              <a:ext cx="85169" cy="134736"/>
            </a:xfrm>
            <a:custGeom>
              <a:avLst/>
              <a:gdLst>
                <a:gd name="connsiteX0" fmla="*/ 30766 w 47625"/>
                <a:gd name="connsiteY0" fmla="*/ 75248 h 75342"/>
                <a:gd name="connsiteX1" fmla="*/ 15716 w 47625"/>
                <a:gd name="connsiteY1" fmla="*/ 73152 h 75342"/>
                <a:gd name="connsiteX2" fmla="*/ 6287 w 47625"/>
                <a:gd name="connsiteY2" fmla="*/ 66865 h 75342"/>
                <a:gd name="connsiteX3" fmla="*/ 1429 w 47625"/>
                <a:gd name="connsiteY3" fmla="*/ 56388 h 75342"/>
                <a:gd name="connsiteX4" fmla="*/ 0 w 47625"/>
                <a:gd name="connsiteY4" fmla="*/ 41910 h 75342"/>
                <a:gd name="connsiteX5" fmla="*/ 0 w 47625"/>
                <a:gd name="connsiteY5" fmla="*/ 34195 h 75342"/>
                <a:gd name="connsiteX6" fmla="*/ 1524 w 47625"/>
                <a:gd name="connsiteY6" fmla="*/ 20193 h 75342"/>
                <a:gd name="connsiteX7" fmla="*/ 6668 w 47625"/>
                <a:gd name="connsiteY7" fmla="*/ 9430 h 75342"/>
                <a:gd name="connsiteX8" fmla="*/ 16383 w 47625"/>
                <a:gd name="connsiteY8" fmla="*/ 2476 h 75342"/>
                <a:gd name="connsiteX9" fmla="*/ 31623 w 47625"/>
                <a:gd name="connsiteY9" fmla="*/ 0 h 75342"/>
                <a:gd name="connsiteX10" fmla="*/ 40195 w 47625"/>
                <a:gd name="connsiteY10" fmla="*/ 762 h 75342"/>
                <a:gd name="connsiteX11" fmla="*/ 47625 w 47625"/>
                <a:gd name="connsiteY11" fmla="*/ 2667 h 75342"/>
                <a:gd name="connsiteX12" fmla="*/ 45434 w 47625"/>
                <a:gd name="connsiteY12" fmla="*/ 12668 h 75342"/>
                <a:gd name="connsiteX13" fmla="*/ 39815 w 47625"/>
                <a:gd name="connsiteY13" fmla="*/ 11335 h 75342"/>
                <a:gd name="connsiteX14" fmla="*/ 32957 w 47625"/>
                <a:gd name="connsiteY14" fmla="*/ 10763 h 75342"/>
                <a:gd name="connsiteX15" fmla="*/ 23813 w 47625"/>
                <a:gd name="connsiteY15" fmla="*/ 11811 h 75342"/>
                <a:gd name="connsiteX16" fmla="*/ 17621 w 47625"/>
                <a:gd name="connsiteY16" fmla="*/ 15430 h 75342"/>
                <a:gd name="connsiteX17" fmla="*/ 14097 w 47625"/>
                <a:gd name="connsiteY17" fmla="*/ 22669 h 75342"/>
                <a:gd name="connsiteX18" fmla="*/ 13049 w 47625"/>
                <a:gd name="connsiteY18" fmla="*/ 34480 h 75342"/>
                <a:gd name="connsiteX19" fmla="*/ 13049 w 47625"/>
                <a:gd name="connsiteY19" fmla="*/ 41434 h 75342"/>
                <a:gd name="connsiteX20" fmla="*/ 14002 w 47625"/>
                <a:gd name="connsiteY20" fmla="*/ 53054 h 75342"/>
                <a:gd name="connsiteX21" fmla="*/ 17336 w 47625"/>
                <a:gd name="connsiteY21" fmla="*/ 60103 h 75342"/>
                <a:gd name="connsiteX22" fmla="*/ 23622 w 47625"/>
                <a:gd name="connsiteY22" fmla="*/ 63627 h 75342"/>
                <a:gd name="connsiteX23" fmla="*/ 33242 w 47625"/>
                <a:gd name="connsiteY23" fmla="*/ 64579 h 75342"/>
                <a:gd name="connsiteX24" fmla="*/ 40005 w 47625"/>
                <a:gd name="connsiteY24" fmla="*/ 64198 h 75342"/>
                <a:gd name="connsiteX25" fmla="*/ 47244 w 47625"/>
                <a:gd name="connsiteY25" fmla="*/ 63246 h 75342"/>
                <a:gd name="connsiteX26" fmla="*/ 45149 w 47625"/>
                <a:gd name="connsiteY26" fmla="*/ 73533 h 75342"/>
                <a:gd name="connsiteX27" fmla="*/ 37814 w 47625"/>
                <a:gd name="connsiteY27" fmla="*/ 74867 h 75342"/>
                <a:gd name="connsiteX28" fmla="*/ 30480 w 47625"/>
                <a:gd name="connsiteY28" fmla="*/ 75343 h 7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7625" h="75342">
                  <a:moveTo>
                    <a:pt x="30766" y="75248"/>
                  </a:moveTo>
                  <a:cubicBezTo>
                    <a:pt x="24765" y="75248"/>
                    <a:pt x="19717" y="74581"/>
                    <a:pt x="15716" y="73152"/>
                  </a:cubicBezTo>
                  <a:cubicBezTo>
                    <a:pt x="11716" y="71723"/>
                    <a:pt x="8573" y="69628"/>
                    <a:pt x="6287" y="66865"/>
                  </a:cubicBezTo>
                  <a:cubicBezTo>
                    <a:pt x="4001" y="64103"/>
                    <a:pt x="2286" y="60579"/>
                    <a:pt x="1429" y="56388"/>
                  </a:cubicBezTo>
                  <a:cubicBezTo>
                    <a:pt x="572" y="52197"/>
                    <a:pt x="0" y="47339"/>
                    <a:pt x="0" y="41910"/>
                  </a:cubicBezTo>
                  <a:lnTo>
                    <a:pt x="0" y="34195"/>
                  </a:lnTo>
                  <a:cubicBezTo>
                    <a:pt x="0" y="29051"/>
                    <a:pt x="476" y="24384"/>
                    <a:pt x="1524" y="20193"/>
                  </a:cubicBezTo>
                  <a:cubicBezTo>
                    <a:pt x="2477" y="16002"/>
                    <a:pt x="4191" y="12382"/>
                    <a:pt x="6668" y="9430"/>
                  </a:cubicBezTo>
                  <a:cubicBezTo>
                    <a:pt x="9049" y="6477"/>
                    <a:pt x="12287" y="4096"/>
                    <a:pt x="16383" y="2476"/>
                  </a:cubicBezTo>
                  <a:cubicBezTo>
                    <a:pt x="20479" y="857"/>
                    <a:pt x="25527" y="0"/>
                    <a:pt x="31623" y="0"/>
                  </a:cubicBezTo>
                  <a:cubicBezTo>
                    <a:pt x="34576" y="0"/>
                    <a:pt x="37433" y="190"/>
                    <a:pt x="40195" y="762"/>
                  </a:cubicBezTo>
                  <a:cubicBezTo>
                    <a:pt x="42958" y="1238"/>
                    <a:pt x="45434" y="1810"/>
                    <a:pt x="47625" y="2667"/>
                  </a:cubicBezTo>
                  <a:lnTo>
                    <a:pt x="45434" y="12668"/>
                  </a:lnTo>
                  <a:cubicBezTo>
                    <a:pt x="43815" y="12192"/>
                    <a:pt x="42005" y="11716"/>
                    <a:pt x="39815" y="11335"/>
                  </a:cubicBezTo>
                  <a:cubicBezTo>
                    <a:pt x="37624" y="10954"/>
                    <a:pt x="35338" y="10763"/>
                    <a:pt x="32957" y="10763"/>
                  </a:cubicBezTo>
                  <a:cubicBezTo>
                    <a:pt x="29337" y="10763"/>
                    <a:pt x="26384" y="11144"/>
                    <a:pt x="23813" y="11811"/>
                  </a:cubicBezTo>
                  <a:cubicBezTo>
                    <a:pt x="21336" y="12478"/>
                    <a:pt x="19241" y="13716"/>
                    <a:pt x="17621" y="15430"/>
                  </a:cubicBezTo>
                  <a:cubicBezTo>
                    <a:pt x="16002" y="17145"/>
                    <a:pt x="14859" y="19621"/>
                    <a:pt x="14097" y="22669"/>
                  </a:cubicBezTo>
                  <a:cubicBezTo>
                    <a:pt x="13335" y="25717"/>
                    <a:pt x="13049" y="29718"/>
                    <a:pt x="13049" y="34480"/>
                  </a:cubicBezTo>
                  <a:lnTo>
                    <a:pt x="13049" y="41434"/>
                  </a:lnTo>
                  <a:cubicBezTo>
                    <a:pt x="13049" y="46196"/>
                    <a:pt x="13335" y="50006"/>
                    <a:pt x="14002" y="53054"/>
                  </a:cubicBezTo>
                  <a:cubicBezTo>
                    <a:pt x="14669" y="56102"/>
                    <a:pt x="15716" y="58483"/>
                    <a:pt x="17336" y="60103"/>
                  </a:cubicBezTo>
                  <a:cubicBezTo>
                    <a:pt x="18955" y="61817"/>
                    <a:pt x="20955" y="62960"/>
                    <a:pt x="23622" y="63627"/>
                  </a:cubicBezTo>
                  <a:cubicBezTo>
                    <a:pt x="26194" y="64198"/>
                    <a:pt x="29432" y="64579"/>
                    <a:pt x="33242" y="64579"/>
                  </a:cubicBezTo>
                  <a:cubicBezTo>
                    <a:pt x="35243" y="64579"/>
                    <a:pt x="37529" y="64484"/>
                    <a:pt x="40005" y="64198"/>
                  </a:cubicBezTo>
                  <a:cubicBezTo>
                    <a:pt x="42577" y="64008"/>
                    <a:pt x="44958" y="63627"/>
                    <a:pt x="47244" y="63246"/>
                  </a:cubicBezTo>
                  <a:lnTo>
                    <a:pt x="45149" y="73533"/>
                  </a:lnTo>
                  <a:cubicBezTo>
                    <a:pt x="42863" y="74104"/>
                    <a:pt x="40481" y="74486"/>
                    <a:pt x="37814" y="74867"/>
                  </a:cubicBezTo>
                  <a:cubicBezTo>
                    <a:pt x="35243" y="75152"/>
                    <a:pt x="32766" y="75343"/>
                    <a:pt x="30480" y="75343"/>
                  </a:cubicBezTo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67227D1-24E9-4AC1-944E-544614D24A16}"/>
                </a:ext>
              </a:extLst>
            </p:cNvPr>
            <p:cNvSpPr/>
            <p:nvPr/>
          </p:nvSpPr>
          <p:spPr>
            <a:xfrm>
              <a:off x="855026" y="1802068"/>
              <a:ext cx="105609" cy="136610"/>
            </a:xfrm>
            <a:custGeom>
              <a:avLst/>
              <a:gdLst>
                <a:gd name="connsiteX0" fmla="*/ 29528 w 59055"/>
                <a:gd name="connsiteY0" fmla="*/ 0 h 76390"/>
                <a:gd name="connsiteX1" fmla="*/ 44196 w 59055"/>
                <a:gd name="connsiteY1" fmla="*/ 2477 h 76390"/>
                <a:gd name="connsiteX2" fmla="*/ 53150 w 59055"/>
                <a:gd name="connsiteY2" fmla="*/ 9430 h 76390"/>
                <a:gd name="connsiteX3" fmla="*/ 57722 w 59055"/>
                <a:gd name="connsiteY3" fmla="*/ 20098 h 76390"/>
                <a:gd name="connsiteX4" fmla="*/ 59055 w 59055"/>
                <a:gd name="connsiteY4" fmla="*/ 33814 h 76390"/>
                <a:gd name="connsiteX5" fmla="*/ 59055 w 59055"/>
                <a:gd name="connsiteY5" fmla="*/ 42672 h 76390"/>
                <a:gd name="connsiteX6" fmla="*/ 57722 w 59055"/>
                <a:gd name="connsiteY6" fmla="*/ 56388 h 76390"/>
                <a:gd name="connsiteX7" fmla="*/ 53054 w 59055"/>
                <a:gd name="connsiteY7" fmla="*/ 67056 h 76390"/>
                <a:gd name="connsiteX8" fmla="*/ 44006 w 59055"/>
                <a:gd name="connsiteY8" fmla="*/ 73914 h 76390"/>
                <a:gd name="connsiteX9" fmla="*/ 29528 w 59055"/>
                <a:gd name="connsiteY9" fmla="*/ 76391 h 76390"/>
                <a:gd name="connsiteX10" fmla="*/ 14954 w 59055"/>
                <a:gd name="connsiteY10" fmla="*/ 73914 h 76390"/>
                <a:gd name="connsiteX11" fmla="*/ 5906 w 59055"/>
                <a:gd name="connsiteY11" fmla="*/ 66961 h 76390"/>
                <a:gd name="connsiteX12" fmla="*/ 1334 w 59055"/>
                <a:gd name="connsiteY12" fmla="*/ 56293 h 76390"/>
                <a:gd name="connsiteX13" fmla="*/ 0 w 59055"/>
                <a:gd name="connsiteY13" fmla="*/ 42577 h 76390"/>
                <a:gd name="connsiteX14" fmla="*/ 0 w 59055"/>
                <a:gd name="connsiteY14" fmla="*/ 33719 h 76390"/>
                <a:gd name="connsiteX15" fmla="*/ 1429 w 59055"/>
                <a:gd name="connsiteY15" fmla="*/ 20003 h 76390"/>
                <a:gd name="connsiteX16" fmla="*/ 6191 w 59055"/>
                <a:gd name="connsiteY16" fmla="*/ 9335 h 76390"/>
                <a:gd name="connsiteX17" fmla="*/ 15145 w 59055"/>
                <a:gd name="connsiteY17" fmla="*/ 2477 h 76390"/>
                <a:gd name="connsiteX18" fmla="*/ 29432 w 59055"/>
                <a:gd name="connsiteY18" fmla="*/ 95 h 76390"/>
                <a:gd name="connsiteX19" fmla="*/ 29623 w 59055"/>
                <a:gd name="connsiteY19" fmla="*/ 65627 h 76390"/>
                <a:gd name="connsiteX20" fmla="*/ 36576 w 59055"/>
                <a:gd name="connsiteY20" fmla="*/ 64675 h 76390"/>
                <a:gd name="connsiteX21" fmla="*/ 41624 w 59055"/>
                <a:gd name="connsiteY21" fmla="*/ 61151 h 76390"/>
                <a:gd name="connsiteX22" fmla="*/ 44768 w 59055"/>
                <a:gd name="connsiteY22" fmla="*/ 54102 h 76390"/>
                <a:gd name="connsiteX23" fmla="*/ 45815 w 59055"/>
                <a:gd name="connsiteY23" fmla="*/ 42672 h 76390"/>
                <a:gd name="connsiteX24" fmla="*/ 45815 w 59055"/>
                <a:gd name="connsiteY24" fmla="*/ 33623 h 76390"/>
                <a:gd name="connsiteX25" fmla="*/ 44863 w 59055"/>
                <a:gd name="connsiteY25" fmla="*/ 22003 h 76390"/>
                <a:gd name="connsiteX26" fmla="*/ 41910 w 59055"/>
                <a:gd name="connsiteY26" fmla="*/ 15050 h 76390"/>
                <a:gd name="connsiteX27" fmla="*/ 36862 w 59055"/>
                <a:gd name="connsiteY27" fmla="*/ 11621 h 76390"/>
                <a:gd name="connsiteX28" fmla="*/ 29623 w 59055"/>
                <a:gd name="connsiteY28" fmla="*/ 10668 h 76390"/>
                <a:gd name="connsiteX29" fmla="*/ 22670 w 59055"/>
                <a:gd name="connsiteY29" fmla="*/ 11621 h 76390"/>
                <a:gd name="connsiteX30" fmla="*/ 17526 w 59055"/>
                <a:gd name="connsiteY30" fmla="*/ 15050 h 76390"/>
                <a:gd name="connsiteX31" fmla="*/ 14383 w 59055"/>
                <a:gd name="connsiteY31" fmla="*/ 22003 h 76390"/>
                <a:gd name="connsiteX32" fmla="*/ 13335 w 59055"/>
                <a:gd name="connsiteY32" fmla="*/ 33623 h 76390"/>
                <a:gd name="connsiteX33" fmla="*/ 13335 w 59055"/>
                <a:gd name="connsiteY33" fmla="*/ 42672 h 76390"/>
                <a:gd name="connsiteX34" fmla="*/ 14383 w 59055"/>
                <a:gd name="connsiteY34" fmla="*/ 54197 h 76390"/>
                <a:gd name="connsiteX35" fmla="*/ 17431 w 59055"/>
                <a:gd name="connsiteY35" fmla="*/ 61151 h 76390"/>
                <a:gd name="connsiteX36" fmla="*/ 22574 w 59055"/>
                <a:gd name="connsiteY36" fmla="*/ 64675 h 76390"/>
                <a:gd name="connsiteX37" fmla="*/ 29718 w 59055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9055" h="76390">
                  <a:moveTo>
                    <a:pt x="29528" y="0"/>
                  </a:moveTo>
                  <a:cubicBezTo>
                    <a:pt x="35528" y="0"/>
                    <a:pt x="40386" y="857"/>
                    <a:pt x="44196" y="2477"/>
                  </a:cubicBezTo>
                  <a:cubicBezTo>
                    <a:pt x="48006" y="4096"/>
                    <a:pt x="50959" y="6477"/>
                    <a:pt x="53150" y="9430"/>
                  </a:cubicBezTo>
                  <a:cubicBezTo>
                    <a:pt x="55340" y="12383"/>
                    <a:pt x="56864" y="15907"/>
                    <a:pt x="57722" y="20098"/>
                  </a:cubicBezTo>
                  <a:cubicBezTo>
                    <a:pt x="58579" y="24194"/>
                    <a:pt x="59055" y="28766"/>
                    <a:pt x="59055" y="33814"/>
                  </a:cubicBezTo>
                  <a:lnTo>
                    <a:pt x="59055" y="42672"/>
                  </a:lnTo>
                  <a:cubicBezTo>
                    <a:pt x="59055" y="47720"/>
                    <a:pt x="58579" y="52292"/>
                    <a:pt x="57722" y="56388"/>
                  </a:cubicBezTo>
                  <a:cubicBezTo>
                    <a:pt x="56864" y="60484"/>
                    <a:pt x="55245" y="64103"/>
                    <a:pt x="53054" y="67056"/>
                  </a:cubicBezTo>
                  <a:cubicBezTo>
                    <a:pt x="50864" y="70009"/>
                    <a:pt x="47816" y="72295"/>
                    <a:pt x="44006" y="73914"/>
                  </a:cubicBezTo>
                  <a:cubicBezTo>
                    <a:pt x="40196" y="75533"/>
                    <a:pt x="35338" y="76391"/>
                    <a:pt x="29528" y="76391"/>
                  </a:cubicBezTo>
                  <a:cubicBezTo>
                    <a:pt x="23717" y="76391"/>
                    <a:pt x="18764" y="75533"/>
                    <a:pt x="14954" y="73914"/>
                  </a:cubicBezTo>
                  <a:cubicBezTo>
                    <a:pt x="11144" y="72295"/>
                    <a:pt x="8192" y="69914"/>
                    <a:pt x="5906" y="66961"/>
                  </a:cubicBezTo>
                  <a:cubicBezTo>
                    <a:pt x="3715" y="64008"/>
                    <a:pt x="2191" y="60389"/>
                    <a:pt x="1334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145" y="2477"/>
                  </a:cubicBezTo>
                  <a:cubicBezTo>
                    <a:pt x="18860" y="857"/>
                    <a:pt x="23717" y="95"/>
                    <a:pt x="29432" y="95"/>
                  </a:cubicBezTo>
                  <a:moveTo>
                    <a:pt x="29623" y="65627"/>
                  </a:moveTo>
                  <a:cubicBezTo>
                    <a:pt x="32195" y="65627"/>
                    <a:pt x="34576" y="65342"/>
                    <a:pt x="36576" y="64675"/>
                  </a:cubicBezTo>
                  <a:cubicBezTo>
                    <a:pt x="38576" y="64008"/>
                    <a:pt x="40291" y="62865"/>
                    <a:pt x="41624" y="61151"/>
                  </a:cubicBezTo>
                  <a:cubicBezTo>
                    <a:pt x="42958" y="59436"/>
                    <a:pt x="44006" y="57055"/>
                    <a:pt x="44768" y="54102"/>
                  </a:cubicBezTo>
                  <a:cubicBezTo>
                    <a:pt x="45530" y="51149"/>
                    <a:pt x="45815" y="47339"/>
                    <a:pt x="45815" y="42672"/>
                  </a:cubicBezTo>
                  <a:lnTo>
                    <a:pt x="45815" y="33623"/>
                  </a:lnTo>
                  <a:cubicBezTo>
                    <a:pt x="45815" y="28861"/>
                    <a:pt x="45530" y="25051"/>
                    <a:pt x="44863" y="22003"/>
                  </a:cubicBezTo>
                  <a:cubicBezTo>
                    <a:pt x="44196" y="19050"/>
                    <a:pt x="43244" y="16669"/>
                    <a:pt x="41910" y="15050"/>
                  </a:cubicBezTo>
                  <a:cubicBezTo>
                    <a:pt x="40577" y="13335"/>
                    <a:pt x="38862" y="12192"/>
                    <a:pt x="36862" y="11621"/>
                  </a:cubicBezTo>
                  <a:cubicBezTo>
                    <a:pt x="34766" y="10954"/>
                    <a:pt x="32385" y="10668"/>
                    <a:pt x="29623" y="10668"/>
                  </a:cubicBezTo>
                  <a:cubicBezTo>
                    <a:pt x="26861" y="10668"/>
                    <a:pt x="24670" y="10954"/>
                    <a:pt x="22670" y="11621"/>
                  </a:cubicBezTo>
                  <a:cubicBezTo>
                    <a:pt x="20669" y="12287"/>
                    <a:pt x="18860" y="13335"/>
                    <a:pt x="17526" y="15050"/>
                  </a:cubicBezTo>
                  <a:cubicBezTo>
                    <a:pt x="16193" y="16764"/>
                    <a:pt x="15145" y="19050"/>
                    <a:pt x="14383" y="22003"/>
                  </a:cubicBezTo>
                  <a:cubicBezTo>
                    <a:pt x="13621" y="24956"/>
                    <a:pt x="13335" y="28861"/>
                    <a:pt x="13335" y="33623"/>
                  </a:cubicBezTo>
                  <a:lnTo>
                    <a:pt x="13335" y="42672"/>
                  </a:lnTo>
                  <a:cubicBezTo>
                    <a:pt x="13335" y="47435"/>
                    <a:pt x="13716" y="51245"/>
                    <a:pt x="14383" y="54197"/>
                  </a:cubicBezTo>
                  <a:cubicBezTo>
                    <a:pt x="15050" y="57150"/>
                    <a:pt x="16097" y="59436"/>
                    <a:pt x="17431" y="61151"/>
                  </a:cubicBezTo>
                  <a:cubicBezTo>
                    <a:pt x="18764" y="62865"/>
                    <a:pt x="20479" y="64008"/>
                    <a:pt x="22574" y="64675"/>
                  </a:cubicBezTo>
                  <a:cubicBezTo>
                    <a:pt x="24575" y="65342"/>
                    <a:pt x="26956" y="65627"/>
                    <a:pt x="29718" y="65627"/>
                  </a:cubicBezTo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DE0504E-334B-4D29-8AAF-2B61B4E35DBE}"/>
                </a:ext>
              </a:extLst>
            </p:cNvPr>
            <p:cNvSpPr/>
            <p:nvPr/>
          </p:nvSpPr>
          <p:spPr>
            <a:xfrm>
              <a:off x="1069310" y="1804794"/>
              <a:ext cx="96580" cy="130989"/>
            </a:xfrm>
            <a:custGeom>
              <a:avLst/>
              <a:gdLst>
                <a:gd name="connsiteX0" fmla="*/ 51435 w 54006"/>
                <a:gd name="connsiteY0" fmla="*/ 23527 h 73247"/>
                <a:gd name="connsiteX1" fmla="*/ 47911 w 54006"/>
                <a:gd name="connsiteY1" fmla="*/ 36385 h 73247"/>
                <a:gd name="connsiteX2" fmla="*/ 37528 w 54006"/>
                <a:gd name="connsiteY2" fmla="*/ 43625 h 73247"/>
                <a:gd name="connsiteX3" fmla="*/ 54007 w 54006"/>
                <a:gd name="connsiteY3" fmla="*/ 73247 h 73247"/>
                <a:gd name="connsiteX4" fmla="*/ 40100 w 54006"/>
                <a:gd name="connsiteY4" fmla="*/ 73247 h 73247"/>
                <a:gd name="connsiteX5" fmla="*/ 25051 w 54006"/>
                <a:gd name="connsiteY5" fmla="*/ 45053 h 73247"/>
                <a:gd name="connsiteX6" fmla="*/ 12668 w 54006"/>
                <a:gd name="connsiteY6" fmla="*/ 45053 h 73247"/>
                <a:gd name="connsiteX7" fmla="*/ 12668 w 54006"/>
                <a:gd name="connsiteY7" fmla="*/ 73247 h 73247"/>
                <a:gd name="connsiteX8" fmla="*/ 0 w 54006"/>
                <a:gd name="connsiteY8" fmla="*/ 73247 h 73247"/>
                <a:gd name="connsiteX9" fmla="*/ 0 w 54006"/>
                <a:gd name="connsiteY9" fmla="*/ 0 h 73247"/>
                <a:gd name="connsiteX10" fmla="*/ 29432 w 54006"/>
                <a:gd name="connsiteY10" fmla="*/ 0 h 73247"/>
                <a:gd name="connsiteX11" fmla="*/ 39433 w 54006"/>
                <a:gd name="connsiteY11" fmla="*/ 1715 h 73247"/>
                <a:gd name="connsiteX12" fmla="*/ 46196 w 54006"/>
                <a:gd name="connsiteY12" fmla="*/ 6286 h 73247"/>
                <a:gd name="connsiteX13" fmla="*/ 50006 w 54006"/>
                <a:gd name="connsiteY13" fmla="*/ 13049 h 73247"/>
                <a:gd name="connsiteX14" fmla="*/ 51244 w 54006"/>
                <a:gd name="connsiteY14" fmla="*/ 21336 h 73247"/>
                <a:gd name="connsiteX15" fmla="*/ 51244 w 54006"/>
                <a:gd name="connsiteY15" fmla="*/ 23622 h 73247"/>
                <a:gd name="connsiteX16" fmla="*/ 12763 w 54006"/>
                <a:gd name="connsiteY16" fmla="*/ 34576 h 73247"/>
                <a:gd name="connsiteX17" fmla="*/ 26479 w 54006"/>
                <a:gd name="connsiteY17" fmla="*/ 34576 h 73247"/>
                <a:gd name="connsiteX18" fmla="*/ 35528 w 54006"/>
                <a:gd name="connsiteY18" fmla="*/ 31909 h 73247"/>
                <a:gd name="connsiteX19" fmla="*/ 38576 w 54006"/>
                <a:gd name="connsiteY19" fmla="*/ 23336 h 73247"/>
                <a:gd name="connsiteX20" fmla="*/ 38576 w 54006"/>
                <a:gd name="connsiteY20" fmla="*/ 21908 h 73247"/>
                <a:gd name="connsiteX21" fmla="*/ 26956 w 54006"/>
                <a:gd name="connsiteY21" fmla="*/ 10477 h 73247"/>
                <a:gd name="connsiteX22" fmla="*/ 12763 w 54006"/>
                <a:gd name="connsiteY22" fmla="*/ 10477 h 73247"/>
                <a:gd name="connsiteX23" fmla="*/ 12763 w 54006"/>
                <a:gd name="connsiteY23" fmla="*/ 34576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006" h="73247">
                  <a:moveTo>
                    <a:pt x="51435" y="23527"/>
                  </a:moveTo>
                  <a:cubicBezTo>
                    <a:pt x="51435" y="28670"/>
                    <a:pt x="50292" y="32956"/>
                    <a:pt x="47911" y="36385"/>
                  </a:cubicBezTo>
                  <a:cubicBezTo>
                    <a:pt x="45529" y="39815"/>
                    <a:pt x="42100" y="42196"/>
                    <a:pt x="37528" y="43625"/>
                  </a:cubicBezTo>
                  <a:lnTo>
                    <a:pt x="54007" y="73247"/>
                  </a:lnTo>
                  <a:lnTo>
                    <a:pt x="40100" y="73247"/>
                  </a:lnTo>
                  <a:lnTo>
                    <a:pt x="25051" y="45053"/>
                  </a:lnTo>
                  <a:lnTo>
                    <a:pt x="12668" y="45053"/>
                  </a:lnTo>
                  <a:lnTo>
                    <a:pt x="12668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9432" y="0"/>
                  </a:lnTo>
                  <a:cubicBezTo>
                    <a:pt x="33338" y="0"/>
                    <a:pt x="36671" y="571"/>
                    <a:pt x="39433" y="1715"/>
                  </a:cubicBezTo>
                  <a:cubicBezTo>
                    <a:pt x="42196" y="2858"/>
                    <a:pt x="44482" y="4381"/>
                    <a:pt x="46196" y="6286"/>
                  </a:cubicBezTo>
                  <a:cubicBezTo>
                    <a:pt x="47911" y="8192"/>
                    <a:pt x="49244" y="10477"/>
                    <a:pt x="50006" y="13049"/>
                  </a:cubicBezTo>
                  <a:cubicBezTo>
                    <a:pt x="50864" y="15621"/>
                    <a:pt x="51244" y="18383"/>
                    <a:pt x="51244" y="21336"/>
                  </a:cubicBezTo>
                  <a:lnTo>
                    <a:pt x="51244" y="23622"/>
                  </a:lnTo>
                  <a:close/>
                  <a:moveTo>
                    <a:pt x="12763" y="34576"/>
                  </a:moveTo>
                  <a:lnTo>
                    <a:pt x="26479" y="34576"/>
                  </a:lnTo>
                  <a:cubicBezTo>
                    <a:pt x="30480" y="34576"/>
                    <a:pt x="33433" y="33719"/>
                    <a:pt x="35528" y="31909"/>
                  </a:cubicBezTo>
                  <a:cubicBezTo>
                    <a:pt x="37624" y="30099"/>
                    <a:pt x="38576" y="27242"/>
                    <a:pt x="38576" y="23336"/>
                  </a:cubicBezTo>
                  <a:lnTo>
                    <a:pt x="38576" y="21908"/>
                  </a:lnTo>
                  <a:cubicBezTo>
                    <a:pt x="38576" y="14288"/>
                    <a:pt x="34671" y="10477"/>
                    <a:pt x="26956" y="10477"/>
                  </a:cubicBezTo>
                  <a:lnTo>
                    <a:pt x="12763" y="10477"/>
                  </a:lnTo>
                  <a:lnTo>
                    <a:pt x="12763" y="34576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59BA484-15F8-4FCC-9F9C-559E1ADCE65C}"/>
                </a:ext>
              </a:extLst>
            </p:cNvPr>
            <p:cNvSpPr/>
            <p:nvPr/>
          </p:nvSpPr>
          <p:spPr>
            <a:xfrm>
              <a:off x="1268264" y="1804794"/>
              <a:ext cx="90448" cy="130989"/>
            </a:xfrm>
            <a:custGeom>
              <a:avLst/>
              <a:gdLst>
                <a:gd name="connsiteX0" fmla="*/ 12859 w 50577"/>
                <a:gd name="connsiteY0" fmla="*/ 46006 h 73247"/>
                <a:gd name="connsiteX1" fmla="*/ 12859 w 50577"/>
                <a:gd name="connsiteY1" fmla="*/ 73247 h 73247"/>
                <a:gd name="connsiteX2" fmla="*/ 0 w 50577"/>
                <a:gd name="connsiteY2" fmla="*/ 73247 h 73247"/>
                <a:gd name="connsiteX3" fmla="*/ 0 w 50577"/>
                <a:gd name="connsiteY3" fmla="*/ 0 h 73247"/>
                <a:gd name="connsiteX4" fmla="*/ 28766 w 50577"/>
                <a:gd name="connsiteY4" fmla="*/ 0 h 73247"/>
                <a:gd name="connsiteX5" fmla="*/ 38767 w 50577"/>
                <a:gd name="connsiteY5" fmla="*/ 1619 h 73247"/>
                <a:gd name="connsiteX6" fmla="*/ 45529 w 50577"/>
                <a:gd name="connsiteY6" fmla="*/ 6191 h 73247"/>
                <a:gd name="connsiteX7" fmla="*/ 49340 w 50577"/>
                <a:gd name="connsiteY7" fmla="*/ 13049 h 73247"/>
                <a:gd name="connsiteX8" fmla="*/ 50578 w 50577"/>
                <a:gd name="connsiteY8" fmla="*/ 21622 h 73247"/>
                <a:gd name="connsiteX9" fmla="*/ 50578 w 50577"/>
                <a:gd name="connsiteY9" fmla="*/ 24098 h 73247"/>
                <a:gd name="connsiteX10" fmla="*/ 44482 w 50577"/>
                <a:gd name="connsiteY10" fmla="*/ 40386 h 73247"/>
                <a:gd name="connsiteX11" fmla="*/ 26670 w 50577"/>
                <a:gd name="connsiteY11" fmla="*/ 46006 h 73247"/>
                <a:gd name="connsiteX12" fmla="*/ 12764 w 50577"/>
                <a:gd name="connsiteY12" fmla="*/ 46006 h 73247"/>
                <a:gd name="connsiteX13" fmla="*/ 12859 w 50577"/>
                <a:gd name="connsiteY13" fmla="*/ 35909 h 73247"/>
                <a:gd name="connsiteX14" fmla="*/ 25527 w 50577"/>
                <a:gd name="connsiteY14" fmla="*/ 35909 h 73247"/>
                <a:gd name="connsiteX15" fmla="*/ 34766 w 50577"/>
                <a:gd name="connsiteY15" fmla="*/ 33147 h 73247"/>
                <a:gd name="connsiteX16" fmla="*/ 37814 w 50577"/>
                <a:gd name="connsiteY16" fmla="*/ 24384 h 73247"/>
                <a:gd name="connsiteX17" fmla="*/ 37814 w 50577"/>
                <a:gd name="connsiteY17" fmla="*/ 22003 h 73247"/>
                <a:gd name="connsiteX18" fmla="*/ 34957 w 50577"/>
                <a:gd name="connsiteY18" fmla="*/ 13144 h 73247"/>
                <a:gd name="connsiteX19" fmla="*/ 25908 w 50577"/>
                <a:gd name="connsiteY19" fmla="*/ 10096 h 73247"/>
                <a:gd name="connsiteX20" fmla="*/ 12859 w 50577"/>
                <a:gd name="connsiteY20" fmla="*/ 10096 h 73247"/>
                <a:gd name="connsiteX21" fmla="*/ 12859 w 50577"/>
                <a:gd name="connsiteY21" fmla="*/ 35909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577" h="73247">
                  <a:moveTo>
                    <a:pt x="12859" y="46006"/>
                  </a:moveTo>
                  <a:lnTo>
                    <a:pt x="12859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8766" y="0"/>
                  </a:lnTo>
                  <a:cubicBezTo>
                    <a:pt x="32671" y="0"/>
                    <a:pt x="36004" y="571"/>
                    <a:pt x="38767" y="1619"/>
                  </a:cubicBezTo>
                  <a:cubicBezTo>
                    <a:pt x="41529" y="2762"/>
                    <a:pt x="43720" y="4286"/>
                    <a:pt x="45529" y="6191"/>
                  </a:cubicBezTo>
                  <a:cubicBezTo>
                    <a:pt x="47244" y="8192"/>
                    <a:pt x="48577" y="10382"/>
                    <a:pt x="49340" y="13049"/>
                  </a:cubicBezTo>
                  <a:cubicBezTo>
                    <a:pt x="50197" y="15621"/>
                    <a:pt x="50578" y="18479"/>
                    <a:pt x="50578" y="21622"/>
                  </a:cubicBezTo>
                  <a:lnTo>
                    <a:pt x="50578" y="24098"/>
                  </a:lnTo>
                  <a:cubicBezTo>
                    <a:pt x="50578" y="31147"/>
                    <a:pt x="48577" y="36576"/>
                    <a:pt x="44482" y="40386"/>
                  </a:cubicBezTo>
                  <a:cubicBezTo>
                    <a:pt x="40386" y="44196"/>
                    <a:pt x="34480" y="46006"/>
                    <a:pt x="26670" y="46006"/>
                  </a:cubicBezTo>
                  <a:lnTo>
                    <a:pt x="12764" y="46006"/>
                  </a:lnTo>
                  <a:close/>
                  <a:moveTo>
                    <a:pt x="12859" y="35909"/>
                  </a:moveTo>
                  <a:lnTo>
                    <a:pt x="25527" y="35909"/>
                  </a:lnTo>
                  <a:cubicBezTo>
                    <a:pt x="29623" y="35909"/>
                    <a:pt x="32671" y="34957"/>
                    <a:pt x="34766" y="33147"/>
                  </a:cubicBezTo>
                  <a:cubicBezTo>
                    <a:pt x="36767" y="31337"/>
                    <a:pt x="37814" y="28384"/>
                    <a:pt x="37814" y="24384"/>
                  </a:cubicBezTo>
                  <a:lnTo>
                    <a:pt x="37814" y="22003"/>
                  </a:lnTo>
                  <a:cubicBezTo>
                    <a:pt x="37814" y="18098"/>
                    <a:pt x="36862" y="15145"/>
                    <a:pt x="34957" y="13144"/>
                  </a:cubicBezTo>
                  <a:cubicBezTo>
                    <a:pt x="33052" y="11144"/>
                    <a:pt x="30099" y="10096"/>
                    <a:pt x="25908" y="10096"/>
                  </a:cubicBezTo>
                  <a:lnTo>
                    <a:pt x="12859" y="10096"/>
                  </a:lnTo>
                  <a:lnTo>
                    <a:pt x="12859" y="35909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A5F4F15-042D-49DF-A655-E5C64DBEE436}"/>
                </a:ext>
              </a:extLst>
            </p:cNvPr>
            <p:cNvSpPr/>
            <p:nvPr/>
          </p:nvSpPr>
          <p:spPr>
            <a:xfrm>
              <a:off x="1459723" y="1802068"/>
              <a:ext cx="105438" cy="136610"/>
            </a:xfrm>
            <a:custGeom>
              <a:avLst/>
              <a:gdLst>
                <a:gd name="connsiteX0" fmla="*/ 29337 w 58959"/>
                <a:gd name="connsiteY0" fmla="*/ 0 h 76390"/>
                <a:gd name="connsiteX1" fmla="*/ 44006 w 58959"/>
                <a:gd name="connsiteY1" fmla="*/ 2477 h 76390"/>
                <a:gd name="connsiteX2" fmla="*/ 53054 w 58959"/>
                <a:gd name="connsiteY2" fmla="*/ 9430 h 76390"/>
                <a:gd name="connsiteX3" fmla="*/ 57626 w 58959"/>
                <a:gd name="connsiteY3" fmla="*/ 20098 h 76390"/>
                <a:gd name="connsiteX4" fmla="*/ 58960 w 58959"/>
                <a:gd name="connsiteY4" fmla="*/ 33814 h 76390"/>
                <a:gd name="connsiteX5" fmla="*/ 58960 w 58959"/>
                <a:gd name="connsiteY5" fmla="*/ 42672 h 76390"/>
                <a:gd name="connsiteX6" fmla="*/ 57626 w 58959"/>
                <a:gd name="connsiteY6" fmla="*/ 56388 h 76390"/>
                <a:gd name="connsiteX7" fmla="*/ 52959 w 58959"/>
                <a:gd name="connsiteY7" fmla="*/ 67056 h 76390"/>
                <a:gd name="connsiteX8" fmla="*/ 43910 w 58959"/>
                <a:gd name="connsiteY8" fmla="*/ 73914 h 76390"/>
                <a:gd name="connsiteX9" fmla="*/ 29432 w 58959"/>
                <a:gd name="connsiteY9" fmla="*/ 76391 h 76390"/>
                <a:gd name="connsiteX10" fmla="*/ 14859 w 58959"/>
                <a:gd name="connsiteY10" fmla="*/ 73914 h 76390"/>
                <a:gd name="connsiteX11" fmla="*/ 5906 w 58959"/>
                <a:gd name="connsiteY11" fmla="*/ 66961 h 76390"/>
                <a:gd name="connsiteX12" fmla="*/ 1333 w 58959"/>
                <a:gd name="connsiteY12" fmla="*/ 56293 h 76390"/>
                <a:gd name="connsiteX13" fmla="*/ 0 w 58959"/>
                <a:gd name="connsiteY13" fmla="*/ 42577 h 76390"/>
                <a:gd name="connsiteX14" fmla="*/ 0 w 58959"/>
                <a:gd name="connsiteY14" fmla="*/ 33719 h 76390"/>
                <a:gd name="connsiteX15" fmla="*/ 1429 w 58959"/>
                <a:gd name="connsiteY15" fmla="*/ 20003 h 76390"/>
                <a:gd name="connsiteX16" fmla="*/ 6191 w 58959"/>
                <a:gd name="connsiteY16" fmla="*/ 9335 h 76390"/>
                <a:gd name="connsiteX17" fmla="*/ 15145 w 58959"/>
                <a:gd name="connsiteY17" fmla="*/ 2477 h 76390"/>
                <a:gd name="connsiteX18" fmla="*/ 29432 w 58959"/>
                <a:gd name="connsiteY18" fmla="*/ 95 h 76390"/>
                <a:gd name="connsiteX19" fmla="*/ 29432 w 58959"/>
                <a:gd name="connsiteY19" fmla="*/ 65627 h 76390"/>
                <a:gd name="connsiteX20" fmla="*/ 36385 w 58959"/>
                <a:gd name="connsiteY20" fmla="*/ 64675 h 76390"/>
                <a:gd name="connsiteX21" fmla="*/ 41434 w 58959"/>
                <a:gd name="connsiteY21" fmla="*/ 61151 h 76390"/>
                <a:gd name="connsiteX22" fmla="*/ 44577 w 58959"/>
                <a:gd name="connsiteY22" fmla="*/ 54102 h 76390"/>
                <a:gd name="connsiteX23" fmla="*/ 45625 w 58959"/>
                <a:gd name="connsiteY23" fmla="*/ 42672 h 76390"/>
                <a:gd name="connsiteX24" fmla="*/ 45625 w 58959"/>
                <a:gd name="connsiteY24" fmla="*/ 33623 h 76390"/>
                <a:gd name="connsiteX25" fmla="*/ 44672 w 58959"/>
                <a:gd name="connsiteY25" fmla="*/ 22003 h 76390"/>
                <a:gd name="connsiteX26" fmla="*/ 41720 w 58959"/>
                <a:gd name="connsiteY26" fmla="*/ 15050 h 76390"/>
                <a:gd name="connsiteX27" fmla="*/ 36671 w 58959"/>
                <a:gd name="connsiteY27" fmla="*/ 11621 h 76390"/>
                <a:gd name="connsiteX28" fmla="*/ 29432 w 58959"/>
                <a:gd name="connsiteY28" fmla="*/ 10668 h 76390"/>
                <a:gd name="connsiteX29" fmla="*/ 22479 w 58959"/>
                <a:gd name="connsiteY29" fmla="*/ 11621 h 76390"/>
                <a:gd name="connsiteX30" fmla="*/ 17335 w 58959"/>
                <a:gd name="connsiteY30" fmla="*/ 15050 h 76390"/>
                <a:gd name="connsiteX31" fmla="*/ 14192 w 58959"/>
                <a:gd name="connsiteY31" fmla="*/ 22003 h 76390"/>
                <a:gd name="connsiteX32" fmla="*/ 13145 w 58959"/>
                <a:gd name="connsiteY32" fmla="*/ 33623 h 76390"/>
                <a:gd name="connsiteX33" fmla="*/ 13145 w 58959"/>
                <a:gd name="connsiteY33" fmla="*/ 42672 h 76390"/>
                <a:gd name="connsiteX34" fmla="*/ 14192 w 58959"/>
                <a:gd name="connsiteY34" fmla="*/ 54197 h 76390"/>
                <a:gd name="connsiteX35" fmla="*/ 17240 w 58959"/>
                <a:gd name="connsiteY35" fmla="*/ 61151 h 76390"/>
                <a:gd name="connsiteX36" fmla="*/ 22384 w 58959"/>
                <a:gd name="connsiteY36" fmla="*/ 64675 h 76390"/>
                <a:gd name="connsiteX37" fmla="*/ 29528 w 58959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959" h="76390">
                  <a:moveTo>
                    <a:pt x="29337" y="0"/>
                  </a:moveTo>
                  <a:cubicBezTo>
                    <a:pt x="35338" y="0"/>
                    <a:pt x="40196" y="857"/>
                    <a:pt x="44006" y="2477"/>
                  </a:cubicBezTo>
                  <a:cubicBezTo>
                    <a:pt x="47816" y="4096"/>
                    <a:pt x="50768" y="6477"/>
                    <a:pt x="53054" y="9430"/>
                  </a:cubicBezTo>
                  <a:cubicBezTo>
                    <a:pt x="55245" y="12383"/>
                    <a:pt x="56769" y="15907"/>
                    <a:pt x="57626" y="20098"/>
                  </a:cubicBezTo>
                  <a:cubicBezTo>
                    <a:pt x="58483" y="24194"/>
                    <a:pt x="58960" y="28766"/>
                    <a:pt x="58960" y="33814"/>
                  </a:cubicBezTo>
                  <a:lnTo>
                    <a:pt x="58960" y="42672"/>
                  </a:lnTo>
                  <a:cubicBezTo>
                    <a:pt x="58960" y="47720"/>
                    <a:pt x="58483" y="52292"/>
                    <a:pt x="57626" y="56388"/>
                  </a:cubicBezTo>
                  <a:cubicBezTo>
                    <a:pt x="56769" y="60484"/>
                    <a:pt x="55150" y="64103"/>
                    <a:pt x="52959" y="67056"/>
                  </a:cubicBezTo>
                  <a:cubicBezTo>
                    <a:pt x="50768" y="70009"/>
                    <a:pt x="47720" y="72295"/>
                    <a:pt x="43910" y="73914"/>
                  </a:cubicBezTo>
                  <a:cubicBezTo>
                    <a:pt x="40100" y="75533"/>
                    <a:pt x="35243" y="76391"/>
                    <a:pt x="29432" y="76391"/>
                  </a:cubicBezTo>
                  <a:cubicBezTo>
                    <a:pt x="23622" y="76391"/>
                    <a:pt x="18669" y="75533"/>
                    <a:pt x="14859" y="73914"/>
                  </a:cubicBezTo>
                  <a:cubicBezTo>
                    <a:pt x="11049" y="72295"/>
                    <a:pt x="8096" y="69914"/>
                    <a:pt x="5906" y="66961"/>
                  </a:cubicBezTo>
                  <a:cubicBezTo>
                    <a:pt x="3715" y="64008"/>
                    <a:pt x="2191" y="60389"/>
                    <a:pt x="1333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145" y="2477"/>
                  </a:cubicBezTo>
                  <a:cubicBezTo>
                    <a:pt x="18859" y="857"/>
                    <a:pt x="23717" y="95"/>
                    <a:pt x="29432" y="95"/>
                  </a:cubicBezTo>
                  <a:moveTo>
                    <a:pt x="29432" y="65627"/>
                  </a:moveTo>
                  <a:cubicBezTo>
                    <a:pt x="32004" y="65627"/>
                    <a:pt x="34385" y="65342"/>
                    <a:pt x="36385" y="64675"/>
                  </a:cubicBezTo>
                  <a:cubicBezTo>
                    <a:pt x="38386" y="64008"/>
                    <a:pt x="40100" y="62865"/>
                    <a:pt x="41434" y="61151"/>
                  </a:cubicBezTo>
                  <a:cubicBezTo>
                    <a:pt x="42767" y="59436"/>
                    <a:pt x="43815" y="57055"/>
                    <a:pt x="44577" y="54102"/>
                  </a:cubicBezTo>
                  <a:cubicBezTo>
                    <a:pt x="45339" y="51149"/>
                    <a:pt x="45625" y="47339"/>
                    <a:pt x="45625" y="42672"/>
                  </a:cubicBezTo>
                  <a:lnTo>
                    <a:pt x="45625" y="33623"/>
                  </a:lnTo>
                  <a:cubicBezTo>
                    <a:pt x="45625" y="28861"/>
                    <a:pt x="45339" y="25051"/>
                    <a:pt x="44672" y="22003"/>
                  </a:cubicBezTo>
                  <a:cubicBezTo>
                    <a:pt x="44006" y="19050"/>
                    <a:pt x="43053" y="16669"/>
                    <a:pt x="41720" y="15050"/>
                  </a:cubicBezTo>
                  <a:cubicBezTo>
                    <a:pt x="40386" y="13335"/>
                    <a:pt x="38672" y="12192"/>
                    <a:pt x="36671" y="11621"/>
                  </a:cubicBezTo>
                  <a:cubicBezTo>
                    <a:pt x="34671" y="11049"/>
                    <a:pt x="32195" y="10668"/>
                    <a:pt x="29432" y="10668"/>
                  </a:cubicBezTo>
                  <a:cubicBezTo>
                    <a:pt x="26670" y="10668"/>
                    <a:pt x="24479" y="10954"/>
                    <a:pt x="22479" y="11621"/>
                  </a:cubicBezTo>
                  <a:cubicBezTo>
                    <a:pt x="20479" y="12287"/>
                    <a:pt x="18669" y="13335"/>
                    <a:pt x="17335" y="15050"/>
                  </a:cubicBezTo>
                  <a:cubicBezTo>
                    <a:pt x="16002" y="16764"/>
                    <a:pt x="14954" y="19050"/>
                    <a:pt x="14192" y="22003"/>
                  </a:cubicBezTo>
                  <a:cubicBezTo>
                    <a:pt x="13430" y="24956"/>
                    <a:pt x="13145" y="28861"/>
                    <a:pt x="13145" y="33623"/>
                  </a:cubicBezTo>
                  <a:lnTo>
                    <a:pt x="13145" y="42672"/>
                  </a:lnTo>
                  <a:cubicBezTo>
                    <a:pt x="13145" y="47435"/>
                    <a:pt x="13526" y="51245"/>
                    <a:pt x="14192" y="54197"/>
                  </a:cubicBezTo>
                  <a:cubicBezTo>
                    <a:pt x="14859" y="57150"/>
                    <a:pt x="15907" y="59436"/>
                    <a:pt x="17240" y="61151"/>
                  </a:cubicBezTo>
                  <a:cubicBezTo>
                    <a:pt x="18574" y="62865"/>
                    <a:pt x="20288" y="64008"/>
                    <a:pt x="22384" y="64675"/>
                  </a:cubicBezTo>
                  <a:cubicBezTo>
                    <a:pt x="24384" y="65342"/>
                    <a:pt x="26765" y="65627"/>
                    <a:pt x="29528" y="65627"/>
                  </a:cubicBezTo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2FDAC5-916C-4A9D-9A76-A558F62F91CC}"/>
                </a:ext>
              </a:extLst>
            </p:cNvPr>
            <p:cNvSpPr/>
            <p:nvPr/>
          </p:nvSpPr>
          <p:spPr>
            <a:xfrm>
              <a:off x="1673837" y="1804794"/>
              <a:ext cx="96580" cy="130989"/>
            </a:xfrm>
            <a:custGeom>
              <a:avLst/>
              <a:gdLst>
                <a:gd name="connsiteX0" fmla="*/ 51340 w 54006"/>
                <a:gd name="connsiteY0" fmla="*/ 23527 h 73247"/>
                <a:gd name="connsiteX1" fmla="*/ 47816 w 54006"/>
                <a:gd name="connsiteY1" fmla="*/ 36385 h 73247"/>
                <a:gd name="connsiteX2" fmla="*/ 37529 w 54006"/>
                <a:gd name="connsiteY2" fmla="*/ 43625 h 73247"/>
                <a:gd name="connsiteX3" fmla="*/ 54007 w 54006"/>
                <a:gd name="connsiteY3" fmla="*/ 73247 h 73247"/>
                <a:gd name="connsiteX4" fmla="*/ 40100 w 54006"/>
                <a:gd name="connsiteY4" fmla="*/ 73247 h 73247"/>
                <a:gd name="connsiteX5" fmla="*/ 25051 w 54006"/>
                <a:gd name="connsiteY5" fmla="*/ 45053 h 73247"/>
                <a:gd name="connsiteX6" fmla="*/ 12668 w 54006"/>
                <a:gd name="connsiteY6" fmla="*/ 45053 h 73247"/>
                <a:gd name="connsiteX7" fmla="*/ 12668 w 54006"/>
                <a:gd name="connsiteY7" fmla="*/ 73247 h 73247"/>
                <a:gd name="connsiteX8" fmla="*/ 0 w 54006"/>
                <a:gd name="connsiteY8" fmla="*/ 73247 h 73247"/>
                <a:gd name="connsiteX9" fmla="*/ 0 w 54006"/>
                <a:gd name="connsiteY9" fmla="*/ 0 h 73247"/>
                <a:gd name="connsiteX10" fmla="*/ 29432 w 54006"/>
                <a:gd name="connsiteY10" fmla="*/ 0 h 73247"/>
                <a:gd name="connsiteX11" fmla="*/ 39433 w 54006"/>
                <a:gd name="connsiteY11" fmla="*/ 1715 h 73247"/>
                <a:gd name="connsiteX12" fmla="*/ 46196 w 54006"/>
                <a:gd name="connsiteY12" fmla="*/ 6286 h 73247"/>
                <a:gd name="connsiteX13" fmla="*/ 50006 w 54006"/>
                <a:gd name="connsiteY13" fmla="*/ 13049 h 73247"/>
                <a:gd name="connsiteX14" fmla="*/ 51245 w 54006"/>
                <a:gd name="connsiteY14" fmla="*/ 21336 h 73247"/>
                <a:gd name="connsiteX15" fmla="*/ 51245 w 54006"/>
                <a:gd name="connsiteY15" fmla="*/ 23622 h 73247"/>
                <a:gd name="connsiteX16" fmla="*/ 12668 w 54006"/>
                <a:gd name="connsiteY16" fmla="*/ 34576 h 73247"/>
                <a:gd name="connsiteX17" fmla="*/ 26384 w 54006"/>
                <a:gd name="connsiteY17" fmla="*/ 34576 h 73247"/>
                <a:gd name="connsiteX18" fmla="*/ 35433 w 54006"/>
                <a:gd name="connsiteY18" fmla="*/ 31909 h 73247"/>
                <a:gd name="connsiteX19" fmla="*/ 38481 w 54006"/>
                <a:gd name="connsiteY19" fmla="*/ 23336 h 73247"/>
                <a:gd name="connsiteX20" fmla="*/ 38481 w 54006"/>
                <a:gd name="connsiteY20" fmla="*/ 21908 h 73247"/>
                <a:gd name="connsiteX21" fmla="*/ 26860 w 54006"/>
                <a:gd name="connsiteY21" fmla="*/ 10477 h 73247"/>
                <a:gd name="connsiteX22" fmla="*/ 12668 w 54006"/>
                <a:gd name="connsiteY22" fmla="*/ 10477 h 73247"/>
                <a:gd name="connsiteX23" fmla="*/ 12668 w 54006"/>
                <a:gd name="connsiteY23" fmla="*/ 34576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006" h="73247">
                  <a:moveTo>
                    <a:pt x="51340" y="23527"/>
                  </a:moveTo>
                  <a:cubicBezTo>
                    <a:pt x="51340" y="28670"/>
                    <a:pt x="50197" y="32956"/>
                    <a:pt x="47816" y="36385"/>
                  </a:cubicBezTo>
                  <a:cubicBezTo>
                    <a:pt x="45434" y="39815"/>
                    <a:pt x="42005" y="42196"/>
                    <a:pt x="37529" y="43625"/>
                  </a:cubicBezTo>
                  <a:lnTo>
                    <a:pt x="54007" y="73247"/>
                  </a:lnTo>
                  <a:lnTo>
                    <a:pt x="40100" y="73247"/>
                  </a:lnTo>
                  <a:lnTo>
                    <a:pt x="25051" y="45053"/>
                  </a:lnTo>
                  <a:lnTo>
                    <a:pt x="12668" y="45053"/>
                  </a:lnTo>
                  <a:lnTo>
                    <a:pt x="12668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9432" y="0"/>
                  </a:lnTo>
                  <a:cubicBezTo>
                    <a:pt x="33338" y="0"/>
                    <a:pt x="36671" y="571"/>
                    <a:pt x="39433" y="1715"/>
                  </a:cubicBezTo>
                  <a:cubicBezTo>
                    <a:pt x="42196" y="2858"/>
                    <a:pt x="44482" y="4381"/>
                    <a:pt x="46196" y="6286"/>
                  </a:cubicBezTo>
                  <a:cubicBezTo>
                    <a:pt x="47911" y="8192"/>
                    <a:pt x="49244" y="10477"/>
                    <a:pt x="50006" y="13049"/>
                  </a:cubicBezTo>
                  <a:cubicBezTo>
                    <a:pt x="50864" y="15621"/>
                    <a:pt x="51245" y="18383"/>
                    <a:pt x="51245" y="21336"/>
                  </a:cubicBezTo>
                  <a:lnTo>
                    <a:pt x="51245" y="23622"/>
                  </a:lnTo>
                  <a:close/>
                  <a:moveTo>
                    <a:pt x="12668" y="34576"/>
                  </a:moveTo>
                  <a:lnTo>
                    <a:pt x="26384" y="34576"/>
                  </a:lnTo>
                  <a:cubicBezTo>
                    <a:pt x="30385" y="34576"/>
                    <a:pt x="33338" y="33719"/>
                    <a:pt x="35433" y="31909"/>
                  </a:cubicBezTo>
                  <a:cubicBezTo>
                    <a:pt x="37529" y="30099"/>
                    <a:pt x="38481" y="27242"/>
                    <a:pt x="38481" y="23336"/>
                  </a:cubicBezTo>
                  <a:lnTo>
                    <a:pt x="38481" y="21908"/>
                  </a:lnTo>
                  <a:cubicBezTo>
                    <a:pt x="38481" y="14288"/>
                    <a:pt x="34576" y="10477"/>
                    <a:pt x="26860" y="10477"/>
                  </a:cubicBezTo>
                  <a:lnTo>
                    <a:pt x="12668" y="10477"/>
                  </a:lnTo>
                  <a:lnTo>
                    <a:pt x="12668" y="34576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2D823E7-B240-4963-8145-58F2C8264A59}"/>
                </a:ext>
              </a:extLst>
            </p:cNvPr>
            <p:cNvSpPr/>
            <p:nvPr/>
          </p:nvSpPr>
          <p:spPr>
            <a:xfrm>
              <a:off x="1864445" y="1804794"/>
              <a:ext cx="114976" cy="130989"/>
            </a:xfrm>
            <a:custGeom>
              <a:avLst/>
              <a:gdLst>
                <a:gd name="connsiteX0" fmla="*/ 44863 w 64293"/>
                <a:gd name="connsiteY0" fmla="*/ 53911 h 73247"/>
                <a:gd name="connsiteX1" fmla="*/ 18955 w 64293"/>
                <a:gd name="connsiteY1" fmla="*/ 53911 h 73247"/>
                <a:gd name="connsiteX2" fmla="*/ 12859 w 64293"/>
                <a:gd name="connsiteY2" fmla="*/ 73247 h 73247"/>
                <a:gd name="connsiteX3" fmla="*/ 0 w 64293"/>
                <a:gd name="connsiteY3" fmla="*/ 73247 h 73247"/>
                <a:gd name="connsiteX4" fmla="*/ 24955 w 64293"/>
                <a:gd name="connsiteY4" fmla="*/ 0 h 73247"/>
                <a:gd name="connsiteX5" fmla="*/ 38767 w 64293"/>
                <a:gd name="connsiteY5" fmla="*/ 0 h 73247"/>
                <a:gd name="connsiteX6" fmla="*/ 64294 w 64293"/>
                <a:gd name="connsiteY6" fmla="*/ 73247 h 73247"/>
                <a:gd name="connsiteX7" fmla="*/ 50959 w 64293"/>
                <a:gd name="connsiteY7" fmla="*/ 73247 h 73247"/>
                <a:gd name="connsiteX8" fmla="*/ 44863 w 64293"/>
                <a:gd name="connsiteY8" fmla="*/ 53911 h 73247"/>
                <a:gd name="connsiteX9" fmla="*/ 22193 w 64293"/>
                <a:gd name="connsiteY9" fmla="*/ 43625 h 73247"/>
                <a:gd name="connsiteX10" fmla="*/ 41624 w 64293"/>
                <a:gd name="connsiteY10" fmla="*/ 43625 h 73247"/>
                <a:gd name="connsiteX11" fmla="*/ 31909 w 64293"/>
                <a:gd name="connsiteY11" fmla="*/ 12573 h 73247"/>
                <a:gd name="connsiteX12" fmla="*/ 22098 w 64293"/>
                <a:gd name="connsiteY12" fmla="*/ 43625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293" h="73247">
                  <a:moveTo>
                    <a:pt x="44863" y="53911"/>
                  </a:moveTo>
                  <a:lnTo>
                    <a:pt x="18955" y="53911"/>
                  </a:lnTo>
                  <a:lnTo>
                    <a:pt x="12859" y="73247"/>
                  </a:lnTo>
                  <a:lnTo>
                    <a:pt x="0" y="73247"/>
                  </a:lnTo>
                  <a:lnTo>
                    <a:pt x="24955" y="0"/>
                  </a:lnTo>
                  <a:lnTo>
                    <a:pt x="38767" y="0"/>
                  </a:lnTo>
                  <a:lnTo>
                    <a:pt x="64294" y="73247"/>
                  </a:lnTo>
                  <a:lnTo>
                    <a:pt x="50959" y="73247"/>
                  </a:lnTo>
                  <a:lnTo>
                    <a:pt x="44863" y="53911"/>
                  </a:lnTo>
                  <a:close/>
                  <a:moveTo>
                    <a:pt x="22193" y="43625"/>
                  </a:moveTo>
                  <a:lnTo>
                    <a:pt x="41624" y="43625"/>
                  </a:lnTo>
                  <a:lnTo>
                    <a:pt x="31909" y="12573"/>
                  </a:lnTo>
                  <a:lnTo>
                    <a:pt x="22098" y="43625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8941553-F267-447E-8D21-384FC5313A11}"/>
                </a:ext>
              </a:extLst>
            </p:cNvPr>
            <p:cNvSpPr/>
            <p:nvPr/>
          </p:nvSpPr>
          <p:spPr>
            <a:xfrm>
              <a:off x="2056757" y="1804794"/>
              <a:ext cx="104245" cy="130989"/>
            </a:xfrm>
            <a:custGeom>
              <a:avLst/>
              <a:gdLst>
                <a:gd name="connsiteX0" fmla="*/ 58293 w 58292"/>
                <a:gd name="connsiteY0" fmla="*/ 0 h 73247"/>
                <a:gd name="connsiteX1" fmla="*/ 56864 w 58292"/>
                <a:gd name="connsiteY1" fmla="*/ 10573 h 73247"/>
                <a:gd name="connsiteX2" fmla="*/ 35623 w 58292"/>
                <a:gd name="connsiteY2" fmla="*/ 10573 h 73247"/>
                <a:gd name="connsiteX3" fmla="*/ 35623 w 58292"/>
                <a:gd name="connsiteY3" fmla="*/ 73247 h 73247"/>
                <a:gd name="connsiteX4" fmla="*/ 22765 w 58292"/>
                <a:gd name="connsiteY4" fmla="*/ 73247 h 73247"/>
                <a:gd name="connsiteX5" fmla="*/ 22765 w 58292"/>
                <a:gd name="connsiteY5" fmla="*/ 10573 h 73247"/>
                <a:gd name="connsiteX6" fmla="*/ 0 w 58292"/>
                <a:gd name="connsiteY6" fmla="*/ 10573 h 73247"/>
                <a:gd name="connsiteX7" fmla="*/ 1333 w 58292"/>
                <a:gd name="connsiteY7" fmla="*/ 0 h 73247"/>
                <a:gd name="connsiteX8" fmla="*/ 58293 w 58292"/>
                <a:gd name="connsiteY8" fmla="*/ 0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292" h="73247">
                  <a:moveTo>
                    <a:pt x="58293" y="0"/>
                  </a:moveTo>
                  <a:lnTo>
                    <a:pt x="56864" y="10573"/>
                  </a:lnTo>
                  <a:lnTo>
                    <a:pt x="35623" y="10573"/>
                  </a:lnTo>
                  <a:lnTo>
                    <a:pt x="35623" y="73247"/>
                  </a:lnTo>
                  <a:lnTo>
                    <a:pt x="22765" y="73247"/>
                  </a:lnTo>
                  <a:lnTo>
                    <a:pt x="22765" y="10573"/>
                  </a:lnTo>
                  <a:lnTo>
                    <a:pt x="0" y="10573"/>
                  </a:lnTo>
                  <a:lnTo>
                    <a:pt x="1333" y="0"/>
                  </a:lnTo>
                  <a:lnTo>
                    <a:pt x="58293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515FB6B-5642-4C78-8644-A07465CDA005}"/>
                </a:ext>
              </a:extLst>
            </p:cNvPr>
            <p:cNvSpPr/>
            <p:nvPr/>
          </p:nvSpPr>
          <p:spPr>
            <a:xfrm>
              <a:off x="2262865" y="1804794"/>
              <a:ext cx="22994" cy="130989"/>
            </a:xfrm>
            <a:custGeom>
              <a:avLst/>
              <a:gdLst>
                <a:gd name="connsiteX0" fmla="*/ 0 w 12858"/>
                <a:gd name="connsiteY0" fmla="*/ 0 h 73247"/>
                <a:gd name="connsiteX1" fmla="*/ 12859 w 12858"/>
                <a:gd name="connsiteY1" fmla="*/ 0 h 73247"/>
                <a:gd name="connsiteX2" fmla="*/ 12859 w 12858"/>
                <a:gd name="connsiteY2" fmla="*/ 73247 h 73247"/>
                <a:gd name="connsiteX3" fmla="*/ 0 w 12858"/>
                <a:gd name="connsiteY3" fmla="*/ 73247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73247">
                  <a:moveTo>
                    <a:pt x="0" y="0"/>
                  </a:moveTo>
                  <a:lnTo>
                    <a:pt x="12859" y="0"/>
                  </a:lnTo>
                  <a:lnTo>
                    <a:pt x="12859" y="73247"/>
                  </a:lnTo>
                  <a:lnTo>
                    <a:pt x="0" y="73247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EC946EF-3D2F-483C-B523-815B0638544C}"/>
                </a:ext>
              </a:extLst>
            </p:cNvPr>
            <p:cNvSpPr/>
            <p:nvPr/>
          </p:nvSpPr>
          <p:spPr>
            <a:xfrm>
              <a:off x="2394877" y="1802068"/>
              <a:ext cx="105438" cy="136610"/>
            </a:xfrm>
            <a:custGeom>
              <a:avLst/>
              <a:gdLst>
                <a:gd name="connsiteX0" fmla="*/ 29337 w 58959"/>
                <a:gd name="connsiteY0" fmla="*/ 0 h 76390"/>
                <a:gd name="connsiteX1" fmla="*/ 44006 w 58959"/>
                <a:gd name="connsiteY1" fmla="*/ 2477 h 76390"/>
                <a:gd name="connsiteX2" fmla="*/ 53054 w 58959"/>
                <a:gd name="connsiteY2" fmla="*/ 9430 h 76390"/>
                <a:gd name="connsiteX3" fmla="*/ 57626 w 58959"/>
                <a:gd name="connsiteY3" fmla="*/ 20098 h 76390"/>
                <a:gd name="connsiteX4" fmla="*/ 58960 w 58959"/>
                <a:gd name="connsiteY4" fmla="*/ 33814 h 76390"/>
                <a:gd name="connsiteX5" fmla="*/ 58960 w 58959"/>
                <a:gd name="connsiteY5" fmla="*/ 42672 h 76390"/>
                <a:gd name="connsiteX6" fmla="*/ 57626 w 58959"/>
                <a:gd name="connsiteY6" fmla="*/ 56388 h 76390"/>
                <a:gd name="connsiteX7" fmla="*/ 52959 w 58959"/>
                <a:gd name="connsiteY7" fmla="*/ 67056 h 76390"/>
                <a:gd name="connsiteX8" fmla="*/ 43910 w 58959"/>
                <a:gd name="connsiteY8" fmla="*/ 73914 h 76390"/>
                <a:gd name="connsiteX9" fmla="*/ 29432 w 58959"/>
                <a:gd name="connsiteY9" fmla="*/ 76391 h 76390"/>
                <a:gd name="connsiteX10" fmla="*/ 14859 w 58959"/>
                <a:gd name="connsiteY10" fmla="*/ 73914 h 76390"/>
                <a:gd name="connsiteX11" fmla="*/ 5906 w 58959"/>
                <a:gd name="connsiteY11" fmla="*/ 66961 h 76390"/>
                <a:gd name="connsiteX12" fmla="*/ 1333 w 58959"/>
                <a:gd name="connsiteY12" fmla="*/ 56293 h 76390"/>
                <a:gd name="connsiteX13" fmla="*/ 0 w 58959"/>
                <a:gd name="connsiteY13" fmla="*/ 42577 h 76390"/>
                <a:gd name="connsiteX14" fmla="*/ 0 w 58959"/>
                <a:gd name="connsiteY14" fmla="*/ 33719 h 76390"/>
                <a:gd name="connsiteX15" fmla="*/ 1429 w 58959"/>
                <a:gd name="connsiteY15" fmla="*/ 20003 h 76390"/>
                <a:gd name="connsiteX16" fmla="*/ 6191 w 58959"/>
                <a:gd name="connsiteY16" fmla="*/ 9335 h 76390"/>
                <a:gd name="connsiteX17" fmla="*/ 15240 w 58959"/>
                <a:gd name="connsiteY17" fmla="*/ 2477 h 76390"/>
                <a:gd name="connsiteX18" fmla="*/ 29527 w 58959"/>
                <a:gd name="connsiteY18" fmla="*/ 95 h 76390"/>
                <a:gd name="connsiteX19" fmla="*/ 29527 w 58959"/>
                <a:gd name="connsiteY19" fmla="*/ 65627 h 76390"/>
                <a:gd name="connsiteX20" fmla="*/ 36481 w 58959"/>
                <a:gd name="connsiteY20" fmla="*/ 64675 h 76390"/>
                <a:gd name="connsiteX21" fmla="*/ 41529 w 58959"/>
                <a:gd name="connsiteY21" fmla="*/ 61151 h 76390"/>
                <a:gd name="connsiteX22" fmla="*/ 44672 w 58959"/>
                <a:gd name="connsiteY22" fmla="*/ 54102 h 76390"/>
                <a:gd name="connsiteX23" fmla="*/ 45720 w 58959"/>
                <a:gd name="connsiteY23" fmla="*/ 42672 h 76390"/>
                <a:gd name="connsiteX24" fmla="*/ 45720 w 58959"/>
                <a:gd name="connsiteY24" fmla="*/ 33623 h 76390"/>
                <a:gd name="connsiteX25" fmla="*/ 44767 w 58959"/>
                <a:gd name="connsiteY25" fmla="*/ 22003 h 76390"/>
                <a:gd name="connsiteX26" fmla="*/ 41815 w 58959"/>
                <a:gd name="connsiteY26" fmla="*/ 15050 h 76390"/>
                <a:gd name="connsiteX27" fmla="*/ 36767 w 58959"/>
                <a:gd name="connsiteY27" fmla="*/ 11621 h 76390"/>
                <a:gd name="connsiteX28" fmla="*/ 29527 w 58959"/>
                <a:gd name="connsiteY28" fmla="*/ 10668 h 76390"/>
                <a:gd name="connsiteX29" fmla="*/ 22574 w 58959"/>
                <a:gd name="connsiteY29" fmla="*/ 11621 h 76390"/>
                <a:gd name="connsiteX30" fmla="*/ 17431 w 58959"/>
                <a:gd name="connsiteY30" fmla="*/ 15050 h 76390"/>
                <a:gd name="connsiteX31" fmla="*/ 14288 w 58959"/>
                <a:gd name="connsiteY31" fmla="*/ 22003 h 76390"/>
                <a:gd name="connsiteX32" fmla="*/ 13240 w 58959"/>
                <a:gd name="connsiteY32" fmla="*/ 33623 h 76390"/>
                <a:gd name="connsiteX33" fmla="*/ 13240 w 58959"/>
                <a:gd name="connsiteY33" fmla="*/ 42672 h 76390"/>
                <a:gd name="connsiteX34" fmla="*/ 14288 w 58959"/>
                <a:gd name="connsiteY34" fmla="*/ 54197 h 76390"/>
                <a:gd name="connsiteX35" fmla="*/ 17335 w 58959"/>
                <a:gd name="connsiteY35" fmla="*/ 61151 h 76390"/>
                <a:gd name="connsiteX36" fmla="*/ 22479 w 58959"/>
                <a:gd name="connsiteY36" fmla="*/ 64675 h 76390"/>
                <a:gd name="connsiteX37" fmla="*/ 29623 w 58959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959" h="76390">
                  <a:moveTo>
                    <a:pt x="29337" y="0"/>
                  </a:moveTo>
                  <a:cubicBezTo>
                    <a:pt x="35338" y="0"/>
                    <a:pt x="40196" y="857"/>
                    <a:pt x="44006" y="2477"/>
                  </a:cubicBezTo>
                  <a:cubicBezTo>
                    <a:pt x="47815" y="4096"/>
                    <a:pt x="50768" y="6477"/>
                    <a:pt x="53054" y="9430"/>
                  </a:cubicBezTo>
                  <a:cubicBezTo>
                    <a:pt x="55245" y="12383"/>
                    <a:pt x="56769" y="15907"/>
                    <a:pt x="57626" y="20098"/>
                  </a:cubicBezTo>
                  <a:cubicBezTo>
                    <a:pt x="58483" y="24194"/>
                    <a:pt x="58960" y="28766"/>
                    <a:pt x="58960" y="33814"/>
                  </a:cubicBezTo>
                  <a:lnTo>
                    <a:pt x="58960" y="42672"/>
                  </a:lnTo>
                  <a:cubicBezTo>
                    <a:pt x="58960" y="47720"/>
                    <a:pt x="58483" y="52292"/>
                    <a:pt x="57626" y="56388"/>
                  </a:cubicBezTo>
                  <a:cubicBezTo>
                    <a:pt x="56769" y="60484"/>
                    <a:pt x="55150" y="64103"/>
                    <a:pt x="52959" y="67056"/>
                  </a:cubicBezTo>
                  <a:cubicBezTo>
                    <a:pt x="50768" y="70009"/>
                    <a:pt x="47720" y="72295"/>
                    <a:pt x="43910" y="73914"/>
                  </a:cubicBezTo>
                  <a:cubicBezTo>
                    <a:pt x="40100" y="75533"/>
                    <a:pt x="35242" y="76391"/>
                    <a:pt x="29432" y="76391"/>
                  </a:cubicBezTo>
                  <a:cubicBezTo>
                    <a:pt x="23622" y="76391"/>
                    <a:pt x="18669" y="75533"/>
                    <a:pt x="14859" y="73914"/>
                  </a:cubicBezTo>
                  <a:cubicBezTo>
                    <a:pt x="11049" y="72295"/>
                    <a:pt x="8096" y="69914"/>
                    <a:pt x="5906" y="66961"/>
                  </a:cubicBezTo>
                  <a:cubicBezTo>
                    <a:pt x="3715" y="64008"/>
                    <a:pt x="2191" y="60389"/>
                    <a:pt x="1333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240" y="2477"/>
                  </a:cubicBezTo>
                  <a:cubicBezTo>
                    <a:pt x="18955" y="857"/>
                    <a:pt x="23813" y="95"/>
                    <a:pt x="29527" y="95"/>
                  </a:cubicBezTo>
                  <a:moveTo>
                    <a:pt x="29527" y="65627"/>
                  </a:moveTo>
                  <a:cubicBezTo>
                    <a:pt x="32099" y="65627"/>
                    <a:pt x="34481" y="65342"/>
                    <a:pt x="36481" y="64675"/>
                  </a:cubicBezTo>
                  <a:cubicBezTo>
                    <a:pt x="38481" y="64008"/>
                    <a:pt x="40196" y="62865"/>
                    <a:pt x="41529" y="61151"/>
                  </a:cubicBezTo>
                  <a:cubicBezTo>
                    <a:pt x="42863" y="59436"/>
                    <a:pt x="43910" y="57055"/>
                    <a:pt x="44672" y="54102"/>
                  </a:cubicBezTo>
                  <a:cubicBezTo>
                    <a:pt x="45434" y="51149"/>
                    <a:pt x="45720" y="47339"/>
                    <a:pt x="45720" y="42672"/>
                  </a:cubicBezTo>
                  <a:lnTo>
                    <a:pt x="45720" y="33623"/>
                  </a:lnTo>
                  <a:cubicBezTo>
                    <a:pt x="45720" y="28861"/>
                    <a:pt x="45434" y="25051"/>
                    <a:pt x="44767" y="22003"/>
                  </a:cubicBezTo>
                  <a:cubicBezTo>
                    <a:pt x="44101" y="19050"/>
                    <a:pt x="43148" y="16669"/>
                    <a:pt x="41815" y="15050"/>
                  </a:cubicBezTo>
                  <a:cubicBezTo>
                    <a:pt x="40481" y="13335"/>
                    <a:pt x="38767" y="12192"/>
                    <a:pt x="36767" y="11621"/>
                  </a:cubicBezTo>
                  <a:cubicBezTo>
                    <a:pt x="34766" y="11049"/>
                    <a:pt x="32290" y="10668"/>
                    <a:pt x="29527" y="10668"/>
                  </a:cubicBezTo>
                  <a:cubicBezTo>
                    <a:pt x="26956" y="10668"/>
                    <a:pt x="24575" y="10954"/>
                    <a:pt x="22574" y="11621"/>
                  </a:cubicBezTo>
                  <a:cubicBezTo>
                    <a:pt x="20574" y="12287"/>
                    <a:pt x="18764" y="13335"/>
                    <a:pt x="17431" y="15050"/>
                  </a:cubicBezTo>
                  <a:cubicBezTo>
                    <a:pt x="16097" y="16764"/>
                    <a:pt x="15050" y="19050"/>
                    <a:pt x="14288" y="22003"/>
                  </a:cubicBezTo>
                  <a:cubicBezTo>
                    <a:pt x="13525" y="24956"/>
                    <a:pt x="13240" y="28861"/>
                    <a:pt x="13240" y="33623"/>
                  </a:cubicBezTo>
                  <a:lnTo>
                    <a:pt x="13240" y="42672"/>
                  </a:lnTo>
                  <a:cubicBezTo>
                    <a:pt x="13240" y="47435"/>
                    <a:pt x="13621" y="51245"/>
                    <a:pt x="14288" y="54197"/>
                  </a:cubicBezTo>
                  <a:cubicBezTo>
                    <a:pt x="14954" y="57150"/>
                    <a:pt x="16002" y="59436"/>
                    <a:pt x="17335" y="61151"/>
                  </a:cubicBezTo>
                  <a:cubicBezTo>
                    <a:pt x="18669" y="62865"/>
                    <a:pt x="20383" y="64008"/>
                    <a:pt x="22479" y="64675"/>
                  </a:cubicBezTo>
                  <a:cubicBezTo>
                    <a:pt x="24479" y="65342"/>
                    <a:pt x="26860" y="65627"/>
                    <a:pt x="29623" y="65627"/>
                  </a:cubicBezTo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35171AF-5E8E-4E2C-ADA8-3FDFD9BFEAB2}"/>
                </a:ext>
              </a:extLst>
            </p:cNvPr>
            <p:cNvSpPr/>
            <p:nvPr/>
          </p:nvSpPr>
          <p:spPr>
            <a:xfrm>
              <a:off x="2609160" y="1804794"/>
              <a:ext cx="97943" cy="130989"/>
            </a:xfrm>
            <a:custGeom>
              <a:avLst/>
              <a:gdLst>
                <a:gd name="connsiteX0" fmla="*/ 11240 w 54768"/>
                <a:gd name="connsiteY0" fmla="*/ 0 h 73247"/>
                <a:gd name="connsiteX1" fmla="*/ 42958 w 54768"/>
                <a:gd name="connsiteY1" fmla="*/ 52292 h 73247"/>
                <a:gd name="connsiteX2" fmla="*/ 42958 w 54768"/>
                <a:gd name="connsiteY2" fmla="*/ 0 h 73247"/>
                <a:gd name="connsiteX3" fmla="*/ 54769 w 54768"/>
                <a:gd name="connsiteY3" fmla="*/ 0 h 73247"/>
                <a:gd name="connsiteX4" fmla="*/ 54769 w 54768"/>
                <a:gd name="connsiteY4" fmla="*/ 73247 h 73247"/>
                <a:gd name="connsiteX5" fmla="*/ 43434 w 54768"/>
                <a:gd name="connsiteY5" fmla="*/ 73247 h 73247"/>
                <a:gd name="connsiteX6" fmla="*/ 11811 w 54768"/>
                <a:gd name="connsiteY6" fmla="*/ 20955 h 73247"/>
                <a:gd name="connsiteX7" fmla="*/ 11811 w 54768"/>
                <a:gd name="connsiteY7" fmla="*/ 73247 h 73247"/>
                <a:gd name="connsiteX8" fmla="*/ 0 w 54768"/>
                <a:gd name="connsiteY8" fmla="*/ 73247 h 73247"/>
                <a:gd name="connsiteX9" fmla="*/ 0 w 54768"/>
                <a:gd name="connsiteY9" fmla="*/ 0 h 73247"/>
                <a:gd name="connsiteX10" fmla="*/ 11240 w 54768"/>
                <a:gd name="connsiteY10" fmla="*/ 0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768" h="73247">
                  <a:moveTo>
                    <a:pt x="11240" y="0"/>
                  </a:moveTo>
                  <a:lnTo>
                    <a:pt x="42958" y="52292"/>
                  </a:lnTo>
                  <a:lnTo>
                    <a:pt x="42958" y="0"/>
                  </a:lnTo>
                  <a:lnTo>
                    <a:pt x="54769" y="0"/>
                  </a:lnTo>
                  <a:lnTo>
                    <a:pt x="54769" y="73247"/>
                  </a:lnTo>
                  <a:lnTo>
                    <a:pt x="43434" y="73247"/>
                  </a:lnTo>
                  <a:lnTo>
                    <a:pt x="11811" y="20955"/>
                  </a:lnTo>
                  <a:lnTo>
                    <a:pt x="11811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1124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88DE83A0-49A9-4110-A387-B328A1971639}"/>
              </a:ext>
            </a:extLst>
          </p:cNvPr>
          <p:cNvSpPr txBox="1">
            <a:spLocks/>
          </p:cNvSpPr>
          <p:nvPr userDrawn="1"/>
        </p:nvSpPr>
        <p:spPr>
          <a:xfrm>
            <a:off x="11065805" y="6332168"/>
            <a:ext cx="547288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900" b="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C077AF-627B-40AB-BE24-2FB21739763D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6BCCEBE-82C6-4456-B465-0C344A6498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500" y="2867066"/>
            <a:ext cx="8763000" cy="830997"/>
          </a:xfrm>
        </p:spPr>
        <p:txBody>
          <a:bodyPr wrap="square" anchor="b">
            <a:sp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STYLE.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A2081CA0-D3EC-4AFE-B3F4-C1C0356CEA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1500" y="3768286"/>
            <a:ext cx="8763000" cy="215444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3480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Cadet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03A7C650-D8AE-42DF-809C-69F6ED98022A}"/>
              </a:ext>
            </a:extLst>
          </p:cNvPr>
          <p:cNvSpPr txBox="1"/>
          <p:nvPr userDrawn="1"/>
        </p:nvSpPr>
        <p:spPr>
          <a:xfrm>
            <a:off x="578907" y="6332168"/>
            <a:ext cx="352954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+mn-lt"/>
              </a:rPr>
              <a:t>2024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7562EF-1CA7-4352-8E05-5289CF3D81B6}"/>
              </a:ext>
            </a:extLst>
          </p:cNvPr>
          <p:cNvGrpSpPr/>
          <p:nvPr userDrawn="1"/>
        </p:nvGrpSpPr>
        <p:grpSpPr>
          <a:xfrm>
            <a:off x="10564283" y="592089"/>
            <a:ext cx="1055160" cy="604741"/>
            <a:chOff x="578906" y="634905"/>
            <a:chExt cx="2274841" cy="1303773"/>
          </a:xfrm>
          <a:solidFill>
            <a:schemeClr val="bg1"/>
          </a:solidFill>
        </p:grpSpPr>
        <p:grpSp>
          <p:nvGrpSpPr>
            <p:cNvPr id="34" name="Graphic 6">
              <a:extLst>
                <a:ext uri="{FF2B5EF4-FFF2-40B4-BE49-F238E27FC236}">
                  <a16:creationId xmlns:a16="http://schemas.microsoft.com/office/drawing/2014/main" id="{9FCE1988-A5DA-46B9-BE79-1E363E08DB3A}"/>
                </a:ext>
              </a:extLst>
            </p:cNvPr>
            <p:cNvGrpSpPr/>
            <p:nvPr/>
          </p:nvGrpSpPr>
          <p:grpSpPr>
            <a:xfrm>
              <a:off x="578906" y="634905"/>
              <a:ext cx="2274841" cy="789082"/>
              <a:chOff x="7295090" y="3166627"/>
              <a:chExt cx="1272055" cy="441242"/>
            </a:xfrm>
            <a:grpFill/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23099720-CA27-407E-BC44-19AFEA1615EB}"/>
                  </a:ext>
                </a:extLst>
              </p:cNvPr>
              <p:cNvSpPr/>
              <p:nvPr/>
            </p:nvSpPr>
            <p:spPr>
              <a:xfrm>
                <a:off x="8501719" y="3365991"/>
                <a:ext cx="51625" cy="51625"/>
              </a:xfrm>
              <a:custGeom>
                <a:avLst/>
                <a:gdLst>
                  <a:gd name="connsiteX0" fmla="*/ 41434 w 51625"/>
                  <a:gd name="connsiteY0" fmla="*/ 10001 h 51625"/>
                  <a:gd name="connsiteX1" fmla="*/ 47911 w 51625"/>
                  <a:gd name="connsiteY1" fmla="*/ 25717 h 51625"/>
                  <a:gd name="connsiteX2" fmla="*/ 41434 w 51625"/>
                  <a:gd name="connsiteY2" fmla="*/ 41529 h 51625"/>
                  <a:gd name="connsiteX3" fmla="*/ 25718 w 51625"/>
                  <a:gd name="connsiteY3" fmla="*/ 48101 h 51625"/>
                  <a:gd name="connsiteX4" fmla="*/ 10001 w 51625"/>
                  <a:gd name="connsiteY4" fmla="*/ 41529 h 51625"/>
                  <a:gd name="connsiteX5" fmla="*/ 3619 w 51625"/>
                  <a:gd name="connsiteY5" fmla="*/ 25717 h 51625"/>
                  <a:gd name="connsiteX6" fmla="*/ 10096 w 51625"/>
                  <a:gd name="connsiteY6" fmla="*/ 10001 h 51625"/>
                  <a:gd name="connsiteX7" fmla="*/ 25813 w 51625"/>
                  <a:gd name="connsiteY7" fmla="*/ 3429 h 51625"/>
                  <a:gd name="connsiteX8" fmla="*/ 41529 w 51625"/>
                  <a:gd name="connsiteY8" fmla="*/ 10001 h 51625"/>
                  <a:gd name="connsiteX9" fmla="*/ 44006 w 51625"/>
                  <a:gd name="connsiteY9" fmla="*/ 7525 h 51625"/>
                  <a:gd name="connsiteX10" fmla="*/ 25718 w 51625"/>
                  <a:gd name="connsiteY10" fmla="*/ 0 h 51625"/>
                  <a:gd name="connsiteX11" fmla="*/ 7525 w 51625"/>
                  <a:gd name="connsiteY11" fmla="*/ 7525 h 51625"/>
                  <a:gd name="connsiteX12" fmla="*/ 0 w 51625"/>
                  <a:gd name="connsiteY12" fmla="*/ 25717 h 51625"/>
                  <a:gd name="connsiteX13" fmla="*/ 7525 w 51625"/>
                  <a:gd name="connsiteY13" fmla="*/ 44005 h 51625"/>
                  <a:gd name="connsiteX14" fmla="*/ 25813 w 51625"/>
                  <a:gd name="connsiteY14" fmla="*/ 51625 h 51625"/>
                  <a:gd name="connsiteX15" fmla="*/ 44101 w 51625"/>
                  <a:gd name="connsiteY15" fmla="*/ 44005 h 51625"/>
                  <a:gd name="connsiteX16" fmla="*/ 51626 w 51625"/>
                  <a:gd name="connsiteY16" fmla="*/ 25717 h 51625"/>
                  <a:gd name="connsiteX17" fmla="*/ 44101 w 51625"/>
                  <a:gd name="connsiteY17" fmla="*/ 7525 h 51625"/>
                  <a:gd name="connsiteX18" fmla="*/ 29623 w 51625"/>
                  <a:gd name="connsiteY18" fmla="*/ 24479 h 51625"/>
                  <a:gd name="connsiteX19" fmla="*/ 24860 w 51625"/>
                  <a:gd name="connsiteY19" fmla="*/ 25146 h 51625"/>
                  <a:gd name="connsiteX20" fmla="*/ 20384 w 51625"/>
                  <a:gd name="connsiteY20" fmla="*/ 25146 h 51625"/>
                  <a:gd name="connsiteX21" fmla="*/ 20384 w 51625"/>
                  <a:gd name="connsiteY21" fmla="*/ 14859 h 51625"/>
                  <a:gd name="connsiteX22" fmla="*/ 24670 w 51625"/>
                  <a:gd name="connsiteY22" fmla="*/ 14859 h 51625"/>
                  <a:gd name="connsiteX23" fmla="*/ 30670 w 51625"/>
                  <a:gd name="connsiteY23" fmla="*/ 15907 h 51625"/>
                  <a:gd name="connsiteX24" fmla="*/ 32576 w 51625"/>
                  <a:gd name="connsiteY24" fmla="*/ 20098 h 51625"/>
                  <a:gd name="connsiteX25" fmla="*/ 29623 w 51625"/>
                  <a:gd name="connsiteY25" fmla="*/ 24479 h 51625"/>
                  <a:gd name="connsiteX26" fmla="*/ 15335 w 51625"/>
                  <a:gd name="connsiteY26" fmla="*/ 39815 h 51625"/>
                  <a:gd name="connsiteX27" fmla="*/ 20288 w 51625"/>
                  <a:gd name="connsiteY27" fmla="*/ 39815 h 51625"/>
                  <a:gd name="connsiteX28" fmla="*/ 20288 w 51625"/>
                  <a:gd name="connsiteY28" fmla="*/ 28670 h 51625"/>
                  <a:gd name="connsiteX29" fmla="*/ 24194 w 51625"/>
                  <a:gd name="connsiteY29" fmla="*/ 28670 h 51625"/>
                  <a:gd name="connsiteX30" fmla="*/ 29718 w 51625"/>
                  <a:gd name="connsiteY30" fmla="*/ 29623 h 51625"/>
                  <a:gd name="connsiteX31" fmla="*/ 32385 w 51625"/>
                  <a:gd name="connsiteY31" fmla="*/ 36100 h 51625"/>
                  <a:gd name="connsiteX32" fmla="*/ 32385 w 51625"/>
                  <a:gd name="connsiteY32" fmla="*/ 39243 h 51625"/>
                  <a:gd name="connsiteX33" fmla="*/ 32576 w 51625"/>
                  <a:gd name="connsiteY33" fmla="*/ 39529 h 51625"/>
                  <a:gd name="connsiteX34" fmla="*/ 32576 w 51625"/>
                  <a:gd name="connsiteY34" fmla="*/ 39815 h 51625"/>
                  <a:gd name="connsiteX35" fmla="*/ 37243 w 51625"/>
                  <a:gd name="connsiteY35" fmla="*/ 39815 h 51625"/>
                  <a:gd name="connsiteX36" fmla="*/ 37052 w 51625"/>
                  <a:gd name="connsiteY36" fmla="*/ 39433 h 51625"/>
                  <a:gd name="connsiteX37" fmla="*/ 36766 w 51625"/>
                  <a:gd name="connsiteY37" fmla="*/ 38005 h 51625"/>
                  <a:gd name="connsiteX38" fmla="*/ 36766 w 51625"/>
                  <a:gd name="connsiteY38" fmla="*/ 35909 h 51625"/>
                  <a:gd name="connsiteX39" fmla="*/ 36766 w 51625"/>
                  <a:gd name="connsiteY39" fmla="*/ 33814 h 51625"/>
                  <a:gd name="connsiteX40" fmla="*/ 35243 w 51625"/>
                  <a:gd name="connsiteY40" fmla="*/ 29432 h 51625"/>
                  <a:gd name="connsiteX41" fmla="*/ 30385 w 51625"/>
                  <a:gd name="connsiteY41" fmla="*/ 26670 h 51625"/>
                  <a:gd name="connsiteX42" fmla="*/ 34481 w 51625"/>
                  <a:gd name="connsiteY42" fmla="*/ 25336 h 51625"/>
                  <a:gd name="connsiteX43" fmla="*/ 37243 w 51625"/>
                  <a:gd name="connsiteY43" fmla="*/ 19717 h 51625"/>
                  <a:gd name="connsiteX44" fmla="*/ 32861 w 51625"/>
                  <a:gd name="connsiteY44" fmla="*/ 12573 h 51625"/>
                  <a:gd name="connsiteX45" fmla="*/ 25146 w 51625"/>
                  <a:gd name="connsiteY45" fmla="*/ 11525 h 51625"/>
                  <a:gd name="connsiteX46" fmla="*/ 15240 w 51625"/>
                  <a:gd name="connsiteY46" fmla="*/ 11525 h 51625"/>
                  <a:gd name="connsiteX47" fmla="*/ 15240 w 51625"/>
                  <a:gd name="connsiteY47" fmla="*/ 39815 h 5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1625" h="51625">
                    <a:moveTo>
                      <a:pt x="41434" y="10001"/>
                    </a:moveTo>
                    <a:cubicBezTo>
                      <a:pt x="45720" y="14383"/>
                      <a:pt x="47911" y="19526"/>
                      <a:pt x="47911" y="25717"/>
                    </a:cubicBezTo>
                    <a:cubicBezTo>
                      <a:pt x="47911" y="31909"/>
                      <a:pt x="45720" y="37147"/>
                      <a:pt x="41434" y="41529"/>
                    </a:cubicBezTo>
                    <a:cubicBezTo>
                      <a:pt x="37148" y="45910"/>
                      <a:pt x="31909" y="48101"/>
                      <a:pt x="25718" y="48101"/>
                    </a:cubicBezTo>
                    <a:cubicBezTo>
                      <a:pt x="19526" y="48101"/>
                      <a:pt x="14287" y="45910"/>
                      <a:pt x="10001" y="41529"/>
                    </a:cubicBezTo>
                    <a:cubicBezTo>
                      <a:pt x="5715" y="37147"/>
                      <a:pt x="3619" y="31909"/>
                      <a:pt x="3619" y="25717"/>
                    </a:cubicBezTo>
                    <a:cubicBezTo>
                      <a:pt x="3619" y="19526"/>
                      <a:pt x="5810" y="14383"/>
                      <a:pt x="10096" y="10001"/>
                    </a:cubicBezTo>
                    <a:cubicBezTo>
                      <a:pt x="14383" y="5620"/>
                      <a:pt x="19622" y="3429"/>
                      <a:pt x="25813" y="3429"/>
                    </a:cubicBezTo>
                    <a:cubicBezTo>
                      <a:pt x="32004" y="3429"/>
                      <a:pt x="37243" y="5620"/>
                      <a:pt x="41529" y="10001"/>
                    </a:cubicBezTo>
                    <a:moveTo>
                      <a:pt x="44006" y="7525"/>
                    </a:moveTo>
                    <a:cubicBezTo>
                      <a:pt x="38957" y="2477"/>
                      <a:pt x="32861" y="0"/>
                      <a:pt x="25718" y="0"/>
                    </a:cubicBezTo>
                    <a:cubicBezTo>
                      <a:pt x="18574" y="0"/>
                      <a:pt x="12573" y="2477"/>
                      <a:pt x="7525" y="7525"/>
                    </a:cubicBezTo>
                    <a:cubicBezTo>
                      <a:pt x="2477" y="12573"/>
                      <a:pt x="0" y="18669"/>
                      <a:pt x="0" y="25717"/>
                    </a:cubicBezTo>
                    <a:cubicBezTo>
                      <a:pt x="0" y="32766"/>
                      <a:pt x="2477" y="38957"/>
                      <a:pt x="7525" y="44005"/>
                    </a:cubicBezTo>
                    <a:cubicBezTo>
                      <a:pt x="12573" y="49054"/>
                      <a:pt x="18574" y="51625"/>
                      <a:pt x="25813" y="51625"/>
                    </a:cubicBezTo>
                    <a:cubicBezTo>
                      <a:pt x="33052" y="51625"/>
                      <a:pt x="39052" y="49054"/>
                      <a:pt x="44101" y="44005"/>
                    </a:cubicBezTo>
                    <a:cubicBezTo>
                      <a:pt x="49149" y="38957"/>
                      <a:pt x="51626" y="32861"/>
                      <a:pt x="51626" y="25717"/>
                    </a:cubicBezTo>
                    <a:cubicBezTo>
                      <a:pt x="51626" y="18574"/>
                      <a:pt x="49054" y="12478"/>
                      <a:pt x="44101" y="7525"/>
                    </a:cubicBezTo>
                    <a:moveTo>
                      <a:pt x="29623" y="24479"/>
                    </a:moveTo>
                    <a:cubicBezTo>
                      <a:pt x="28575" y="24860"/>
                      <a:pt x="26956" y="25146"/>
                      <a:pt x="24860" y="25146"/>
                    </a:cubicBezTo>
                    <a:lnTo>
                      <a:pt x="20384" y="25146"/>
                    </a:lnTo>
                    <a:lnTo>
                      <a:pt x="20384" y="14859"/>
                    </a:lnTo>
                    <a:lnTo>
                      <a:pt x="24670" y="14859"/>
                    </a:lnTo>
                    <a:cubicBezTo>
                      <a:pt x="27432" y="14859"/>
                      <a:pt x="29432" y="15240"/>
                      <a:pt x="30670" y="15907"/>
                    </a:cubicBezTo>
                    <a:cubicBezTo>
                      <a:pt x="31909" y="16573"/>
                      <a:pt x="32576" y="18002"/>
                      <a:pt x="32576" y="20098"/>
                    </a:cubicBezTo>
                    <a:cubicBezTo>
                      <a:pt x="32576" y="22289"/>
                      <a:pt x="31623" y="23717"/>
                      <a:pt x="29623" y="24479"/>
                    </a:cubicBezTo>
                    <a:moveTo>
                      <a:pt x="15335" y="39815"/>
                    </a:moveTo>
                    <a:lnTo>
                      <a:pt x="20288" y="39815"/>
                    </a:lnTo>
                    <a:lnTo>
                      <a:pt x="20288" y="28670"/>
                    </a:lnTo>
                    <a:lnTo>
                      <a:pt x="24194" y="28670"/>
                    </a:lnTo>
                    <a:cubicBezTo>
                      <a:pt x="26860" y="28670"/>
                      <a:pt x="28670" y="28956"/>
                      <a:pt x="29718" y="29623"/>
                    </a:cubicBezTo>
                    <a:cubicBezTo>
                      <a:pt x="31528" y="30670"/>
                      <a:pt x="32385" y="32861"/>
                      <a:pt x="32385" y="36100"/>
                    </a:cubicBezTo>
                    <a:lnTo>
                      <a:pt x="32385" y="39243"/>
                    </a:lnTo>
                    <a:cubicBezTo>
                      <a:pt x="32385" y="39243"/>
                      <a:pt x="32480" y="39433"/>
                      <a:pt x="32576" y="39529"/>
                    </a:cubicBezTo>
                    <a:cubicBezTo>
                      <a:pt x="32576" y="39624"/>
                      <a:pt x="32576" y="39719"/>
                      <a:pt x="32576" y="39815"/>
                    </a:cubicBezTo>
                    <a:lnTo>
                      <a:pt x="37243" y="39815"/>
                    </a:lnTo>
                    <a:lnTo>
                      <a:pt x="37052" y="39433"/>
                    </a:lnTo>
                    <a:cubicBezTo>
                      <a:pt x="37052" y="39433"/>
                      <a:pt x="36862" y="38671"/>
                      <a:pt x="36766" y="38005"/>
                    </a:cubicBezTo>
                    <a:cubicBezTo>
                      <a:pt x="36671" y="37338"/>
                      <a:pt x="36766" y="36576"/>
                      <a:pt x="36766" y="35909"/>
                    </a:cubicBezTo>
                    <a:lnTo>
                      <a:pt x="36766" y="33814"/>
                    </a:lnTo>
                    <a:cubicBezTo>
                      <a:pt x="36766" y="32385"/>
                      <a:pt x="36290" y="30956"/>
                      <a:pt x="35243" y="29432"/>
                    </a:cubicBezTo>
                    <a:cubicBezTo>
                      <a:pt x="34195" y="27908"/>
                      <a:pt x="32576" y="26956"/>
                      <a:pt x="30385" y="26670"/>
                    </a:cubicBezTo>
                    <a:cubicBezTo>
                      <a:pt x="32099" y="26384"/>
                      <a:pt x="33528" y="25908"/>
                      <a:pt x="34481" y="25336"/>
                    </a:cubicBezTo>
                    <a:cubicBezTo>
                      <a:pt x="36290" y="24193"/>
                      <a:pt x="37243" y="22289"/>
                      <a:pt x="37243" y="19717"/>
                    </a:cubicBezTo>
                    <a:cubicBezTo>
                      <a:pt x="37243" y="16192"/>
                      <a:pt x="35814" y="13811"/>
                      <a:pt x="32861" y="12573"/>
                    </a:cubicBezTo>
                    <a:cubicBezTo>
                      <a:pt x="31242" y="11906"/>
                      <a:pt x="28670" y="11525"/>
                      <a:pt x="25146" y="11525"/>
                    </a:cubicBezTo>
                    <a:lnTo>
                      <a:pt x="15240" y="11525"/>
                    </a:lnTo>
                    <a:lnTo>
                      <a:pt x="15240" y="39815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46325E4-2C41-4B49-8E1E-39B4C0BA6406}"/>
                  </a:ext>
                </a:extLst>
              </p:cNvPr>
              <p:cNvSpPr/>
              <p:nvPr/>
            </p:nvSpPr>
            <p:spPr>
              <a:xfrm>
                <a:off x="7295090" y="3166627"/>
                <a:ext cx="335186" cy="441242"/>
              </a:xfrm>
              <a:custGeom>
                <a:avLst/>
                <a:gdLst>
                  <a:gd name="connsiteX0" fmla="*/ 9431 w 335186"/>
                  <a:gd name="connsiteY0" fmla="*/ 1530 h 441242"/>
                  <a:gd name="connsiteX1" fmla="*/ 1716 w 335186"/>
                  <a:gd name="connsiteY1" fmla="*/ 13532 h 441242"/>
                  <a:gd name="connsiteX2" fmla="*/ 2573 w 335186"/>
                  <a:gd name="connsiteY2" fmla="*/ 206413 h 441242"/>
                  <a:gd name="connsiteX3" fmla="*/ 84012 w 335186"/>
                  <a:gd name="connsiteY3" fmla="*/ 441204 h 441242"/>
                  <a:gd name="connsiteX4" fmla="*/ 132018 w 335186"/>
                  <a:gd name="connsiteY4" fmla="*/ 392341 h 441242"/>
                  <a:gd name="connsiteX5" fmla="*/ 144020 w 335186"/>
                  <a:gd name="connsiteY5" fmla="*/ 340049 h 441242"/>
                  <a:gd name="connsiteX6" fmla="*/ 171452 w 335186"/>
                  <a:gd name="connsiteY6" fmla="*/ 412058 h 441242"/>
                  <a:gd name="connsiteX7" fmla="*/ 228030 w 335186"/>
                  <a:gd name="connsiteY7" fmla="*/ 441204 h 441242"/>
                  <a:gd name="connsiteX8" fmla="*/ 302611 w 335186"/>
                  <a:gd name="connsiteY8" fmla="*/ 352050 h 441242"/>
                  <a:gd name="connsiteX9" fmla="*/ 335186 w 335186"/>
                  <a:gd name="connsiteY9" fmla="*/ 341763 h 441242"/>
                  <a:gd name="connsiteX10" fmla="*/ 318041 w 335186"/>
                  <a:gd name="connsiteY10" fmla="*/ 325476 h 441242"/>
                  <a:gd name="connsiteX11" fmla="*/ 303468 w 335186"/>
                  <a:gd name="connsiteY11" fmla="*/ 30677 h 441242"/>
                  <a:gd name="connsiteX12" fmla="*/ 278608 w 335186"/>
                  <a:gd name="connsiteY12" fmla="*/ 13532 h 441242"/>
                  <a:gd name="connsiteX13" fmla="*/ 255462 w 335186"/>
                  <a:gd name="connsiteY13" fmla="*/ 29820 h 441242"/>
                  <a:gd name="connsiteX14" fmla="*/ 265749 w 335186"/>
                  <a:gd name="connsiteY14" fmla="*/ 329762 h 441242"/>
                  <a:gd name="connsiteX15" fmla="*/ 278608 w 335186"/>
                  <a:gd name="connsiteY15" fmla="*/ 346907 h 441242"/>
                  <a:gd name="connsiteX16" fmla="*/ 240889 w 335186"/>
                  <a:gd name="connsiteY16" fmla="*/ 418059 h 441242"/>
                  <a:gd name="connsiteX17" fmla="*/ 197169 w 335186"/>
                  <a:gd name="connsiteY17" fmla="*/ 16961 h 441242"/>
                  <a:gd name="connsiteX18" fmla="*/ 186025 w 335186"/>
                  <a:gd name="connsiteY18" fmla="*/ 10960 h 441242"/>
                  <a:gd name="connsiteX19" fmla="*/ 134590 w 335186"/>
                  <a:gd name="connsiteY19" fmla="*/ 21247 h 441242"/>
                  <a:gd name="connsiteX20" fmla="*/ 132018 w 335186"/>
                  <a:gd name="connsiteY20" fmla="*/ 241465 h 441242"/>
                  <a:gd name="connsiteX21" fmla="*/ 93442 w 335186"/>
                  <a:gd name="connsiteY21" fmla="*/ 412915 h 441242"/>
                  <a:gd name="connsiteX22" fmla="*/ 64295 w 335186"/>
                  <a:gd name="connsiteY22" fmla="*/ 282613 h 441242"/>
                  <a:gd name="connsiteX23" fmla="*/ 61724 w 335186"/>
                  <a:gd name="connsiteY23" fmla="*/ 4959 h 441242"/>
                  <a:gd name="connsiteX24" fmla="*/ 9431 w 335186"/>
                  <a:gd name="connsiteY24" fmla="*/ 1530 h 44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5186" h="441242">
                    <a:moveTo>
                      <a:pt x="9431" y="1530"/>
                    </a:moveTo>
                    <a:cubicBezTo>
                      <a:pt x="9431" y="1530"/>
                      <a:pt x="1716" y="9246"/>
                      <a:pt x="1716" y="13532"/>
                    </a:cubicBezTo>
                    <a:cubicBezTo>
                      <a:pt x="1716" y="15627"/>
                      <a:pt x="-2665" y="101543"/>
                      <a:pt x="2573" y="206413"/>
                    </a:cubicBezTo>
                    <a:cubicBezTo>
                      <a:pt x="7907" y="313379"/>
                      <a:pt x="13718" y="443776"/>
                      <a:pt x="84012" y="441204"/>
                    </a:cubicBezTo>
                    <a:cubicBezTo>
                      <a:pt x="109158" y="440252"/>
                      <a:pt x="125160" y="425774"/>
                      <a:pt x="132018" y="392341"/>
                    </a:cubicBezTo>
                    <a:cubicBezTo>
                      <a:pt x="138019" y="363099"/>
                      <a:pt x="144020" y="340049"/>
                      <a:pt x="144020" y="340049"/>
                    </a:cubicBezTo>
                    <a:cubicBezTo>
                      <a:pt x="144020" y="340049"/>
                      <a:pt x="152592" y="385483"/>
                      <a:pt x="171452" y="412058"/>
                    </a:cubicBezTo>
                    <a:cubicBezTo>
                      <a:pt x="183072" y="428441"/>
                      <a:pt x="208409" y="442062"/>
                      <a:pt x="228030" y="441204"/>
                    </a:cubicBezTo>
                    <a:cubicBezTo>
                      <a:pt x="293943" y="438252"/>
                      <a:pt x="302611" y="352050"/>
                      <a:pt x="302611" y="352050"/>
                    </a:cubicBezTo>
                    <a:cubicBezTo>
                      <a:pt x="302611" y="352050"/>
                      <a:pt x="335186" y="354622"/>
                      <a:pt x="335186" y="341763"/>
                    </a:cubicBezTo>
                    <a:cubicBezTo>
                      <a:pt x="335186" y="328905"/>
                      <a:pt x="321470" y="341763"/>
                      <a:pt x="318041" y="325476"/>
                    </a:cubicBezTo>
                    <a:cubicBezTo>
                      <a:pt x="315184" y="312045"/>
                      <a:pt x="315470" y="107829"/>
                      <a:pt x="303468" y="30677"/>
                    </a:cubicBezTo>
                    <a:cubicBezTo>
                      <a:pt x="300992" y="14961"/>
                      <a:pt x="287752" y="13532"/>
                      <a:pt x="278608" y="13532"/>
                    </a:cubicBezTo>
                    <a:cubicBezTo>
                      <a:pt x="270035" y="13532"/>
                      <a:pt x="256224" y="15437"/>
                      <a:pt x="255462" y="29820"/>
                    </a:cubicBezTo>
                    <a:cubicBezTo>
                      <a:pt x="249461" y="147263"/>
                      <a:pt x="260891" y="320808"/>
                      <a:pt x="265749" y="329762"/>
                    </a:cubicBezTo>
                    <a:cubicBezTo>
                      <a:pt x="271750" y="340906"/>
                      <a:pt x="278608" y="346907"/>
                      <a:pt x="278608" y="346907"/>
                    </a:cubicBezTo>
                    <a:cubicBezTo>
                      <a:pt x="278608" y="346907"/>
                      <a:pt x="270893" y="418059"/>
                      <a:pt x="240889" y="418059"/>
                    </a:cubicBezTo>
                    <a:cubicBezTo>
                      <a:pt x="210885" y="418059"/>
                      <a:pt x="187739" y="163455"/>
                      <a:pt x="197169" y="16961"/>
                    </a:cubicBezTo>
                    <a:cubicBezTo>
                      <a:pt x="197169" y="16961"/>
                      <a:pt x="194121" y="12579"/>
                      <a:pt x="186025" y="10960"/>
                    </a:cubicBezTo>
                    <a:cubicBezTo>
                      <a:pt x="167642" y="7245"/>
                      <a:pt x="134590" y="6388"/>
                      <a:pt x="134590" y="21247"/>
                    </a:cubicBezTo>
                    <a:cubicBezTo>
                      <a:pt x="134590" y="21247"/>
                      <a:pt x="135352" y="120688"/>
                      <a:pt x="132018" y="241465"/>
                    </a:cubicBezTo>
                    <a:cubicBezTo>
                      <a:pt x="130304" y="304044"/>
                      <a:pt x="101633" y="412915"/>
                      <a:pt x="93442" y="412915"/>
                    </a:cubicBezTo>
                    <a:cubicBezTo>
                      <a:pt x="84012" y="412915"/>
                      <a:pt x="67724" y="351098"/>
                      <a:pt x="64295" y="282613"/>
                    </a:cubicBezTo>
                    <a:cubicBezTo>
                      <a:pt x="58485" y="164408"/>
                      <a:pt x="67153" y="10389"/>
                      <a:pt x="61724" y="4959"/>
                    </a:cubicBezTo>
                    <a:cubicBezTo>
                      <a:pt x="53151" y="-3613"/>
                      <a:pt x="9431" y="1530"/>
                      <a:pt x="9431" y="1530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10FB0169-959C-434A-A943-A4D3A5D20EBD}"/>
                  </a:ext>
                </a:extLst>
              </p:cNvPr>
              <p:cNvSpPr/>
              <p:nvPr/>
            </p:nvSpPr>
            <p:spPr>
              <a:xfrm>
                <a:off x="8187780" y="3354180"/>
                <a:ext cx="379365" cy="251174"/>
              </a:xfrm>
              <a:custGeom>
                <a:avLst/>
                <a:gdLst>
                  <a:gd name="connsiteX0" fmla="*/ 18378 w 379365"/>
                  <a:gd name="connsiteY0" fmla="*/ 35147 h 251174"/>
                  <a:gd name="connsiteX1" fmla="*/ 54383 w 379365"/>
                  <a:gd name="connsiteY1" fmla="*/ 12859 h 251174"/>
                  <a:gd name="connsiteX2" fmla="*/ 138393 w 379365"/>
                  <a:gd name="connsiteY2" fmla="*/ 48006 h 251174"/>
                  <a:gd name="connsiteX3" fmla="*/ 98102 w 379365"/>
                  <a:gd name="connsiteY3" fmla="*/ 174022 h 251174"/>
                  <a:gd name="connsiteX4" fmla="*/ 68956 w 379365"/>
                  <a:gd name="connsiteY4" fmla="*/ 171450 h 251174"/>
                  <a:gd name="connsiteX5" fmla="*/ 59526 w 379365"/>
                  <a:gd name="connsiteY5" fmla="*/ 170593 h 251174"/>
                  <a:gd name="connsiteX6" fmla="*/ 104103 w 379365"/>
                  <a:gd name="connsiteY6" fmla="*/ 231457 h 251174"/>
                  <a:gd name="connsiteX7" fmla="*/ 182113 w 379365"/>
                  <a:gd name="connsiteY7" fmla="*/ 72009 h 251174"/>
                  <a:gd name="connsiteX8" fmla="*/ 163253 w 379365"/>
                  <a:gd name="connsiteY8" fmla="*/ 24003 h 251174"/>
                  <a:gd name="connsiteX9" fmla="*/ 186399 w 379365"/>
                  <a:gd name="connsiteY9" fmla="*/ 0 h 251174"/>
                  <a:gd name="connsiteX10" fmla="*/ 217260 w 379365"/>
                  <a:gd name="connsiteY10" fmla="*/ 22288 h 251174"/>
                  <a:gd name="connsiteX11" fmla="*/ 278982 w 379365"/>
                  <a:gd name="connsiteY11" fmla="*/ 14573 h 251174"/>
                  <a:gd name="connsiteX12" fmla="*/ 290984 w 379365"/>
                  <a:gd name="connsiteY12" fmla="*/ 27432 h 251174"/>
                  <a:gd name="connsiteX13" fmla="*/ 278982 w 379365"/>
                  <a:gd name="connsiteY13" fmla="*/ 113157 h 251174"/>
                  <a:gd name="connsiteX14" fmla="*/ 317558 w 379365"/>
                  <a:gd name="connsiteY14" fmla="*/ 210026 h 251174"/>
                  <a:gd name="connsiteX15" fmla="*/ 362993 w 379365"/>
                  <a:gd name="connsiteY15" fmla="*/ 177451 h 251174"/>
                  <a:gd name="connsiteX16" fmla="*/ 378423 w 379365"/>
                  <a:gd name="connsiteY16" fmla="*/ 176593 h 251174"/>
                  <a:gd name="connsiteX17" fmla="*/ 367279 w 379365"/>
                  <a:gd name="connsiteY17" fmla="*/ 199739 h 251174"/>
                  <a:gd name="connsiteX18" fmla="*/ 274696 w 379365"/>
                  <a:gd name="connsiteY18" fmla="*/ 228029 h 251174"/>
                  <a:gd name="connsiteX19" fmla="*/ 228404 w 379365"/>
                  <a:gd name="connsiteY19" fmla="*/ 151733 h 251174"/>
                  <a:gd name="connsiteX20" fmla="*/ 228404 w 379365"/>
                  <a:gd name="connsiteY20" fmla="*/ 61722 h 251174"/>
                  <a:gd name="connsiteX21" fmla="*/ 214688 w 379365"/>
                  <a:gd name="connsiteY21" fmla="*/ 55721 h 251174"/>
                  <a:gd name="connsiteX22" fmla="*/ 205259 w 379365"/>
                  <a:gd name="connsiteY22" fmla="*/ 67723 h 251174"/>
                  <a:gd name="connsiteX23" fmla="*/ 177827 w 379365"/>
                  <a:gd name="connsiteY23" fmla="*/ 200597 h 251174"/>
                  <a:gd name="connsiteX24" fmla="*/ 69813 w 379365"/>
                  <a:gd name="connsiteY24" fmla="*/ 251174 h 251174"/>
                  <a:gd name="connsiteX25" fmla="*/ 376 w 379365"/>
                  <a:gd name="connsiteY25" fmla="*/ 135446 h 251174"/>
                  <a:gd name="connsiteX26" fmla="*/ 18378 w 379365"/>
                  <a:gd name="connsiteY26" fmla="*/ 35147 h 251174"/>
                  <a:gd name="connsiteX27" fmla="*/ 82672 w 379365"/>
                  <a:gd name="connsiteY27" fmla="*/ 156019 h 251174"/>
                  <a:gd name="connsiteX28" fmla="*/ 106675 w 379365"/>
                  <a:gd name="connsiteY28" fmla="*/ 90868 h 251174"/>
                  <a:gd name="connsiteX29" fmla="*/ 86958 w 379365"/>
                  <a:gd name="connsiteY29" fmla="*/ 35147 h 251174"/>
                  <a:gd name="connsiteX30" fmla="*/ 57812 w 379365"/>
                  <a:gd name="connsiteY30" fmla="*/ 92583 h 251174"/>
                  <a:gd name="connsiteX31" fmla="*/ 82672 w 379365"/>
                  <a:gd name="connsiteY31" fmla="*/ 156019 h 25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9365" h="251174">
                    <a:moveTo>
                      <a:pt x="18378" y="35147"/>
                    </a:moveTo>
                    <a:cubicBezTo>
                      <a:pt x="26379" y="18764"/>
                      <a:pt x="37904" y="12859"/>
                      <a:pt x="54383" y="12859"/>
                    </a:cubicBezTo>
                    <a:cubicBezTo>
                      <a:pt x="88673" y="12859"/>
                      <a:pt x="134107" y="23146"/>
                      <a:pt x="138393" y="48006"/>
                    </a:cubicBezTo>
                    <a:cubicBezTo>
                      <a:pt x="142679" y="72866"/>
                      <a:pt x="152966" y="170593"/>
                      <a:pt x="98102" y="174022"/>
                    </a:cubicBezTo>
                    <a:cubicBezTo>
                      <a:pt x="84386" y="174879"/>
                      <a:pt x="75147" y="171640"/>
                      <a:pt x="68956" y="171450"/>
                    </a:cubicBezTo>
                    <a:cubicBezTo>
                      <a:pt x="50287" y="170974"/>
                      <a:pt x="59526" y="170593"/>
                      <a:pt x="59526" y="170593"/>
                    </a:cubicBezTo>
                    <a:cubicBezTo>
                      <a:pt x="59526" y="170593"/>
                      <a:pt x="57621" y="235553"/>
                      <a:pt x="104103" y="231457"/>
                    </a:cubicBezTo>
                    <a:cubicBezTo>
                      <a:pt x="181256" y="224600"/>
                      <a:pt x="181256" y="95155"/>
                      <a:pt x="182113" y="72009"/>
                    </a:cubicBezTo>
                    <a:cubicBezTo>
                      <a:pt x="182780" y="54388"/>
                      <a:pt x="161539" y="59150"/>
                      <a:pt x="163253" y="24003"/>
                    </a:cubicBezTo>
                    <a:cubicBezTo>
                      <a:pt x="163253" y="24003"/>
                      <a:pt x="169540" y="0"/>
                      <a:pt x="186399" y="0"/>
                    </a:cubicBezTo>
                    <a:cubicBezTo>
                      <a:pt x="208688" y="0"/>
                      <a:pt x="197543" y="25717"/>
                      <a:pt x="217260" y="22288"/>
                    </a:cubicBezTo>
                    <a:cubicBezTo>
                      <a:pt x="236977" y="18859"/>
                      <a:pt x="264409" y="12001"/>
                      <a:pt x="278982" y="14573"/>
                    </a:cubicBezTo>
                    <a:cubicBezTo>
                      <a:pt x="293555" y="17145"/>
                      <a:pt x="290984" y="23146"/>
                      <a:pt x="290984" y="27432"/>
                    </a:cubicBezTo>
                    <a:cubicBezTo>
                      <a:pt x="290984" y="31718"/>
                      <a:pt x="277268" y="56579"/>
                      <a:pt x="278982" y="113157"/>
                    </a:cubicBezTo>
                    <a:cubicBezTo>
                      <a:pt x="280697" y="169735"/>
                      <a:pt x="286602" y="210026"/>
                      <a:pt x="317558" y="210026"/>
                    </a:cubicBezTo>
                    <a:cubicBezTo>
                      <a:pt x="340704" y="210026"/>
                      <a:pt x="357563" y="181070"/>
                      <a:pt x="362993" y="177451"/>
                    </a:cubicBezTo>
                    <a:cubicBezTo>
                      <a:pt x="365564" y="175736"/>
                      <a:pt x="375851" y="174022"/>
                      <a:pt x="378423" y="176593"/>
                    </a:cubicBezTo>
                    <a:cubicBezTo>
                      <a:pt x="379661" y="177832"/>
                      <a:pt x="382043" y="187452"/>
                      <a:pt x="367279" y="199739"/>
                    </a:cubicBezTo>
                    <a:cubicBezTo>
                      <a:pt x="351372" y="212979"/>
                      <a:pt x="316892" y="228886"/>
                      <a:pt x="274696" y="228029"/>
                    </a:cubicBezTo>
                    <a:cubicBezTo>
                      <a:pt x="274696" y="228029"/>
                      <a:pt x="228404" y="231457"/>
                      <a:pt x="228404" y="151733"/>
                    </a:cubicBezTo>
                    <a:lnTo>
                      <a:pt x="228404" y="61722"/>
                    </a:lnTo>
                    <a:cubicBezTo>
                      <a:pt x="228404" y="61722"/>
                      <a:pt x="219832" y="54007"/>
                      <a:pt x="214688" y="55721"/>
                    </a:cubicBezTo>
                    <a:cubicBezTo>
                      <a:pt x="213164" y="56197"/>
                      <a:pt x="207830" y="53721"/>
                      <a:pt x="205259" y="67723"/>
                    </a:cubicBezTo>
                    <a:cubicBezTo>
                      <a:pt x="199163" y="101346"/>
                      <a:pt x="202687" y="158591"/>
                      <a:pt x="177827" y="200597"/>
                    </a:cubicBezTo>
                    <a:cubicBezTo>
                      <a:pt x="177827" y="200597"/>
                      <a:pt x="152109" y="251174"/>
                      <a:pt x="69813" y="251174"/>
                    </a:cubicBezTo>
                    <a:cubicBezTo>
                      <a:pt x="-12483" y="251174"/>
                      <a:pt x="1233" y="154305"/>
                      <a:pt x="376" y="135446"/>
                    </a:cubicBezTo>
                    <a:cubicBezTo>
                      <a:pt x="185" y="131350"/>
                      <a:pt x="1424" y="70104"/>
                      <a:pt x="18378" y="35147"/>
                    </a:cubicBezTo>
                    <a:moveTo>
                      <a:pt x="82672" y="156019"/>
                    </a:moveTo>
                    <a:cubicBezTo>
                      <a:pt x="96388" y="156019"/>
                      <a:pt x="106675" y="132874"/>
                      <a:pt x="106675" y="90868"/>
                    </a:cubicBezTo>
                    <a:cubicBezTo>
                      <a:pt x="106675" y="48863"/>
                      <a:pt x="103246" y="35147"/>
                      <a:pt x="86958" y="35147"/>
                    </a:cubicBezTo>
                    <a:cubicBezTo>
                      <a:pt x="70670" y="35147"/>
                      <a:pt x="57812" y="58293"/>
                      <a:pt x="57812" y="92583"/>
                    </a:cubicBezTo>
                    <a:cubicBezTo>
                      <a:pt x="57812" y="126873"/>
                      <a:pt x="52668" y="156019"/>
                      <a:pt x="82672" y="156019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CE45DE7-E528-4EC3-8B74-FE187E7BB24A}"/>
                </a:ext>
              </a:extLst>
            </p:cNvPr>
            <p:cNvSpPr/>
            <p:nvPr/>
          </p:nvSpPr>
          <p:spPr>
            <a:xfrm>
              <a:off x="1182244" y="988799"/>
              <a:ext cx="935645" cy="646853"/>
            </a:xfrm>
            <a:custGeom>
              <a:avLst/>
              <a:gdLst>
                <a:gd name="connsiteX0" fmla="*/ 39719 w 523198"/>
                <a:gd name="connsiteY0" fmla="*/ 4235 h 361710"/>
                <a:gd name="connsiteX1" fmla="*/ 109157 w 523198"/>
                <a:gd name="connsiteY1" fmla="*/ 13188 h 361710"/>
                <a:gd name="connsiteX2" fmla="*/ 133541 w 523198"/>
                <a:gd name="connsiteY2" fmla="*/ 58146 h 361710"/>
                <a:gd name="connsiteX3" fmla="*/ 110395 w 523198"/>
                <a:gd name="connsiteY3" fmla="*/ 163588 h 361710"/>
                <a:gd name="connsiteX4" fmla="*/ 57722 w 523198"/>
                <a:gd name="connsiteY4" fmla="*/ 164922 h 361710"/>
                <a:gd name="connsiteX5" fmla="*/ 82201 w 523198"/>
                <a:gd name="connsiteY5" fmla="*/ 225310 h 361710"/>
                <a:gd name="connsiteX6" fmla="*/ 185071 w 523198"/>
                <a:gd name="connsiteY6" fmla="*/ 31191 h 361710"/>
                <a:gd name="connsiteX7" fmla="*/ 212027 w 523198"/>
                <a:gd name="connsiteY7" fmla="*/ 19665 h 361710"/>
                <a:gd name="connsiteX8" fmla="*/ 230029 w 523198"/>
                <a:gd name="connsiteY8" fmla="*/ 55670 h 361710"/>
                <a:gd name="connsiteX9" fmla="*/ 231267 w 523198"/>
                <a:gd name="connsiteY9" fmla="*/ 132822 h 361710"/>
                <a:gd name="connsiteX10" fmla="*/ 287846 w 523198"/>
                <a:gd name="connsiteY10" fmla="*/ 2997 h 361710"/>
                <a:gd name="connsiteX11" fmla="*/ 330232 w 523198"/>
                <a:gd name="connsiteY11" fmla="*/ 15855 h 361710"/>
                <a:gd name="connsiteX12" fmla="*/ 344424 w 523198"/>
                <a:gd name="connsiteY12" fmla="*/ 202260 h 361710"/>
                <a:gd name="connsiteX13" fmla="*/ 364998 w 523198"/>
                <a:gd name="connsiteY13" fmla="*/ 167589 h 361710"/>
                <a:gd name="connsiteX14" fmla="*/ 364998 w 523198"/>
                <a:gd name="connsiteY14" fmla="*/ 102057 h 361710"/>
                <a:gd name="connsiteX15" fmla="*/ 408718 w 523198"/>
                <a:gd name="connsiteY15" fmla="*/ 9474 h 361710"/>
                <a:gd name="connsiteX16" fmla="*/ 445961 w 523198"/>
                <a:gd name="connsiteY16" fmla="*/ 15951 h 361710"/>
                <a:gd name="connsiteX17" fmla="*/ 470345 w 523198"/>
                <a:gd name="connsiteY17" fmla="*/ 17189 h 361710"/>
                <a:gd name="connsiteX18" fmla="*/ 502539 w 523198"/>
                <a:gd name="connsiteY18" fmla="*/ 520 h 361710"/>
                <a:gd name="connsiteX19" fmla="*/ 523113 w 523198"/>
                <a:gd name="connsiteY19" fmla="*/ 24904 h 361710"/>
                <a:gd name="connsiteX20" fmla="*/ 517970 w 523198"/>
                <a:gd name="connsiteY20" fmla="*/ 298748 h 361710"/>
                <a:gd name="connsiteX21" fmla="*/ 476822 w 523198"/>
                <a:gd name="connsiteY21" fmla="*/ 361708 h 361710"/>
                <a:gd name="connsiteX22" fmla="*/ 371380 w 523198"/>
                <a:gd name="connsiteY22" fmla="*/ 311607 h 361710"/>
                <a:gd name="connsiteX23" fmla="*/ 391954 w 523198"/>
                <a:gd name="connsiteY23" fmla="*/ 316750 h 361710"/>
                <a:gd name="connsiteX24" fmla="*/ 434340 w 523198"/>
                <a:gd name="connsiteY24" fmla="*/ 343706 h 361710"/>
                <a:gd name="connsiteX25" fmla="*/ 472916 w 523198"/>
                <a:gd name="connsiteY25" fmla="*/ 279412 h 361710"/>
                <a:gd name="connsiteX26" fmla="*/ 470345 w 523198"/>
                <a:gd name="connsiteY26" fmla="*/ 227977 h 361710"/>
                <a:gd name="connsiteX27" fmla="*/ 446913 w 523198"/>
                <a:gd name="connsiteY27" fmla="*/ 236931 h 361710"/>
                <a:gd name="connsiteX28" fmla="*/ 395859 w 523198"/>
                <a:gd name="connsiteY28" fmla="*/ 235978 h 361710"/>
                <a:gd name="connsiteX29" fmla="*/ 370142 w 523198"/>
                <a:gd name="connsiteY29" fmla="*/ 211213 h 361710"/>
                <a:gd name="connsiteX30" fmla="*/ 328994 w 523198"/>
                <a:gd name="connsiteY30" fmla="*/ 222738 h 361710"/>
                <a:gd name="connsiteX31" fmla="*/ 273749 w 523198"/>
                <a:gd name="connsiteY31" fmla="*/ 177780 h 361710"/>
                <a:gd name="connsiteX32" fmla="*/ 272415 w 523198"/>
                <a:gd name="connsiteY32" fmla="*/ 71100 h 361710"/>
                <a:gd name="connsiteX33" fmla="*/ 227457 w 523198"/>
                <a:gd name="connsiteY33" fmla="*/ 236931 h 361710"/>
                <a:gd name="connsiteX34" fmla="*/ 186309 w 523198"/>
                <a:gd name="connsiteY34" fmla="*/ 215118 h 361710"/>
                <a:gd name="connsiteX35" fmla="*/ 177356 w 523198"/>
                <a:gd name="connsiteY35" fmla="*/ 135394 h 361710"/>
                <a:gd name="connsiteX36" fmla="*/ 163259 w 523198"/>
                <a:gd name="connsiteY36" fmla="*/ 159778 h 361710"/>
                <a:gd name="connsiteX37" fmla="*/ 61722 w 523198"/>
                <a:gd name="connsiteY37" fmla="*/ 240741 h 361710"/>
                <a:gd name="connsiteX38" fmla="*/ 0 w 523198"/>
                <a:gd name="connsiteY38" fmla="*/ 149491 h 361710"/>
                <a:gd name="connsiteX39" fmla="*/ 39815 w 523198"/>
                <a:gd name="connsiteY39" fmla="*/ 4235 h 361710"/>
                <a:gd name="connsiteX40" fmla="*/ 83439 w 523198"/>
                <a:gd name="connsiteY40" fmla="*/ 24809 h 361710"/>
                <a:gd name="connsiteX41" fmla="*/ 52578 w 523198"/>
                <a:gd name="connsiteY41" fmla="*/ 95484 h 361710"/>
                <a:gd name="connsiteX42" fmla="*/ 73152 w 523198"/>
                <a:gd name="connsiteY42" fmla="*/ 150729 h 361710"/>
                <a:gd name="connsiteX43" fmla="*/ 97536 w 523198"/>
                <a:gd name="connsiteY43" fmla="*/ 137871 h 361710"/>
                <a:gd name="connsiteX44" fmla="*/ 83439 w 523198"/>
                <a:gd name="connsiteY44" fmla="*/ 24714 h 361710"/>
                <a:gd name="connsiteX45" fmla="*/ 417100 w 523198"/>
                <a:gd name="connsiteY45" fmla="*/ 122535 h 361710"/>
                <a:gd name="connsiteX46" fmla="*/ 444056 w 523198"/>
                <a:gd name="connsiteY46" fmla="*/ 215118 h 361710"/>
                <a:gd name="connsiteX47" fmla="*/ 474250 w 523198"/>
                <a:gd name="connsiteY47" fmla="*/ 123869 h 361710"/>
                <a:gd name="connsiteX48" fmla="*/ 444722 w 523198"/>
                <a:gd name="connsiteY48" fmla="*/ 32619 h 361710"/>
                <a:gd name="connsiteX49" fmla="*/ 417100 w 523198"/>
                <a:gd name="connsiteY49" fmla="*/ 122631 h 36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198" h="361710">
                  <a:moveTo>
                    <a:pt x="39719" y="4235"/>
                  </a:moveTo>
                  <a:cubicBezTo>
                    <a:pt x="43625" y="4235"/>
                    <a:pt x="83058" y="1473"/>
                    <a:pt x="109157" y="13188"/>
                  </a:cubicBezTo>
                  <a:cubicBezTo>
                    <a:pt x="125540" y="20618"/>
                    <a:pt x="134112" y="32905"/>
                    <a:pt x="133541" y="58146"/>
                  </a:cubicBezTo>
                  <a:cubicBezTo>
                    <a:pt x="132302" y="122440"/>
                    <a:pt x="129731" y="154539"/>
                    <a:pt x="110395" y="163588"/>
                  </a:cubicBezTo>
                  <a:cubicBezTo>
                    <a:pt x="91154" y="172637"/>
                    <a:pt x="61532" y="162350"/>
                    <a:pt x="57722" y="164922"/>
                  </a:cubicBezTo>
                  <a:cubicBezTo>
                    <a:pt x="53912" y="167493"/>
                    <a:pt x="52578" y="223310"/>
                    <a:pt x="82201" y="225310"/>
                  </a:cubicBezTo>
                  <a:cubicBezTo>
                    <a:pt x="119444" y="227882"/>
                    <a:pt x="164497" y="161016"/>
                    <a:pt x="185071" y="31191"/>
                  </a:cubicBezTo>
                  <a:cubicBezTo>
                    <a:pt x="186500" y="22237"/>
                    <a:pt x="206883" y="18332"/>
                    <a:pt x="212027" y="19665"/>
                  </a:cubicBezTo>
                  <a:cubicBezTo>
                    <a:pt x="212027" y="19665"/>
                    <a:pt x="230029" y="19665"/>
                    <a:pt x="230029" y="55670"/>
                  </a:cubicBezTo>
                  <a:cubicBezTo>
                    <a:pt x="230029" y="91674"/>
                    <a:pt x="231267" y="132822"/>
                    <a:pt x="231267" y="132822"/>
                  </a:cubicBezTo>
                  <a:cubicBezTo>
                    <a:pt x="231267" y="132822"/>
                    <a:pt x="264890" y="12522"/>
                    <a:pt x="287846" y="2997"/>
                  </a:cubicBezTo>
                  <a:cubicBezTo>
                    <a:pt x="303276" y="-3480"/>
                    <a:pt x="334137" y="425"/>
                    <a:pt x="330232" y="15855"/>
                  </a:cubicBezTo>
                  <a:cubicBezTo>
                    <a:pt x="326422" y="31286"/>
                    <a:pt x="306038" y="206736"/>
                    <a:pt x="344424" y="202260"/>
                  </a:cubicBezTo>
                  <a:cubicBezTo>
                    <a:pt x="366236" y="199688"/>
                    <a:pt x="366236" y="185591"/>
                    <a:pt x="364998" y="167589"/>
                  </a:cubicBezTo>
                  <a:cubicBezTo>
                    <a:pt x="363665" y="148539"/>
                    <a:pt x="364998" y="125202"/>
                    <a:pt x="364998" y="102057"/>
                  </a:cubicBezTo>
                  <a:cubicBezTo>
                    <a:pt x="364998" y="78911"/>
                    <a:pt x="377857" y="6902"/>
                    <a:pt x="408718" y="9474"/>
                  </a:cubicBezTo>
                  <a:cubicBezTo>
                    <a:pt x="439579" y="12045"/>
                    <a:pt x="439579" y="15951"/>
                    <a:pt x="445961" y="15951"/>
                  </a:cubicBezTo>
                  <a:cubicBezTo>
                    <a:pt x="452342" y="15951"/>
                    <a:pt x="470345" y="17189"/>
                    <a:pt x="470345" y="17189"/>
                  </a:cubicBezTo>
                  <a:cubicBezTo>
                    <a:pt x="470345" y="17189"/>
                    <a:pt x="470345" y="-1290"/>
                    <a:pt x="502539" y="520"/>
                  </a:cubicBezTo>
                  <a:cubicBezTo>
                    <a:pt x="525685" y="1854"/>
                    <a:pt x="523113" y="18522"/>
                    <a:pt x="523113" y="24904"/>
                  </a:cubicBezTo>
                  <a:cubicBezTo>
                    <a:pt x="523113" y="31286"/>
                    <a:pt x="521875" y="281984"/>
                    <a:pt x="517970" y="298748"/>
                  </a:cubicBezTo>
                  <a:cubicBezTo>
                    <a:pt x="514160" y="315417"/>
                    <a:pt x="515398" y="361613"/>
                    <a:pt x="476822" y="361708"/>
                  </a:cubicBezTo>
                  <a:cubicBezTo>
                    <a:pt x="409289" y="361994"/>
                    <a:pt x="372999" y="330561"/>
                    <a:pt x="371380" y="311607"/>
                  </a:cubicBezTo>
                  <a:cubicBezTo>
                    <a:pt x="371380" y="311607"/>
                    <a:pt x="380714" y="306463"/>
                    <a:pt x="391954" y="316750"/>
                  </a:cubicBezTo>
                  <a:cubicBezTo>
                    <a:pt x="397097" y="321417"/>
                    <a:pt x="407384" y="341134"/>
                    <a:pt x="434340" y="343706"/>
                  </a:cubicBezTo>
                  <a:cubicBezTo>
                    <a:pt x="457010" y="345897"/>
                    <a:pt x="471583" y="303891"/>
                    <a:pt x="472916" y="279412"/>
                  </a:cubicBezTo>
                  <a:lnTo>
                    <a:pt x="470345" y="227977"/>
                  </a:lnTo>
                  <a:cubicBezTo>
                    <a:pt x="470345" y="227977"/>
                    <a:pt x="463582" y="229882"/>
                    <a:pt x="446913" y="236931"/>
                  </a:cubicBezTo>
                  <a:cubicBezTo>
                    <a:pt x="443103" y="238550"/>
                    <a:pt x="404908" y="238359"/>
                    <a:pt x="395859" y="235978"/>
                  </a:cubicBezTo>
                  <a:cubicBezTo>
                    <a:pt x="384905" y="233121"/>
                    <a:pt x="370142" y="211213"/>
                    <a:pt x="370142" y="211213"/>
                  </a:cubicBezTo>
                  <a:cubicBezTo>
                    <a:pt x="370142" y="211213"/>
                    <a:pt x="359855" y="222738"/>
                    <a:pt x="328994" y="222738"/>
                  </a:cubicBezTo>
                  <a:cubicBezTo>
                    <a:pt x="298133" y="222738"/>
                    <a:pt x="276320" y="197021"/>
                    <a:pt x="273749" y="177780"/>
                  </a:cubicBezTo>
                  <a:cubicBezTo>
                    <a:pt x="271177" y="158540"/>
                    <a:pt x="272415" y="71100"/>
                    <a:pt x="272415" y="71100"/>
                  </a:cubicBezTo>
                  <a:cubicBezTo>
                    <a:pt x="272415" y="71100"/>
                    <a:pt x="226124" y="179114"/>
                    <a:pt x="227457" y="236931"/>
                  </a:cubicBezTo>
                  <a:cubicBezTo>
                    <a:pt x="227457" y="236931"/>
                    <a:pt x="190119" y="245884"/>
                    <a:pt x="186309" y="215118"/>
                  </a:cubicBezTo>
                  <a:cubicBezTo>
                    <a:pt x="182499" y="184257"/>
                    <a:pt x="177356" y="135394"/>
                    <a:pt x="177356" y="135394"/>
                  </a:cubicBezTo>
                  <a:cubicBezTo>
                    <a:pt x="177356" y="135394"/>
                    <a:pt x="171069" y="143205"/>
                    <a:pt x="163259" y="159778"/>
                  </a:cubicBezTo>
                  <a:cubicBezTo>
                    <a:pt x="148876" y="190068"/>
                    <a:pt x="127254" y="237693"/>
                    <a:pt x="61722" y="240741"/>
                  </a:cubicBezTo>
                  <a:cubicBezTo>
                    <a:pt x="7715" y="243312"/>
                    <a:pt x="0" y="175209"/>
                    <a:pt x="0" y="149491"/>
                  </a:cubicBezTo>
                  <a:cubicBezTo>
                    <a:pt x="0" y="149491"/>
                    <a:pt x="6001" y="4235"/>
                    <a:pt x="39815" y="4235"/>
                  </a:cubicBezTo>
                  <a:moveTo>
                    <a:pt x="83439" y="24809"/>
                  </a:moveTo>
                  <a:cubicBezTo>
                    <a:pt x="66104" y="24809"/>
                    <a:pt x="54293" y="61766"/>
                    <a:pt x="52578" y="95484"/>
                  </a:cubicBezTo>
                  <a:cubicBezTo>
                    <a:pt x="50006" y="146919"/>
                    <a:pt x="64865" y="150348"/>
                    <a:pt x="73152" y="150729"/>
                  </a:cubicBezTo>
                  <a:cubicBezTo>
                    <a:pt x="91535" y="151587"/>
                    <a:pt x="97536" y="137871"/>
                    <a:pt x="97536" y="137871"/>
                  </a:cubicBezTo>
                  <a:cubicBezTo>
                    <a:pt x="97536" y="137871"/>
                    <a:pt x="108299" y="24714"/>
                    <a:pt x="83439" y="24714"/>
                  </a:cubicBezTo>
                  <a:moveTo>
                    <a:pt x="417100" y="122535"/>
                  </a:moveTo>
                  <a:cubicBezTo>
                    <a:pt x="417100" y="141871"/>
                    <a:pt x="412623" y="215118"/>
                    <a:pt x="444056" y="215118"/>
                  </a:cubicBezTo>
                  <a:cubicBezTo>
                    <a:pt x="466535" y="215118"/>
                    <a:pt x="474250" y="195211"/>
                    <a:pt x="474250" y="123869"/>
                  </a:cubicBezTo>
                  <a:cubicBezTo>
                    <a:pt x="474250" y="52527"/>
                    <a:pt x="467201" y="32619"/>
                    <a:pt x="444722" y="32619"/>
                  </a:cubicBezTo>
                  <a:cubicBezTo>
                    <a:pt x="422243" y="32619"/>
                    <a:pt x="417100" y="96437"/>
                    <a:pt x="417100" y="122631"/>
                  </a:cubicBezTo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A83CDDB-598F-44E2-8333-67CE037505AC}"/>
                </a:ext>
              </a:extLst>
            </p:cNvPr>
            <p:cNvSpPr/>
            <p:nvPr/>
          </p:nvSpPr>
          <p:spPr>
            <a:xfrm>
              <a:off x="672083" y="1803091"/>
              <a:ext cx="85169" cy="134736"/>
            </a:xfrm>
            <a:custGeom>
              <a:avLst/>
              <a:gdLst>
                <a:gd name="connsiteX0" fmla="*/ 30766 w 47625"/>
                <a:gd name="connsiteY0" fmla="*/ 75248 h 75342"/>
                <a:gd name="connsiteX1" fmla="*/ 15716 w 47625"/>
                <a:gd name="connsiteY1" fmla="*/ 73152 h 75342"/>
                <a:gd name="connsiteX2" fmla="*/ 6287 w 47625"/>
                <a:gd name="connsiteY2" fmla="*/ 66865 h 75342"/>
                <a:gd name="connsiteX3" fmla="*/ 1429 w 47625"/>
                <a:gd name="connsiteY3" fmla="*/ 56388 h 75342"/>
                <a:gd name="connsiteX4" fmla="*/ 0 w 47625"/>
                <a:gd name="connsiteY4" fmla="*/ 41910 h 75342"/>
                <a:gd name="connsiteX5" fmla="*/ 0 w 47625"/>
                <a:gd name="connsiteY5" fmla="*/ 34195 h 75342"/>
                <a:gd name="connsiteX6" fmla="*/ 1524 w 47625"/>
                <a:gd name="connsiteY6" fmla="*/ 20193 h 75342"/>
                <a:gd name="connsiteX7" fmla="*/ 6668 w 47625"/>
                <a:gd name="connsiteY7" fmla="*/ 9430 h 75342"/>
                <a:gd name="connsiteX8" fmla="*/ 16383 w 47625"/>
                <a:gd name="connsiteY8" fmla="*/ 2476 h 75342"/>
                <a:gd name="connsiteX9" fmla="*/ 31623 w 47625"/>
                <a:gd name="connsiteY9" fmla="*/ 0 h 75342"/>
                <a:gd name="connsiteX10" fmla="*/ 40195 w 47625"/>
                <a:gd name="connsiteY10" fmla="*/ 762 h 75342"/>
                <a:gd name="connsiteX11" fmla="*/ 47625 w 47625"/>
                <a:gd name="connsiteY11" fmla="*/ 2667 h 75342"/>
                <a:gd name="connsiteX12" fmla="*/ 45434 w 47625"/>
                <a:gd name="connsiteY12" fmla="*/ 12668 h 75342"/>
                <a:gd name="connsiteX13" fmla="*/ 39815 w 47625"/>
                <a:gd name="connsiteY13" fmla="*/ 11335 h 75342"/>
                <a:gd name="connsiteX14" fmla="*/ 32957 w 47625"/>
                <a:gd name="connsiteY14" fmla="*/ 10763 h 75342"/>
                <a:gd name="connsiteX15" fmla="*/ 23813 w 47625"/>
                <a:gd name="connsiteY15" fmla="*/ 11811 h 75342"/>
                <a:gd name="connsiteX16" fmla="*/ 17621 w 47625"/>
                <a:gd name="connsiteY16" fmla="*/ 15430 h 75342"/>
                <a:gd name="connsiteX17" fmla="*/ 14097 w 47625"/>
                <a:gd name="connsiteY17" fmla="*/ 22669 h 75342"/>
                <a:gd name="connsiteX18" fmla="*/ 13049 w 47625"/>
                <a:gd name="connsiteY18" fmla="*/ 34480 h 75342"/>
                <a:gd name="connsiteX19" fmla="*/ 13049 w 47625"/>
                <a:gd name="connsiteY19" fmla="*/ 41434 h 75342"/>
                <a:gd name="connsiteX20" fmla="*/ 14002 w 47625"/>
                <a:gd name="connsiteY20" fmla="*/ 53054 h 75342"/>
                <a:gd name="connsiteX21" fmla="*/ 17336 w 47625"/>
                <a:gd name="connsiteY21" fmla="*/ 60103 h 75342"/>
                <a:gd name="connsiteX22" fmla="*/ 23622 w 47625"/>
                <a:gd name="connsiteY22" fmla="*/ 63627 h 75342"/>
                <a:gd name="connsiteX23" fmla="*/ 33242 w 47625"/>
                <a:gd name="connsiteY23" fmla="*/ 64579 h 75342"/>
                <a:gd name="connsiteX24" fmla="*/ 40005 w 47625"/>
                <a:gd name="connsiteY24" fmla="*/ 64198 h 75342"/>
                <a:gd name="connsiteX25" fmla="*/ 47244 w 47625"/>
                <a:gd name="connsiteY25" fmla="*/ 63246 h 75342"/>
                <a:gd name="connsiteX26" fmla="*/ 45149 w 47625"/>
                <a:gd name="connsiteY26" fmla="*/ 73533 h 75342"/>
                <a:gd name="connsiteX27" fmla="*/ 37814 w 47625"/>
                <a:gd name="connsiteY27" fmla="*/ 74867 h 75342"/>
                <a:gd name="connsiteX28" fmla="*/ 30480 w 47625"/>
                <a:gd name="connsiteY28" fmla="*/ 75343 h 7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7625" h="75342">
                  <a:moveTo>
                    <a:pt x="30766" y="75248"/>
                  </a:moveTo>
                  <a:cubicBezTo>
                    <a:pt x="24765" y="75248"/>
                    <a:pt x="19717" y="74581"/>
                    <a:pt x="15716" y="73152"/>
                  </a:cubicBezTo>
                  <a:cubicBezTo>
                    <a:pt x="11716" y="71723"/>
                    <a:pt x="8573" y="69628"/>
                    <a:pt x="6287" y="66865"/>
                  </a:cubicBezTo>
                  <a:cubicBezTo>
                    <a:pt x="4001" y="64103"/>
                    <a:pt x="2286" y="60579"/>
                    <a:pt x="1429" y="56388"/>
                  </a:cubicBezTo>
                  <a:cubicBezTo>
                    <a:pt x="572" y="52197"/>
                    <a:pt x="0" y="47339"/>
                    <a:pt x="0" y="41910"/>
                  </a:cubicBezTo>
                  <a:lnTo>
                    <a:pt x="0" y="34195"/>
                  </a:lnTo>
                  <a:cubicBezTo>
                    <a:pt x="0" y="29051"/>
                    <a:pt x="476" y="24384"/>
                    <a:pt x="1524" y="20193"/>
                  </a:cubicBezTo>
                  <a:cubicBezTo>
                    <a:pt x="2477" y="16002"/>
                    <a:pt x="4191" y="12382"/>
                    <a:pt x="6668" y="9430"/>
                  </a:cubicBezTo>
                  <a:cubicBezTo>
                    <a:pt x="9049" y="6477"/>
                    <a:pt x="12287" y="4096"/>
                    <a:pt x="16383" y="2476"/>
                  </a:cubicBezTo>
                  <a:cubicBezTo>
                    <a:pt x="20479" y="857"/>
                    <a:pt x="25527" y="0"/>
                    <a:pt x="31623" y="0"/>
                  </a:cubicBezTo>
                  <a:cubicBezTo>
                    <a:pt x="34576" y="0"/>
                    <a:pt x="37433" y="190"/>
                    <a:pt x="40195" y="762"/>
                  </a:cubicBezTo>
                  <a:cubicBezTo>
                    <a:pt x="42958" y="1238"/>
                    <a:pt x="45434" y="1810"/>
                    <a:pt x="47625" y="2667"/>
                  </a:cubicBezTo>
                  <a:lnTo>
                    <a:pt x="45434" y="12668"/>
                  </a:lnTo>
                  <a:cubicBezTo>
                    <a:pt x="43815" y="12192"/>
                    <a:pt x="42005" y="11716"/>
                    <a:pt x="39815" y="11335"/>
                  </a:cubicBezTo>
                  <a:cubicBezTo>
                    <a:pt x="37624" y="10954"/>
                    <a:pt x="35338" y="10763"/>
                    <a:pt x="32957" y="10763"/>
                  </a:cubicBezTo>
                  <a:cubicBezTo>
                    <a:pt x="29337" y="10763"/>
                    <a:pt x="26384" y="11144"/>
                    <a:pt x="23813" y="11811"/>
                  </a:cubicBezTo>
                  <a:cubicBezTo>
                    <a:pt x="21336" y="12478"/>
                    <a:pt x="19241" y="13716"/>
                    <a:pt x="17621" y="15430"/>
                  </a:cubicBezTo>
                  <a:cubicBezTo>
                    <a:pt x="16002" y="17145"/>
                    <a:pt x="14859" y="19621"/>
                    <a:pt x="14097" y="22669"/>
                  </a:cubicBezTo>
                  <a:cubicBezTo>
                    <a:pt x="13335" y="25717"/>
                    <a:pt x="13049" y="29718"/>
                    <a:pt x="13049" y="34480"/>
                  </a:cubicBezTo>
                  <a:lnTo>
                    <a:pt x="13049" y="41434"/>
                  </a:lnTo>
                  <a:cubicBezTo>
                    <a:pt x="13049" y="46196"/>
                    <a:pt x="13335" y="50006"/>
                    <a:pt x="14002" y="53054"/>
                  </a:cubicBezTo>
                  <a:cubicBezTo>
                    <a:pt x="14669" y="56102"/>
                    <a:pt x="15716" y="58483"/>
                    <a:pt x="17336" y="60103"/>
                  </a:cubicBezTo>
                  <a:cubicBezTo>
                    <a:pt x="18955" y="61817"/>
                    <a:pt x="20955" y="62960"/>
                    <a:pt x="23622" y="63627"/>
                  </a:cubicBezTo>
                  <a:cubicBezTo>
                    <a:pt x="26194" y="64198"/>
                    <a:pt x="29432" y="64579"/>
                    <a:pt x="33242" y="64579"/>
                  </a:cubicBezTo>
                  <a:cubicBezTo>
                    <a:pt x="35243" y="64579"/>
                    <a:pt x="37529" y="64484"/>
                    <a:pt x="40005" y="64198"/>
                  </a:cubicBezTo>
                  <a:cubicBezTo>
                    <a:pt x="42577" y="64008"/>
                    <a:pt x="44958" y="63627"/>
                    <a:pt x="47244" y="63246"/>
                  </a:cubicBezTo>
                  <a:lnTo>
                    <a:pt x="45149" y="73533"/>
                  </a:lnTo>
                  <a:cubicBezTo>
                    <a:pt x="42863" y="74104"/>
                    <a:pt x="40481" y="74486"/>
                    <a:pt x="37814" y="74867"/>
                  </a:cubicBezTo>
                  <a:cubicBezTo>
                    <a:pt x="35243" y="75152"/>
                    <a:pt x="32766" y="75343"/>
                    <a:pt x="30480" y="75343"/>
                  </a:cubicBezTo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67227D1-24E9-4AC1-944E-544614D24A16}"/>
                </a:ext>
              </a:extLst>
            </p:cNvPr>
            <p:cNvSpPr/>
            <p:nvPr/>
          </p:nvSpPr>
          <p:spPr>
            <a:xfrm>
              <a:off x="855026" y="1802068"/>
              <a:ext cx="105609" cy="136610"/>
            </a:xfrm>
            <a:custGeom>
              <a:avLst/>
              <a:gdLst>
                <a:gd name="connsiteX0" fmla="*/ 29528 w 59055"/>
                <a:gd name="connsiteY0" fmla="*/ 0 h 76390"/>
                <a:gd name="connsiteX1" fmla="*/ 44196 w 59055"/>
                <a:gd name="connsiteY1" fmla="*/ 2477 h 76390"/>
                <a:gd name="connsiteX2" fmla="*/ 53150 w 59055"/>
                <a:gd name="connsiteY2" fmla="*/ 9430 h 76390"/>
                <a:gd name="connsiteX3" fmla="*/ 57722 w 59055"/>
                <a:gd name="connsiteY3" fmla="*/ 20098 h 76390"/>
                <a:gd name="connsiteX4" fmla="*/ 59055 w 59055"/>
                <a:gd name="connsiteY4" fmla="*/ 33814 h 76390"/>
                <a:gd name="connsiteX5" fmla="*/ 59055 w 59055"/>
                <a:gd name="connsiteY5" fmla="*/ 42672 h 76390"/>
                <a:gd name="connsiteX6" fmla="*/ 57722 w 59055"/>
                <a:gd name="connsiteY6" fmla="*/ 56388 h 76390"/>
                <a:gd name="connsiteX7" fmla="*/ 53054 w 59055"/>
                <a:gd name="connsiteY7" fmla="*/ 67056 h 76390"/>
                <a:gd name="connsiteX8" fmla="*/ 44006 w 59055"/>
                <a:gd name="connsiteY8" fmla="*/ 73914 h 76390"/>
                <a:gd name="connsiteX9" fmla="*/ 29528 w 59055"/>
                <a:gd name="connsiteY9" fmla="*/ 76391 h 76390"/>
                <a:gd name="connsiteX10" fmla="*/ 14954 w 59055"/>
                <a:gd name="connsiteY10" fmla="*/ 73914 h 76390"/>
                <a:gd name="connsiteX11" fmla="*/ 5906 w 59055"/>
                <a:gd name="connsiteY11" fmla="*/ 66961 h 76390"/>
                <a:gd name="connsiteX12" fmla="*/ 1334 w 59055"/>
                <a:gd name="connsiteY12" fmla="*/ 56293 h 76390"/>
                <a:gd name="connsiteX13" fmla="*/ 0 w 59055"/>
                <a:gd name="connsiteY13" fmla="*/ 42577 h 76390"/>
                <a:gd name="connsiteX14" fmla="*/ 0 w 59055"/>
                <a:gd name="connsiteY14" fmla="*/ 33719 h 76390"/>
                <a:gd name="connsiteX15" fmla="*/ 1429 w 59055"/>
                <a:gd name="connsiteY15" fmla="*/ 20003 h 76390"/>
                <a:gd name="connsiteX16" fmla="*/ 6191 w 59055"/>
                <a:gd name="connsiteY16" fmla="*/ 9335 h 76390"/>
                <a:gd name="connsiteX17" fmla="*/ 15145 w 59055"/>
                <a:gd name="connsiteY17" fmla="*/ 2477 h 76390"/>
                <a:gd name="connsiteX18" fmla="*/ 29432 w 59055"/>
                <a:gd name="connsiteY18" fmla="*/ 95 h 76390"/>
                <a:gd name="connsiteX19" fmla="*/ 29623 w 59055"/>
                <a:gd name="connsiteY19" fmla="*/ 65627 h 76390"/>
                <a:gd name="connsiteX20" fmla="*/ 36576 w 59055"/>
                <a:gd name="connsiteY20" fmla="*/ 64675 h 76390"/>
                <a:gd name="connsiteX21" fmla="*/ 41624 w 59055"/>
                <a:gd name="connsiteY21" fmla="*/ 61151 h 76390"/>
                <a:gd name="connsiteX22" fmla="*/ 44768 w 59055"/>
                <a:gd name="connsiteY22" fmla="*/ 54102 h 76390"/>
                <a:gd name="connsiteX23" fmla="*/ 45815 w 59055"/>
                <a:gd name="connsiteY23" fmla="*/ 42672 h 76390"/>
                <a:gd name="connsiteX24" fmla="*/ 45815 w 59055"/>
                <a:gd name="connsiteY24" fmla="*/ 33623 h 76390"/>
                <a:gd name="connsiteX25" fmla="*/ 44863 w 59055"/>
                <a:gd name="connsiteY25" fmla="*/ 22003 h 76390"/>
                <a:gd name="connsiteX26" fmla="*/ 41910 w 59055"/>
                <a:gd name="connsiteY26" fmla="*/ 15050 h 76390"/>
                <a:gd name="connsiteX27" fmla="*/ 36862 w 59055"/>
                <a:gd name="connsiteY27" fmla="*/ 11621 h 76390"/>
                <a:gd name="connsiteX28" fmla="*/ 29623 w 59055"/>
                <a:gd name="connsiteY28" fmla="*/ 10668 h 76390"/>
                <a:gd name="connsiteX29" fmla="*/ 22670 w 59055"/>
                <a:gd name="connsiteY29" fmla="*/ 11621 h 76390"/>
                <a:gd name="connsiteX30" fmla="*/ 17526 w 59055"/>
                <a:gd name="connsiteY30" fmla="*/ 15050 h 76390"/>
                <a:gd name="connsiteX31" fmla="*/ 14383 w 59055"/>
                <a:gd name="connsiteY31" fmla="*/ 22003 h 76390"/>
                <a:gd name="connsiteX32" fmla="*/ 13335 w 59055"/>
                <a:gd name="connsiteY32" fmla="*/ 33623 h 76390"/>
                <a:gd name="connsiteX33" fmla="*/ 13335 w 59055"/>
                <a:gd name="connsiteY33" fmla="*/ 42672 h 76390"/>
                <a:gd name="connsiteX34" fmla="*/ 14383 w 59055"/>
                <a:gd name="connsiteY34" fmla="*/ 54197 h 76390"/>
                <a:gd name="connsiteX35" fmla="*/ 17431 w 59055"/>
                <a:gd name="connsiteY35" fmla="*/ 61151 h 76390"/>
                <a:gd name="connsiteX36" fmla="*/ 22574 w 59055"/>
                <a:gd name="connsiteY36" fmla="*/ 64675 h 76390"/>
                <a:gd name="connsiteX37" fmla="*/ 29718 w 59055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9055" h="76390">
                  <a:moveTo>
                    <a:pt x="29528" y="0"/>
                  </a:moveTo>
                  <a:cubicBezTo>
                    <a:pt x="35528" y="0"/>
                    <a:pt x="40386" y="857"/>
                    <a:pt x="44196" y="2477"/>
                  </a:cubicBezTo>
                  <a:cubicBezTo>
                    <a:pt x="48006" y="4096"/>
                    <a:pt x="50959" y="6477"/>
                    <a:pt x="53150" y="9430"/>
                  </a:cubicBezTo>
                  <a:cubicBezTo>
                    <a:pt x="55340" y="12383"/>
                    <a:pt x="56864" y="15907"/>
                    <a:pt x="57722" y="20098"/>
                  </a:cubicBezTo>
                  <a:cubicBezTo>
                    <a:pt x="58579" y="24194"/>
                    <a:pt x="59055" y="28766"/>
                    <a:pt x="59055" y="33814"/>
                  </a:cubicBezTo>
                  <a:lnTo>
                    <a:pt x="59055" y="42672"/>
                  </a:lnTo>
                  <a:cubicBezTo>
                    <a:pt x="59055" y="47720"/>
                    <a:pt x="58579" y="52292"/>
                    <a:pt x="57722" y="56388"/>
                  </a:cubicBezTo>
                  <a:cubicBezTo>
                    <a:pt x="56864" y="60484"/>
                    <a:pt x="55245" y="64103"/>
                    <a:pt x="53054" y="67056"/>
                  </a:cubicBezTo>
                  <a:cubicBezTo>
                    <a:pt x="50864" y="70009"/>
                    <a:pt x="47816" y="72295"/>
                    <a:pt x="44006" y="73914"/>
                  </a:cubicBezTo>
                  <a:cubicBezTo>
                    <a:pt x="40196" y="75533"/>
                    <a:pt x="35338" y="76391"/>
                    <a:pt x="29528" y="76391"/>
                  </a:cubicBezTo>
                  <a:cubicBezTo>
                    <a:pt x="23717" y="76391"/>
                    <a:pt x="18764" y="75533"/>
                    <a:pt x="14954" y="73914"/>
                  </a:cubicBezTo>
                  <a:cubicBezTo>
                    <a:pt x="11144" y="72295"/>
                    <a:pt x="8192" y="69914"/>
                    <a:pt x="5906" y="66961"/>
                  </a:cubicBezTo>
                  <a:cubicBezTo>
                    <a:pt x="3715" y="64008"/>
                    <a:pt x="2191" y="60389"/>
                    <a:pt x="1334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145" y="2477"/>
                  </a:cubicBezTo>
                  <a:cubicBezTo>
                    <a:pt x="18860" y="857"/>
                    <a:pt x="23717" y="95"/>
                    <a:pt x="29432" y="95"/>
                  </a:cubicBezTo>
                  <a:moveTo>
                    <a:pt x="29623" y="65627"/>
                  </a:moveTo>
                  <a:cubicBezTo>
                    <a:pt x="32195" y="65627"/>
                    <a:pt x="34576" y="65342"/>
                    <a:pt x="36576" y="64675"/>
                  </a:cubicBezTo>
                  <a:cubicBezTo>
                    <a:pt x="38576" y="64008"/>
                    <a:pt x="40291" y="62865"/>
                    <a:pt x="41624" y="61151"/>
                  </a:cubicBezTo>
                  <a:cubicBezTo>
                    <a:pt x="42958" y="59436"/>
                    <a:pt x="44006" y="57055"/>
                    <a:pt x="44768" y="54102"/>
                  </a:cubicBezTo>
                  <a:cubicBezTo>
                    <a:pt x="45530" y="51149"/>
                    <a:pt x="45815" y="47339"/>
                    <a:pt x="45815" y="42672"/>
                  </a:cubicBezTo>
                  <a:lnTo>
                    <a:pt x="45815" y="33623"/>
                  </a:lnTo>
                  <a:cubicBezTo>
                    <a:pt x="45815" y="28861"/>
                    <a:pt x="45530" y="25051"/>
                    <a:pt x="44863" y="22003"/>
                  </a:cubicBezTo>
                  <a:cubicBezTo>
                    <a:pt x="44196" y="19050"/>
                    <a:pt x="43244" y="16669"/>
                    <a:pt x="41910" y="15050"/>
                  </a:cubicBezTo>
                  <a:cubicBezTo>
                    <a:pt x="40577" y="13335"/>
                    <a:pt x="38862" y="12192"/>
                    <a:pt x="36862" y="11621"/>
                  </a:cubicBezTo>
                  <a:cubicBezTo>
                    <a:pt x="34766" y="10954"/>
                    <a:pt x="32385" y="10668"/>
                    <a:pt x="29623" y="10668"/>
                  </a:cubicBezTo>
                  <a:cubicBezTo>
                    <a:pt x="26861" y="10668"/>
                    <a:pt x="24670" y="10954"/>
                    <a:pt x="22670" y="11621"/>
                  </a:cubicBezTo>
                  <a:cubicBezTo>
                    <a:pt x="20669" y="12287"/>
                    <a:pt x="18860" y="13335"/>
                    <a:pt x="17526" y="15050"/>
                  </a:cubicBezTo>
                  <a:cubicBezTo>
                    <a:pt x="16193" y="16764"/>
                    <a:pt x="15145" y="19050"/>
                    <a:pt x="14383" y="22003"/>
                  </a:cubicBezTo>
                  <a:cubicBezTo>
                    <a:pt x="13621" y="24956"/>
                    <a:pt x="13335" y="28861"/>
                    <a:pt x="13335" y="33623"/>
                  </a:cubicBezTo>
                  <a:lnTo>
                    <a:pt x="13335" y="42672"/>
                  </a:lnTo>
                  <a:cubicBezTo>
                    <a:pt x="13335" y="47435"/>
                    <a:pt x="13716" y="51245"/>
                    <a:pt x="14383" y="54197"/>
                  </a:cubicBezTo>
                  <a:cubicBezTo>
                    <a:pt x="15050" y="57150"/>
                    <a:pt x="16097" y="59436"/>
                    <a:pt x="17431" y="61151"/>
                  </a:cubicBezTo>
                  <a:cubicBezTo>
                    <a:pt x="18764" y="62865"/>
                    <a:pt x="20479" y="64008"/>
                    <a:pt x="22574" y="64675"/>
                  </a:cubicBezTo>
                  <a:cubicBezTo>
                    <a:pt x="24575" y="65342"/>
                    <a:pt x="26956" y="65627"/>
                    <a:pt x="29718" y="65627"/>
                  </a:cubicBezTo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DE0504E-334B-4D29-8AAF-2B61B4E35DBE}"/>
                </a:ext>
              </a:extLst>
            </p:cNvPr>
            <p:cNvSpPr/>
            <p:nvPr/>
          </p:nvSpPr>
          <p:spPr>
            <a:xfrm>
              <a:off x="1069310" y="1804794"/>
              <a:ext cx="96580" cy="130989"/>
            </a:xfrm>
            <a:custGeom>
              <a:avLst/>
              <a:gdLst>
                <a:gd name="connsiteX0" fmla="*/ 51435 w 54006"/>
                <a:gd name="connsiteY0" fmla="*/ 23527 h 73247"/>
                <a:gd name="connsiteX1" fmla="*/ 47911 w 54006"/>
                <a:gd name="connsiteY1" fmla="*/ 36385 h 73247"/>
                <a:gd name="connsiteX2" fmla="*/ 37528 w 54006"/>
                <a:gd name="connsiteY2" fmla="*/ 43625 h 73247"/>
                <a:gd name="connsiteX3" fmla="*/ 54007 w 54006"/>
                <a:gd name="connsiteY3" fmla="*/ 73247 h 73247"/>
                <a:gd name="connsiteX4" fmla="*/ 40100 w 54006"/>
                <a:gd name="connsiteY4" fmla="*/ 73247 h 73247"/>
                <a:gd name="connsiteX5" fmla="*/ 25051 w 54006"/>
                <a:gd name="connsiteY5" fmla="*/ 45053 h 73247"/>
                <a:gd name="connsiteX6" fmla="*/ 12668 w 54006"/>
                <a:gd name="connsiteY6" fmla="*/ 45053 h 73247"/>
                <a:gd name="connsiteX7" fmla="*/ 12668 w 54006"/>
                <a:gd name="connsiteY7" fmla="*/ 73247 h 73247"/>
                <a:gd name="connsiteX8" fmla="*/ 0 w 54006"/>
                <a:gd name="connsiteY8" fmla="*/ 73247 h 73247"/>
                <a:gd name="connsiteX9" fmla="*/ 0 w 54006"/>
                <a:gd name="connsiteY9" fmla="*/ 0 h 73247"/>
                <a:gd name="connsiteX10" fmla="*/ 29432 w 54006"/>
                <a:gd name="connsiteY10" fmla="*/ 0 h 73247"/>
                <a:gd name="connsiteX11" fmla="*/ 39433 w 54006"/>
                <a:gd name="connsiteY11" fmla="*/ 1715 h 73247"/>
                <a:gd name="connsiteX12" fmla="*/ 46196 w 54006"/>
                <a:gd name="connsiteY12" fmla="*/ 6286 h 73247"/>
                <a:gd name="connsiteX13" fmla="*/ 50006 w 54006"/>
                <a:gd name="connsiteY13" fmla="*/ 13049 h 73247"/>
                <a:gd name="connsiteX14" fmla="*/ 51244 w 54006"/>
                <a:gd name="connsiteY14" fmla="*/ 21336 h 73247"/>
                <a:gd name="connsiteX15" fmla="*/ 51244 w 54006"/>
                <a:gd name="connsiteY15" fmla="*/ 23622 h 73247"/>
                <a:gd name="connsiteX16" fmla="*/ 12763 w 54006"/>
                <a:gd name="connsiteY16" fmla="*/ 34576 h 73247"/>
                <a:gd name="connsiteX17" fmla="*/ 26479 w 54006"/>
                <a:gd name="connsiteY17" fmla="*/ 34576 h 73247"/>
                <a:gd name="connsiteX18" fmla="*/ 35528 w 54006"/>
                <a:gd name="connsiteY18" fmla="*/ 31909 h 73247"/>
                <a:gd name="connsiteX19" fmla="*/ 38576 w 54006"/>
                <a:gd name="connsiteY19" fmla="*/ 23336 h 73247"/>
                <a:gd name="connsiteX20" fmla="*/ 38576 w 54006"/>
                <a:gd name="connsiteY20" fmla="*/ 21908 h 73247"/>
                <a:gd name="connsiteX21" fmla="*/ 26956 w 54006"/>
                <a:gd name="connsiteY21" fmla="*/ 10477 h 73247"/>
                <a:gd name="connsiteX22" fmla="*/ 12763 w 54006"/>
                <a:gd name="connsiteY22" fmla="*/ 10477 h 73247"/>
                <a:gd name="connsiteX23" fmla="*/ 12763 w 54006"/>
                <a:gd name="connsiteY23" fmla="*/ 34576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006" h="73247">
                  <a:moveTo>
                    <a:pt x="51435" y="23527"/>
                  </a:moveTo>
                  <a:cubicBezTo>
                    <a:pt x="51435" y="28670"/>
                    <a:pt x="50292" y="32956"/>
                    <a:pt x="47911" y="36385"/>
                  </a:cubicBezTo>
                  <a:cubicBezTo>
                    <a:pt x="45529" y="39815"/>
                    <a:pt x="42100" y="42196"/>
                    <a:pt x="37528" y="43625"/>
                  </a:cubicBezTo>
                  <a:lnTo>
                    <a:pt x="54007" y="73247"/>
                  </a:lnTo>
                  <a:lnTo>
                    <a:pt x="40100" y="73247"/>
                  </a:lnTo>
                  <a:lnTo>
                    <a:pt x="25051" y="45053"/>
                  </a:lnTo>
                  <a:lnTo>
                    <a:pt x="12668" y="45053"/>
                  </a:lnTo>
                  <a:lnTo>
                    <a:pt x="12668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9432" y="0"/>
                  </a:lnTo>
                  <a:cubicBezTo>
                    <a:pt x="33338" y="0"/>
                    <a:pt x="36671" y="571"/>
                    <a:pt x="39433" y="1715"/>
                  </a:cubicBezTo>
                  <a:cubicBezTo>
                    <a:pt x="42196" y="2858"/>
                    <a:pt x="44482" y="4381"/>
                    <a:pt x="46196" y="6286"/>
                  </a:cubicBezTo>
                  <a:cubicBezTo>
                    <a:pt x="47911" y="8192"/>
                    <a:pt x="49244" y="10477"/>
                    <a:pt x="50006" y="13049"/>
                  </a:cubicBezTo>
                  <a:cubicBezTo>
                    <a:pt x="50864" y="15621"/>
                    <a:pt x="51244" y="18383"/>
                    <a:pt x="51244" y="21336"/>
                  </a:cubicBezTo>
                  <a:lnTo>
                    <a:pt x="51244" y="23622"/>
                  </a:lnTo>
                  <a:close/>
                  <a:moveTo>
                    <a:pt x="12763" y="34576"/>
                  </a:moveTo>
                  <a:lnTo>
                    <a:pt x="26479" y="34576"/>
                  </a:lnTo>
                  <a:cubicBezTo>
                    <a:pt x="30480" y="34576"/>
                    <a:pt x="33433" y="33719"/>
                    <a:pt x="35528" y="31909"/>
                  </a:cubicBezTo>
                  <a:cubicBezTo>
                    <a:pt x="37624" y="30099"/>
                    <a:pt x="38576" y="27242"/>
                    <a:pt x="38576" y="23336"/>
                  </a:cubicBezTo>
                  <a:lnTo>
                    <a:pt x="38576" y="21908"/>
                  </a:lnTo>
                  <a:cubicBezTo>
                    <a:pt x="38576" y="14288"/>
                    <a:pt x="34671" y="10477"/>
                    <a:pt x="26956" y="10477"/>
                  </a:cubicBezTo>
                  <a:lnTo>
                    <a:pt x="12763" y="10477"/>
                  </a:lnTo>
                  <a:lnTo>
                    <a:pt x="12763" y="34576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59BA484-15F8-4FCC-9F9C-559E1ADCE65C}"/>
                </a:ext>
              </a:extLst>
            </p:cNvPr>
            <p:cNvSpPr/>
            <p:nvPr/>
          </p:nvSpPr>
          <p:spPr>
            <a:xfrm>
              <a:off x="1268264" y="1804794"/>
              <a:ext cx="90448" cy="130989"/>
            </a:xfrm>
            <a:custGeom>
              <a:avLst/>
              <a:gdLst>
                <a:gd name="connsiteX0" fmla="*/ 12859 w 50577"/>
                <a:gd name="connsiteY0" fmla="*/ 46006 h 73247"/>
                <a:gd name="connsiteX1" fmla="*/ 12859 w 50577"/>
                <a:gd name="connsiteY1" fmla="*/ 73247 h 73247"/>
                <a:gd name="connsiteX2" fmla="*/ 0 w 50577"/>
                <a:gd name="connsiteY2" fmla="*/ 73247 h 73247"/>
                <a:gd name="connsiteX3" fmla="*/ 0 w 50577"/>
                <a:gd name="connsiteY3" fmla="*/ 0 h 73247"/>
                <a:gd name="connsiteX4" fmla="*/ 28766 w 50577"/>
                <a:gd name="connsiteY4" fmla="*/ 0 h 73247"/>
                <a:gd name="connsiteX5" fmla="*/ 38767 w 50577"/>
                <a:gd name="connsiteY5" fmla="*/ 1619 h 73247"/>
                <a:gd name="connsiteX6" fmla="*/ 45529 w 50577"/>
                <a:gd name="connsiteY6" fmla="*/ 6191 h 73247"/>
                <a:gd name="connsiteX7" fmla="*/ 49340 w 50577"/>
                <a:gd name="connsiteY7" fmla="*/ 13049 h 73247"/>
                <a:gd name="connsiteX8" fmla="*/ 50578 w 50577"/>
                <a:gd name="connsiteY8" fmla="*/ 21622 h 73247"/>
                <a:gd name="connsiteX9" fmla="*/ 50578 w 50577"/>
                <a:gd name="connsiteY9" fmla="*/ 24098 h 73247"/>
                <a:gd name="connsiteX10" fmla="*/ 44482 w 50577"/>
                <a:gd name="connsiteY10" fmla="*/ 40386 h 73247"/>
                <a:gd name="connsiteX11" fmla="*/ 26670 w 50577"/>
                <a:gd name="connsiteY11" fmla="*/ 46006 h 73247"/>
                <a:gd name="connsiteX12" fmla="*/ 12764 w 50577"/>
                <a:gd name="connsiteY12" fmla="*/ 46006 h 73247"/>
                <a:gd name="connsiteX13" fmla="*/ 12859 w 50577"/>
                <a:gd name="connsiteY13" fmla="*/ 35909 h 73247"/>
                <a:gd name="connsiteX14" fmla="*/ 25527 w 50577"/>
                <a:gd name="connsiteY14" fmla="*/ 35909 h 73247"/>
                <a:gd name="connsiteX15" fmla="*/ 34766 w 50577"/>
                <a:gd name="connsiteY15" fmla="*/ 33147 h 73247"/>
                <a:gd name="connsiteX16" fmla="*/ 37814 w 50577"/>
                <a:gd name="connsiteY16" fmla="*/ 24384 h 73247"/>
                <a:gd name="connsiteX17" fmla="*/ 37814 w 50577"/>
                <a:gd name="connsiteY17" fmla="*/ 22003 h 73247"/>
                <a:gd name="connsiteX18" fmla="*/ 34957 w 50577"/>
                <a:gd name="connsiteY18" fmla="*/ 13144 h 73247"/>
                <a:gd name="connsiteX19" fmla="*/ 25908 w 50577"/>
                <a:gd name="connsiteY19" fmla="*/ 10096 h 73247"/>
                <a:gd name="connsiteX20" fmla="*/ 12859 w 50577"/>
                <a:gd name="connsiteY20" fmla="*/ 10096 h 73247"/>
                <a:gd name="connsiteX21" fmla="*/ 12859 w 50577"/>
                <a:gd name="connsiteY21" fmla="*/ 35909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577" h="73247">
                  <a:moveTo>
                    <a:pt x="12859" y="46006"/>
                  </a:moveTo>
                  <a:lnTo>
                    <a:pt x="12859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8766" y="0"/>
                  </a:lnTo>
                  <a:cubicBezTo>
                    <a:pt x="32671" y="0"/>
                    <a:pt x="36004" y="571"/>
                    <a:pt x="38767" y="1619"/>
                  </a:cubicBezTo>
                  <a:cubicBezTo>
                    <a:pt x="41529" y="2762"/>
                    <a:pt x="43720" y="4286"/>
                    <a:pt x="45529" y="6191"/>
                  </a:cubicBezTo>
                  <a:cubicBezTo>
                    <a:pt x="47244" y="8192"/>
                    <a:pt x="48577" y="10382"/>
                    <a:pt x="49340" y="13049"/>
                  </a:cubicBezTo>
                  <a:cubicBezTo>
                    <a:pt x="50197" y="15621"/>
                    <a:pt x="50578" y="18479"/>
                    <a:pt x="50578" y="21622"/>
                  </a:cubicBezTo>
                  <a:lnTo>
                    <a:pt x="50578" y="24098"/>
                  </a:lnTo>
                  <a:cubicBezTo>
                    <a:pt x="50578" y="31147"/>
                    <a:pt x="48577" y="36576"/>
                    <a:pt x="44482" y="40386"/>
                  </a:cubicBezTo>
                  <a:cubicBezTo>
                    <a:pt x="40386" y="44196"/>
                    <a:pt x="34480" y="46006"/>
                    <a:pt x="26670" y="46006"/>
                  </a:cubicBezTo>
                  <a:lnTo>
                    <a:pt x="12764" y="46006"/>
                  </a:lnTo>
                  <a:close/>
                  <a:moveTo>
                    <a:pt x="12859" y="35909"/>
                  </a:moveTo>
                  <a:lnTo>
                    <a:pt x="25527" y="35909"/>
                  </a:lnTo>
                  <a:cubicBezTo>
                    <a:pt x="29623" y="35909"/>
                    <a:pt x="32671" y="34957"/>
                    <a:pt x="34766" y="33147"/>
                  </a:cubicBezTo>
                  <a:cubicBezTo>
                    <a:pt x="36767" y="31337"/>
                    <a:pt x="37814" y="28384"/>
                    <a:pt x="37814" y="24384"/>
                  </a:cubicBezTo>
                  <a:lnTo>
                    <a:pt x="37814" y="22003"/>
                  </a:lnTo>
                  <a:cubicBezTo>
                    <a:pt x="37814" y="18098"/>
                    <a:pt x="36862" y="15145"/>
                    <a:pt x="34957" y="13144"/>
                  </a:cubicBezTo>
                  <a:cubicBezTo>
                    <a:pt x="33052" y="11144"/>
                    <a:pt x="30099" y="10096"/>
                    <a:pt x="25908" y="10096"/>
                  </a:cubicBezTo>
                  <a:lnTo>
                    <a:pt x="12859" y="10096"/>
                  </a:lnTo>
                  <a:lnTo>
                    <a:pt x="12859" y="35909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A5F4F15-042D-49DF-A655-E5C64DBEE436}"/>
                </a:ext>
              </a:extLst>
            </p:cNvPr>
            <p:cNvSpPr/>
            <p:nvPr/>
          </p:nvSpPr>
          <p:spPr>
            <a:xfrm>
              <a:off x="1459723" y="1802068"/>
              <a:ext cx="105438" cy="136610"/>
            </a:xfrm>
            <a:custGeom>
              <a:avLst/>
              <a:gdLst>
                <a:gd name="connsiteX0" fmla="*/ 29337 w 58959"/>
                <a:gd name="connsiteY0" fmla="*/ 0 h 76390"/>
                <a:gd name="connsiteX1" fmla="*/ 44006 w 58959"/>
                <a:gd name="connsiteY1" fmla="*/ 2477 h 76390"/>
                <a:gd name="connsiteX2" fmla="*/ 53054 w 58959"/>
                <a:gd name="connsiteY2" fmla="*/ 9430 h 76390"/>
                <a:gd name="connsiteX3" fmla="*/ 57626 w 58959"/>
                <a:gd name="connsiteY3" fmla="*/ 20098 h 76390"/>
                <a:gd name="connsiteX4" fmla="*/ 58960 w 58959"/>
                <a:gd name="connsiteY4" fmla="*/ 33814 h 76390"/>
                <a:gd name="connsiteX5" fmla="*/ 58960 w 58959"/>
                <a:gd name="connsiteY5" fmla="*/ 42672 h 76390"/>
                <a:gd name="connsiteX6" fmla="*/ 57626 w 58959"/>
                <a:gd name="connsiteY6" fmla="*/ 56388 h 76390"/>
                <a:gd name="connsiteX7" fmla="*/ 52959 w 58959"/>
                <a:gd name="connsiteY7" fmla="*/ 67056 h 76390"/>
                <a:gd name="connsiteX8" fmla="*/ 43910 w 58959"/>
                <a:gd name="connsiteY8" fmla="*/ 73914 h 76390"/>
                <a:gd name="connsiteX9" fmla="*/ 29432 w 58959"/>
                <a:gd name="connsiteY9" fmla="*/ 76391 h 76390"/>
                <a:gd name="connsiteX10" fmla="*/ 14859 w 58959"/>
                <a:gd name="connsiteY10" fmla="*/ 73914 h 76390"/>
                <a:gd name="connsiteX11" fmla="*/ 5906 w 58959"/>
                <a:gd name="connsiteY11" fmla="*/ 66961 h 76390"/>
                <a:gd name="connsiteX12" fmla="*/ 1333 w 58959"/>
                <a:gd name="connsiteY12" fmla="*/ 56293 h 76390"/>
                <a:gd name="connsiteX13" fmla="*/ 0 w 58959"/>
                <a:gd name="connsiteY13" fmla="*/ 42577 h 76390"/>
                <a:gd name="connsiteX14" fmla="*/ 0 w 58959"/>
                <a:gd name="connsiteY14" fmla="*/ 33719 h 76390"/>
                <a:gd name="connsiteX15" fmla="*/ 1429 w 58959"/>
                <a:gd name="connsiteY15" fmla="*/ 20003 h 76390"/>
                <a:gd name="connsiteX16" fmla="*/ 6191 w 58959"/>
                <a:gd name="connsiteY16" fmla="*/ 9335 h 76390"/>
                <a:gd name="connsiteX17" fmla="*/ 15145 w 58959"/>
                <a:gd name="connsiteY17" fmla="*/ 2477 h 76390"/>
                <a:gd name="connsiteX18" fmla="*/ 29432 w 58959"/>
                <a:gd name="connsiteY18" fmla="*/ 95 h 76390"/>
                <a:gd name="connsiteX19" fmla="*/ 29432 w 58959"/>
                <a:gd name="connsiteY19" fmla="*/ 65627 h 76390"/>
                <a:gd name="connsiteX20" fmla="*/ 36385 w 58959"/>
                <a:gd name="connsiteY20" fmla="*/ 64675 h 76390"/>
                <a:gd name="connsiteX21" fmla="*/ 41434 w 58959"/>
                <a:gd name="connsiteY21" fmla="*/ 61151 h 76390"/>
                <a:gd name="connsiteX22" fmla="*/ 44577 w 58959"/>
                <a:gd name="connsiteY22" fmla="*/ 54102 h 76390"/>
                <a:gd name="connsiteX23" fmla="*/ 45625 w 58959"/>
                <a:gd name="connsiteY23" fmla="*/ 42672 h 76390"/>
                <a:gd name="connsiteX24" fmla="*/ 45625 w 58959"/>
                <a:gd name="connsiteY24" fmla="*/ 33623 h 76390"/>
                <a:gd name="connsiteX25" fmla="*/ 44672 w 58959"/>
                <a:gd name="connsiteY25" fmla="*/ 22003 h 76390"/>
                <a:gd name="connsiteX26" fmla="*/ 41720 w 58959"/>
                <a:gd name="connsiteY26" fmla="*/ 15050 h 76390"/>
                <a:gd name="connsiteX27" fmla="*/ 36671 w 58959"/>
                <a:gd name="connsiteY27" fmla="*/ 11621 h 76390"/>
                <a:gd name="connsiteX28" fmla="*/ 29432 w 58959"/>
                <a:gd name="connsiteY28" fmla="*/ 10668 h 76390"/>
                <a:gd name="connsiteX29" fmla="*/ 22479 w 58959"/>
                <a:gd name="connsiteY29" fmla="*/ 11621 h 76390"/>
                <a:gd name="connsiteX30" fmla="*/ 17335 w 58959"/>
                <a:gd name="connsiteY30" fmla="*/ 15050 h 76390"/>
                <a:gd name="connsiteX31" fmla="*/ 14192 w 58959"/>
                <a:gd name="connsiteY31" fmla="*/ 22003 h 76390"/>
                <a:gd name="connsiteX32" fmla="*/ 13145 w 58959"/>
                <a:gd name="connsiteY32" fmla="*/ 33623 h 76390"/>
                <a:gd name="connsiteX33" fmla="*/ 13145 w 58959"/>
                <a:gd name="connsiteY33" fmla="*/ 42672 h 76390"/>
                <a:gd name="connsiteX34" fmla="*/ 14192 w 58959"/>
                <a:gd name="connsiteY34" fmla="*/ 54197 h 76390"/>
                <a:gd name="connsiteX35" fmla="*/ 17240 w 58959"/>
                <a:gd name="connsiteY35" fmla="*/ 61151 h 76390"/>
                <a:gd name="connsiteX36" fmla="*/ 22384 w 58959"/>
                <a:gd name="connsiteY36" fmla="*/ 64675 h 76390"/>
                <a:gd name="connsiteX37" fmla="*/ 29528 w 58959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959" h="76390">
                  <a:moveTo>
                    <a:pt x="29337" y="0"/>
                  </a:moveTo>
                  <a:cubicBezTo>
                    <a:pt x="35338" y="0"/>
                    <a:pt x="40196" y="857"/>
                    <a:pt x="44006" y="2477"/>
                  </a:cubicBezTo>
                  <a:cubicBezTo>
                    <a:pt x="47816" y="4096"/>
                    <a:pt x="50768" y="6477"/>
                    <a:pt x="53054" y="9430"/>
                  </a:cubicBezTo>
                  <a:cubicBezTo>
                    <a:pt x="55245" y="12383"/>
                    <a:pt x="56769" y="15907"/>
                    <a:pt x="57626" y="20098"/>
                  </a:cubicBezTo>
                  <a:cubicBezTo>
                    <a:pt x="58483" y="24194"/>
                    <a:pt x="58960" y="28766"/>
                    <a:pt x="58960" y="33814"/>
                  </a:cubicBezTo>
                  <a:lnTo>
                    <a:pt x="58960" y="42672"/>
                  </a:lnTo>
                  <a:cubicBezTo>
                    <a:pt x="58960" y="47720"/>
                    <a:pt x="58483" y="52292"/>
                    <a:pt x="57626" y="56388"/>
                  </a:cubicBezTo>
                  <a:cubicBezTo>
                    <a:pt x="56769" y="60484"/>
                    <a:pt x="55150" y="64103"/>
                    <a:pt x="52959" y="67056"/>
                  </a:cubicBezTo>
                  <a:cubicBezTo>
                    <a:pt x="50768" y="70009"/>
                    <a:pt x="47720" y="72295"/>
                    <a:pt x="43910" y="73914"/>
                  </a:cubicBezTo>
                  <a:cubicBezTo>
                    <a:pt x="40100" y="75533"/>
                    <a:pt x="35243" y="76391"/>
                    <a:pt x="29432" y="76391"/>
                  </a:cubicBezTo>
                  <a:cubicBezTo>
                    <a:pt x="23622" y="76391"/>
                    <a:pt x="18669" y="75533"/>
                    <a:pt x="14859" y="73914"/>
                  </a:cubicBezTo>
                  <a:cubicBezTo>
                    <a:pt x="11049" y="72295"/>
                    <a:pt x="8096" y="69914"/>
                    <a:pt x="5906" y="66961"/>
                  </a:cubicBezTo>
                  <a:cubicBezTo>
                    <a:pt x="3715" y="64008"/>
                    <a:pt x="2191" y="60389"/>
                    <a:pt x="1333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145" y="2477"/>
                  </a:cubicBezTo>
                  <a:cubicBezTo>
                    <a:pt x="18859" y="857"/>
                    <a:pt x="23717" y="95"/>
                    <a:pt x="29432" y="95"/>
                  </a:cubicBezTo>
                  <a:moveTo>
                    <a:pt x="29432" y="65627"/>
                  </a:moveTo>
                  <a:cubicBezTo>
                    <a:pt x="32004" y="65627"/>
                    <a:pt x="34385" y="65342"/>
                    <a:pt x="36385" y="64675"/>
                  </a:cubicBezTo>
                  <a:cubicBezTo>
                    <a:pt x="38386" y="64008"/>
                    <a:pt x="40100" y="62865"/>
                    <a:pt x="41434" y="61151"/>
                  </a:cubicBezTo>
                  <a:cubicBezTo>
                    <a:pt x="42767" y="59436"/>
                    <a:pt x="43815" y="57055"/>
                    <a:pt x="44577" y="54102"/>
                  </a:cubicBezTo>
                  <a:cubicBezTo>
                    <a:pt x="45339" y="51149"/>
                    <a:pt x="45625" y="47339"/>
                    <a:pt x="45625" y="42672"/>
                  </a:cubicBezTo>
                  <a:lnTo>
                    <a:pt x="45625" y="33623"/>
                  </a:lnTo>
                  <a:cubicBezTo>
                    <a:pt x="45625" y="28861"/>
                    <a:pt x="45339" y="25051"/>
                    <a:pt x="44672" y="22003"/>
                  </a:cubicBezTo>
                  <a:cubicBezTo>
                    <a:pt x="44006" y="19050"/>
                    <a:pt x="43053" y="16669"/>
                    <a:pt x="41720" y="15050"/>
                  </a:cubicBezTo>
                  <a:cubicBezTo>
                    <a:pt x="40386" y="13335"/>
                    <a:pt x="38672" y="12192"/>
                    <a:pt x="36671" y="11621"/>
                  </a:cubicBezTo>
                  <a:cubicBezTo>
                    <a:pt x="34671" y="11049"/>
                    <a:pt x="32195" y="10668"/>
                    <a:pt x="29432" y="10668"/>
                  </a:cubicBezTo>
                  <a:cubicBezTo>
                    <a:pt x="26670" y="10668"/>
                    <a:pt x="24479" y="10954"/>
                    <a:pt x="22479" y="11621"/>
                  </a:cubicBezTo>
                  <a:cubicBezTo>
                    <a:pt x="20479" y="12287"/>
                    <a:pt x="18669" y="13335"/>
                    <a:pt x="17335" y="15050"/>
                  </a:cubicBezTo>
                  <a:cubicBezTo>
                    <a:pt x="16002" y="16764"/>
                    <a:pt x="14954" y="19050"/>
                    <a:pt x="14192" y="22003"/>
                  </a:cubicBezTo>
                  <a:cubicBezTo>
                    <a:pt x="13430" y="24956"/>
                    <a:pt x="13145" y="28861"/>
                    <a:pt x="13145" y="33623"/>
                  </a:cubicBezTo>
                  <a:lnTo>
                    <a:pt x="13145" y="42672"/>
                  </a:lnTo>
                  <a:cubicBezTo>
                    <a:pt x="13145" y="47435"/>
                    <a:pt x="13526" y="51245"/>
                    <a:pt x="14192" y="54197"/>
                  </a:cubicBezTo>
                  <a:cubicBezTo>
                    <a:pt x="14859" y="57150"/>
                    <a:pt x="15907" y="59436"/>
                    <a:pt x="17240" y="61151"/>
                  </a:cubicBezTo>
                  <a:cubicBezTo>
                    <a:pt x="18574" y="62865"/>
                    <a:pt x="20288" y="64008"/>
                    <a:pt x="22384" y="64675"/>
                  </a:cubicBezTo>
                  <a:cubicBezTo>
                    <a:pt x="24384" y="65342"/>
                    <a:pt x="26765" y="65627"/>
                    <a:pt x="29528" y="65627"/>
                  </a:cubicBezTo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2FDAC5-916C-4A9D-9A76-A558F62F91CC}"/>
                </a:ext>
              </a:extLst>
            </p:cNvPr>
            <p:cNvSpPr/>
            <p:nvPr/>
          </p:nvSpPr>
          <p:spPr>
            <a:xfrm>
              <a:off x="1673837" y="1804794"/>
              <a:ext cx="96580" cy="130989"/>
            </a:xfrm>
            <a:custGeom>
              <a:avLst/>
              <a:gdLst>
                <a:gd name="connsiteX0" fmla="*/ 51340 w 54006"/>
                <a:gd name="connsiteY0" fmla="*/ 23527 h 73247"/>
                <a:gd name="connsiteX1" fmla="*/ 47816 w 54006"/>
                <a:gd name="connsiteY1" fmla="*/ 36385 h 73247"/>
                <a:gd name="connsiteX2" fmla="*/ 37529 w 54006"/>
                <a:gd name="connsiteY2" fmla="*/ 43625 h 73247"/>
                <a:gd name="connsiteX3" fmla="*/ 54007 w 54006"/>
                <a:gd name="connsiteY3" fmla="*/ 73247 h 73247"/>
                <a:gd name="connsiteX4" fmla="*/ 40100 w 54006"/>
                <a:gd name="connsiteY4" fmla="*/ 73247 h 73247"/>
                <a:gd name="connsiteX5" fmla="*/ 25051 w 54006"/>
                <a:gd name="connsiteY5" fmla="*/ 45053 h 73247"/>
                <a:gd name="connsiteX6" fmla="*/ 12668 w 54006"/>
                <a:gd name="connsiteY6" fmla="*/ 45053 h 73247"/>
                <a:gd name="connsiteX7" fmla="*/ 12668 w 54006"/>
                <a:gd name="connsiteY7" fmla="*/ 73247 h 73247"/>
                <a:gd name="connsiteX8" fmla="*/ 0 w 54006"/>
                <a:gd name="connsiteY8" fmla="*/ 73247 h 73247"/>
                <a:gd name="connsiteX9" fmla="*/ 0 w 54006"/>
                <a:gd name="connsiteY9" fmla="*/ 0 h 73247"/>
                <a:gd name="connsiteX10" fmla="*/ 29432 w 54006"/>
                <a:gd name="connsiteY10" fmla="*/ 0 h 73247"/>
                <a:gd name="connsiteX11" fmla="*/ 39433 w 54006"/>
                <a:gd name="connsiteY11" fmla="*/ 1715 h 73247"/>
                <a:gd name="connsiteX12" fmla="*/ 46196 w 54006"/>
                <a:gd name="connsiteY12" fmla="*/ 6286 h 73247"/>
                <a:gd name="connsiteX13" fmla="*/ 50006 w 54006"/>
                <a:gd name="connsiteY13" fmla="*/ 13049 h 73247"/>
                <a:gd name="connsiteX14" fmla="*/ 51245 w 54006"/>
                <a:gd name="connsiteY14" fmla="*/ 21336 h 73247"/>
                <a:gd name="connsiteX15" fmla="*/ 51245 w 54006"/>
                <a:gd name="connsiteY15" fmla="*/ 23622 h 73247"/>
                <a:gd name="connsiteX16" fmla="*/ 12668 w 54006"/>
                <a:gd name="connsiteY16" fmla="*/ 34576 h 73247"/>
                <a:gd name="connsiteX17" fmla="*/ 26384 w 54006"/>
                <a:gd name="connsiteY17" fmla="*/ 34576 h 73247"/>
                <a:gd name="connsiteX18" fmla="*/ 35433 w 54006"/>
                <a:gd name="connsiteY18" fmla="*/ 31909 h 73247"/>
                <a:gd name="connsiteX19" fmla="*/ 38481 w 54006"/>
                <a:gd name="connsiteY19" fmla="*/ 23336 h 73247"/>
                <a:gd name="connsiteX20" fmla="*/ 38481 w 54006"/>
                <a:gd name="connsiteY20" fmla="*/ 21908 h 73247"/>
                <a:gd name="connsiteX21" fmla="*/ 26860 w 54006"/>
                <a:gd name="connsiteY21" fmla="*/ 10477 h 73247"/>
                <a:gd name="connsiteX22" fmla="*/ 12668 w 54006"/>
                <a:gd name="connsiteY22" fmla="*/ 10477 h 73247"/>
                <a:gd name="connsiteX23" fmla="*/ 12668 w 54006"/>
                <a:gd name="connsiteY23" fmla="*/ 34576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006" h="73247">
                  <a:moveTo>
                    <a:pt x="51340" y="23527"/>
                  </a:moveTo>
                  <a:cubicBezTo>
                    <a:pt x="51340" y="28670"/>
                    <a:pt x="50197" y="32956"/>
                    <a:pt x="47816" y="36385"/>
                  </a:cubicBezTo>
                  <a:cubicBezTo>
                    <a:pt x="45434" y="39815"/>
                    <a:pt x="42005" y="42196"/>
                    <a:pt x="37529" y="43625"/>
                  </a:cubicBezTo>
                  <a:lnTo>
                    <a:pt x="54007" y="73247"/>
                  </a:lnTo>
                  <a:lnTo>
                    <a:pt x="40100" y="73247"/>
                  </a:lnTo>
                  <a:lnTo>
                    <a:pt x="25051" y="45053"/>
                  </a:lnTo>
                  <a:lnTo>
                    <a:pt x="12668" y="45053"/>
                  </a:lnTo>
                  <a:lnTo>
                    <a:pt x="12668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9432" y="0"/>
                  </a:lnTo>
                  <a:cubicBezTo>
                    <a:pt x="33338" y="0"/>
                    <a:pt x="36671" y="571"/>
                    <a:pt x="39433" y="1715"/>
                  </a:cubicBezTo>
                  <a:cubicBezTo>
                    <a:pt x="42196" y="2858"/>
                    <a:pt x="44482" y="4381"/>
                    <a:pt x="46196" y="6286"/>
                  </a:cubicBezTo>
                  <a:cubicBezTo>
                    <a:pt x="47911" y="8192"/>
                    <a:pt x="49244" y="10477"/>
                    <a:pt x="50006" y="13049"/>
                  </a:cubicBezTo>
                  <a:cubicBezTo>
                    <a:pt x="50864" y="15621"/>
                    <a:pt x="51245" y="18383"/>
                    <a:pt x="51245" y="21336"/>
                  </a:cubicBezTo>
                  <a:lnTo>
                    <a:pt x="51245" y="23622"/>
                  </a:lnTo>
                  <a:close/>
                  <a:moveTo>
                    <a:pt x="12668" y="34576"/>
                  </a:moveTo>
                  <a:lnTo>
                    <a:pt x="26384" y="34576"/>
                  </a:lnTo>
                  <a:cubicBezTo>
                    <a:pt x="30385" y="34576"/>
                    <a:pt x="33338" y="33719"/>
                    <a:pt x="35433" y="31909"/>
                  </a:cubicBezTo>
                  <a:cubicBezTo>
                    <a:pt x="37529" y="30099"/>
                    <a:pt x="38481" y="27242"/>
                    <a:pt x="38481" y="23336"/>
                  </a:cubicBezTo>
                  <a:lnTo>
                    <a:pt x="38481" y="21908"/>
                  </a:lnTo>
                  <a:cubicBezTo>
                    <a:pt x="38481" y="14288"/>
                    <a:pt x="34576" y="10477"/>
                    <a:pt x="26860" y="10477"/>
                  </a:cubicBezTo>
                  <a:lnTo>
                    <a:pt x="12668" y="10477"/>
                  </a:lnTo>
                  <a:lnTo>
                    <a:pt x="12668" y="34576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2D823E7-B240-4963-8145-58F2C8264A59}"/>
                </a:ext>
              </a:extLst>
            </p:cNvPr>
            <p:cNvSpPr/>
            <p:nvPr/>
          </p:nvSpPr>
          <p:spPr>
            <a:xfrm>
              <a:off x="1864445" y="1804794"/>
              <a:ext cx="114976" cy="130989"/>
            </a:xfrm>
            <a:custGeom>
              <a:avLst/>
              <a:gdLst>
                <a:gd name="connsiteX0" fmla="*/ 44863 w 64293"/>
                <a:gd name="connsiteY0" fmla="*/ 53911 h 73247"/>
                <a:gd name="connsiteX1" fmla="*/ 18955 w 64293"/>
                <a:gd name="connsiteY1" fmla="*/ 53911 h 73247"/>
                <a:gd name="connsiteX2" fmla="*/ 12859 w 64293"/>
                <a:gd name="connsiteY2" fmla="*/ 73247 h 73247"/>
                <a:gd name="connsiteX3" fmla="*/ 0 w 64293"/>
                <a:gd name="connsiteY3" fmla="*/ 73247 h 73247"/>
                <a:gd name="connsiteX4" fmla="*/ 24955 w 64293"/>
                <a:gd name="connsiteY4" fmla="*/ 0 h 73247"/>
                <a:gd name="connsiteX5" fmla="*/ 38767 w 64293"/>
                <a:gd name="connsiteY5" fmla="*/ 0 h 73247"/>
                <a:gd name="connsiteX6" fmla="*/ 64294 w 64293"/>
                <a:gd name="connsiteY6" fmla="*/ 73247 h 73247"/>
                <a:gd name="connsiteX7" fmla="*/ 50959 w 64293"/>
                <a:gd name="connsiteY7" fmla="*/ 73247 h 73247"/>
                <a:gd name="connsiteX8" fmla="*/ 44863 w 64293"/>
                <a:gd name="connsiteY8" fmla="*/ 53911 h 73247"/>
                <a:gd name="connsiteX9" fmla="*/ 22193 w 64293"/>
                <a:gd name="connsiteY9" fmla="*/ 43625 h 73247"/>
                <a:gd name="connsiteX10" fmla="*/ 41624 w 64293"/>
                <a:gd name="connsiteY10" fmla="*/ 43625 h 73247"/>
                <a:gd name="connsiteX11" fmla="*/ 31909 w 64293"/>
                <a:gd name="connsiteY11" fmla="*/ 12573 h 73247"/>
                <a:gd name="connsiteX12" fmla="*/ 22098 w 64293"/>
                <a:gd name="connsiteY12" fmla="*/ 43625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293" h="73247">
                  <a:moveTo>
                    <a:pt x="44863" y="53911"/>
                  </a:moveTo>
                  <a:lnTo>
                    <a:pt x="18955" y="53911"/>
                  </a:lnTo>
                  <a:lnTo>
                    <a:pt x="12859" y="73247"/>
                  </a:lnTo>
                  <a:lnTo>
                    <a:pt x="0" y="73247"/>
                  </a:lnTo>
                  <a:lnTo>
                    <a:pt x="24955" y="0"/>
                  </a:lnTo>
                  <a:lnTo>
                    <a:pt x="38767" y="0"/>
                  </a:lnTo>
                  <a:lnTo>
                    <a:pt x="64294" y="73247"/>
                  </a:lnTo>
                  <a:lnTo>
                    <a:pt x="50959" y="73247"/>
                  </a:lnTo>
                  <a:lnTo>
                    <a:pt x="44863" y="53911"/>
                  </a:lnTo>
                  <a:close/>
                  <a:moveTo>
                    <a:pt x="22193" y="43625"/>
                  </a:moveTo>
                  <a:lnTo>
                    <a:pt x="41624" y="43625"/>
                  </a:lnTo>
                  <a:lnTo>
                    <a:pt x="31909" y="12573"/>
                  </a:lnTo>
                  <a:lnTo>
                    <a:pt x="22098" y="43625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8941553-F267-447E-8D21-384FC5313A11}"/>
                </a:ext>
              </a:extLst>
            </p:cNvPr>
            <p:cNvSpPr/>
            <p:nvPr/>
          </p:nvSpPr>
          <p:spPr>
            <a:xfrm>
              <a:off x="2056757" y="1804794"/>
              <a:ext cx="104245" cy="130989"/>
            </a:xfrm>
            <a:custGeom>
              <a:avLst/>
              <a:gdLst>
                <a:gd name="connsiteX0" fmla="*/ 58293 w 58292"/>
                <a:gd name="connsiteY0" fmla="*/ 0 h 73247"/>
                <a:gd name="connsiteX1" fmla="*/ 56864 w 58292"/>
                <a:gd name="connsiteY1" fmla="*/ 10573 h 73247"/>
                <a:gd name="connsiteX2" fmla="*/ 35623 w 58292"/>
                <a:gd name="connsiteY2" fmla="*/ 10573 h 73247"/>
                <a:gd name="connsiteX3" fmla="*/ 35623 w 58292"/>
                <a:gd name="connsiteY3" fmla="*/ 73247 h 73247"/>
                <a:gd name="connsiteX4" fmla="*/ 22765 w 58292"/>
                <a:gd name="connsiteY4" fmla="*/ 73247 h 73247"/>
                <a:gd name="connsiteX5" fmla="*/ 22765 w 58292"/>
                <a:gd name="connsiteY5" fmla="*/ 10573 h 73247"/>
                <a:gd name="connsiteX6" fmla="*/ 0 w 58292"/>
                <a:gd name="connsiteY6" fmla="*/ 10573 h 73247"/>
                <a:gd name="connsiteX7" fmla="*/ 1333 w 58292"/>
                <a:gd name="connsiteY7" fmla="*/ 0 h 73247"/>
                <a:gd name="connsiteX8" fmla="*/ 58293 w 58292"/>
                <a:gd name="connsiteY8" fmla="*/ 0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292" h="73247">
                  <a:moveTo>
                    <a:pt x="58293" y="0"/>
                  </a:moveTo>
                  <a:lnTo>
                    <a:pt x="56864" y="10573"/>
                  </a:lnTo>
                  <a:lnTo>
                    <a:pt x="35623" y="10573"/>
                  </a:lnTo>
                  <a:lnTo>
                    <a:pt x="35623" y="73247"/>
                  </a:lnTo>
                  <a:lnTo>
                    <a:pt x="22765" y="73247"/>
                  </a:lnTo>
                  <a:lnTo>
                    <a:pt x="22765" y="10573"/>
                  </a:lnTo>
                  <a:lnTo>
                    <a:pt x="0" y="10573"/>
                  </a:lnTo>
                  <a:lnTo>
                    <a:pt x="1333" y="0"/>
                  </a:lnTo>
                  <a:lnTo>
                    <a:pt x="58293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515FB6B-5642-4C78-8644-A07465CDA005}"/>
                </a:ext>
              </a:extLst>
            </p:cNvPr>
            <p:cNvSpPr/>
            <p:nvPr/>
          </p:nvSpPr>
          <p:spPr>
            <a:xfrm>
              <a:off x="2262865" y="1804794"/>
              <a:ext cx="22994" cy="130989"/>
            </a:xfrm>
            <a:custGeom>
              <a:avLst/>
              <a:gdLst>
                <a:gd name="connsiteX0" fmla="*/ 0 w 12858"/>
                <a:gd name="connsiteY0" fmla="*/ 0 h 73247"/>
                <a:gd name="connsiteX1" fmla="*/ 12859 w 12858"/>
                <a:gd name="connsiteY1" fmla="*/ 0 h 73247"/>
                <a:gd name="connsiteX2" fmla="*/ 12859 w 12858"/>
                <a:gd name="connsiteY2" fmla="*/ 73247 h 73247"/>
                <a:gd name="connsiteX3" fmla="*/ 0 w 12858"/>
                <a:gd name="connsiteY3" fmla="*/ 73247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73247">
                  <a:moveTo>
                    <a:pt x="0" y="0"/>
                  </a:moveTo>
                  <a:lnTo>
                    <a:pt x="12859" y="0"/>
                  </a:lnTo>
                  <a:lnTo>
                    <a:pt x="12859" y="73247"/>
                  </a:lnTo>
                  <a:lnTo>
                    <a:pt x="0" y="73247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EC946EF-3D2F-483C-B523-815B0638544C}"/>
                </a:ext>
              </a:extLst>
            </p:cNvPr>
            <p:cNvSpPr/>
            <p:nvPr/>
          </p:nvSpPr>
          <p:spPr>
            <a:xfrm>
              <a:off x="2394877" y="1802068"/>
              <a:ext cx="105438" cy="136610"/>
            </a:xfrm>
            <a:custGeom>
              <a:avLst/>
              <a:gdLst>
                <a:gd name="connsiteX0" fmla="*/ 29337 w 58959"/>
                <a:gd name="connsiteY0" fmla="*/ 0 h 76390"/>
                <a:gd name="connsiteX1" fmla="*/ 44006 w 58959"/>
                <a:gd name="connsiteY1" fmla="*/ 2477 h 76390"/>
                <a:gd name="connsiteX2" fmla="*/ 53054 w 58959"/>
                <a:gd name="connsiteY2" fmla="*/ 9430 h 76390"/>
                <a:gd name="connsiteX3" fmla="*/ 57626 w 58959"/>
                <a:gd name="connsiteY3" fmla="*/ 20098 h 76390"/>
                <a:gd name="connsiteX4" fmla="*/ 58960 w 58959"/>
                <a:gd name="connsiteY4" fmla="*/ 33814 h 76390"/>
                <a:gd name="connsiteX5" fmla="*/ 58960 w 58959"/>
                <a:gd name="connsiteY5" fmla="*/ 42672 h 76390"/>
                <a:gd name="connsiteX6" fmla="*/ 57626 w 58959"/>
                <a:gd name="connsiteY6" fmla="*/ 56388 h 76390"/>
                <a:gd name="connsiteX7" fmla="*/ 52959 w 58959"/>
                <a:gd name="connsiteY7" fmla="*/ 67056 h 76390"/>
                <a:gd name="connsiteX8" fmla="*/ 43910 w 58959"/>
                <a:gd name="connsiteY8" fmla="*/ 73914 h 76390"/>
                <a:gd name="connsiteX9" fmla="*/ 29432 w 58959"/>
                <a:gd name="connsiteY9" fmla="*/ 76391 h 76390"/>
                <a:gd name="connsiteX10" fmla="*/ 14859 w 58959"/>
                <a:gd name="connsiteY10" fmla="*/ 73914 h 76390"/>
                <a:gd name="connsiteX11" fmla="*/ 5906 w 58959"/>
                <a:gd name="connsiteY11" fmla="*/ 66961 h 76390"/>
                <a:gd name="connsiteX12" fmla="*/ 1333 w 58959"/>
                <a:gd name="connsiteY12" fmla="*/ 56293 h 76390"/>
                <a:gd name="connsiteX13" fmla="*/ 0 w 58959"/>
                <a:gd name="connsiteY13" fmla="*/ 42577 h 76390"/>
                <a:gd name="connsiteX14" fmla="*/ 0 w 58959"/>
                <a:gd name="connsiteY14" fmla="*/ 33719 h 76390"/>
                <a:gd name="connsiteX15" fmla="*/ 1429 w 58959"/>
                <a:gd name="connsiteY15" fmla="*/ 20003 h 76390"/>
                <a:gd name="connsiteX16" fmla="*/ 6191 w 58959"/>
                <a:gd name="connsiteY16" fmla="*/ 9335 h 76390"/>
                <a:gd name="connsiteX17" fmla="*/ 15240 w 58959"/>
                <a:gd name="connsiteY17" fmla="*/ 2477 h 76390"/>
                <a:gd name="connsiteX18" fmla="*/ 29527 w 58959"/>
                <a:gd name="connsiteY18" fmla="*/ 95 h 76390"/>
                <a:gd name="connsiteX19" fmla="*/ 29527 w 58959"/>
                <a:gd name="connsiteY19" fmla="*/ 65627 h 76390"/>
                <a:gd name="connsiteX20" fmla="*/ 36481 w 58959"/>
                <a:gd name="connsiteY20" fmla="*/ 64675 h 76390"/>
                <a:gd name="connsiteX21" fmla="*/ 41529 w 58959"/>
                <a:gd name="connsiteY21" fmla="*/ 61151 h 76390"/>
                <a:gd name="connsiteX22" fmla="*/ 44672 w 58959"/>
                <a:gd name="connsiteY22" fmla="*/ 54102 h 76390"/>
                <a:gd name="connsiteX23" fmla="*/ 45720 w 58959"/>
                <a:gd name="connsiteY23" fmla="*/ 42672 h 76390"/>
                <a:gd name="connsiteX24" fmla="*/ 45720 w 58959"/>
                <a:gd name="connsiteY24" fmla="*/ 33623 h 76390"/>
                <a:gd name="connsiteX25" fmla="*/ 44767 w 58959"/>
                <a:gd name="connsiteY25" fmla="*/ 22003 h 76390"/>
                <a:gd name="connsiteX26" fmla="*/ 41815 w 58959"/>
                <a:gd name="connsiteY26" fmla="*/ 15050 h 76390"/>
                <a:gd name="connsiteX27" fmla="*/ 36767 w 58959"/>
                <a:gd name="connsiteY27" fmla="*/ 11621 h 76390"/>
                <a:gd name="connsiteX28" fmla="*/ 29527 w 58959"/>
                <a:gd name="connsiteY28" fmla="*/ 10668 h 76390"/>
                <a:gd name="connsiteX29" fmla="*/ 22574 w 58959"/>
                <a:gd name="connsiteY29" fmla="*/ 11621 h 76390"/>
                <a:gd name="connsiteX30" fmla="*/ 17431 w 58959"/>
                <a:gd name="connsiteY30" fmla="*/ 15050 h 76390"/>
                <a:gd name="connsiteX31" fmla="*/ 14288 w 58959"/>
                <a:gd name="connsiteY31" fmla="*/ 22003 h 76390"/>
                <a:gd name="connsiteX32" fmla="*/ 13240 w 58959"/>
                <a:gd name="connsiteY32" fmla="*/ 33623 h 76390"/>
                <a:gd name="connsiteX33" fmla="*/ 13240 w 58959"/>
                <a:gd name="connsiteY33" fmla="*/ 42672 h 76390"/>
                <a:gd name="connsiteX34" fmla="*/ 14288 w 58959"/>
                <a:gd name="connsiteY34" fmla="*/ 54197 h 76390"/>
                <a:gd name="connsiteX35" fmla="*/ 17335 w 58959"/>
                <a:gd name="connsiteY35" fmla="*/ 61151 h 76390"/>
                <a:gd name="connsiteX36" fmla="*/ 22479 w 58959"/>
                <a:gd name="connsiteY36" fmla="*/ 64675 h 76390"/>
                <a:gd name="connsiteX37" fmla="*/ 29623 w 58959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959" h="76390">
                  <a:moveTo>
                    <a:pt x="29337" y="0"/>
                  </a:moveTo>
                  <a:cubicBezTo>
                    <a:pt x="35338" y="0"/>
                    <a:pt x="40196" y="857"/>
                    <a:pt x="44006" y="2477"/>
                  </a:cubicBezTo>
                  <a:cubicBezTo>
                    <a:pt x="47815" y="4096"/>
                    <a:pt x="50768" y="6477"/>
                    <a:pt x="53054" y="9430"/>
                  </a:cubicBezTo>
                  <a:cubicBezTo>
                    <a:pt x="55245" y="12383"/>
                    <a:pt x="56769" y="15907"/>
                    <a:pt x="57626" y="20098"/>
                  </a:cubicBezTo>
                  <a:cubicBezTo>
                    <a:pt x="58483" y="24194"/>
                    <a:pt x="58960" y="28766"/>
                    <a:pt x="58960" y="33814"/>
                  </a:cubicBezTo>
                  <a:lnTo>
                    <a:pt x="58960" y="42672"/>
                  </a:lnTo>
                  <a:cubicBezTo>
                    <a:pt x="58960" y="47720"/>
                    <a:pt x="58483" y="52292"/>
                    <a:pt x="57626" y="56388"/>
                  </a:cubicBezTo>
                  <a:cubicBezTo>
                    <a:pt x="56769" y="60484"/>
                    <a:pt x="55150" y="64103"/>
                    <a:pt x="52959" y="67056"/>
                  </a:cubicBezTo>
                  <a:cubicBezTo>
                    <a:pt x="50768" y="70009"/>
                    <a:pt x="47720" y="72295"/>
                    <a:pt x="43910" y="73914"/>
                  </a:cubicBezTo>
                  <a:cubicBezTo>
                    <a:pt x="40100" y="75533"/>
                    <a:pt x="35242" y="76391"/>
                    <a:pt x="29432" y="76391"/>
                  </a:cubicBezTo>
                  <a:cubicBezTo>
                    <a:pt x="23622" y="76391"/>
                    <a:pt x="18669" y="75533"/>
                    <a:pt x="14859" y="73914"/>
                  </a:cubicBezTo>
                  <a:cubicBezTo>
                    <a:pt x="11049" y="72295"/>
                    <a:pt x="8096" y="69914"/>
                    <a:pt x="5906" y="66961"/>
                  </a:cubicBezTo>
                  <a:cubicBezTo>
                    <a:pt x="3715" y="64008"/>
                    <a:pt x="2191" y="60389"/>
                    <a:pt x="1333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240" y="2477"/>
                  </a:cubicBezTo>
                  <a:cubicBezTo>
                    <a:pt x="18955" y="857"/>
                    <a:pt x="23813" y="95"/>
                    <a:pt x="29527" y="95"/>
                  </a:cubicBezTo>
                  <a:moveTo>
                    <a:pt x="29527" y="65627"/>
                  </a:moveTo>
                  <a:cubicBezTo>
                    <a:pt x="32099" y="65627"/>
                    <a:pt x="34481" y="65342"/>
                    <a:pt x="36481" y="64675"/>
                  </a:cubicBezTo>
                  <a:cubicBezTo>
                    <a:pt x="38481" y="64008"/>
                    <a:pt x="40196" y="62865"/>
                    <a:pt x="41529" y="61151"/>
                  </a:cubicBezTo>
                  <a:cubicBezTo>
                    <a:pt x="42863" y="59436"/>
                    <a:pt x="43910" y="57055"/>
                    <a:pt x="44672" y="54102"/>
                  </a:cubicBezTo>
                  <a:cubicBezTo>
                    <a:pt x="45434" y="51149"/>
                    <a:pt x="45720" y="47339"/>
                    <a:pt x="45720" y="42672"/>
                  </a:cubicBezTo>
                  <a:lnTo>
                    <a:pt x="45720" y="33623"/>
                  </a:lnTo>
                  <a:cubicBezTo>
                    <a:pt x="45720" y="28861"/>
                    <a:pt x="45434" y="25051"/>
                    <a:pt x="44767" y="22003"/>
                  </a:cubicBezTo>
                  <a:cubicBezTo>
                    <a:pt x="44101" y="19050"/>
                    <a:pt x="43148" y="16669"/>
                    <a:pt x="41815" y="15050"/>
                  </a:cubicBezTo>
                  <a:cubicBezTo>
                    <a:pt x="40481" y="13335"/>
                    <a:pt x="38767" y="12192"/>
                    <a:pt x="36767" y="11621"/>
                  </a:cubicBezTo>
                  <a:cubicBezTo>
                    <a:pt x="34766" y="11049"/>
                    <a:pt x="32290" y="10668"/>
                    <a:pt x="29527" y="10668"/>
                  </a:cubicBezTo>
                  <a:cubicBezTo>
                    <a:pt x="26956" y="10668"/>
                    <a:pt x="24575" y="10954"/>
                    <a:pt x="22574" y="11621"/>
                  </a:cubicBezTo>
                  <a:cubicBezTo>
                    <a:pt x="20574" y="12287"/>
                    <a:pt x="18764" y="13335"/>
                    <a:pt x="17431" y="15050"/>
                  </a:cubicBezTo>
                  <a:cubicBezTo>
                    <a:pt x="16097" y="16764"/>
                    <a:pt x="15050" y="19050"/>
                    <a:pt x="14288" y="22003"/>
                  </a:cubicBezTo>
                  <a:cubicBezTo>
                    <a:pt x="13525" y="24956"/>
                    <a:pt x="13240" y="28861"/>
                    <a:pt x="13240" y="33623"/>
                  </a:cubicBezTo>
                  <a:lnTo>
                    <a:pt x="13240" y="42672"/>
                  </a:lnTo>
                  <a:cubicBezTo>
                    <a:pt x="13240" y="47435"/>
                    <a:pt x="13621" y="51245"/>
                    <a:pt x="14288" y="54197"/>
                  </a:cubicBezTo>
                  <a:cubicBezTo>
                    <a:pt x="14954" y="57150"/>
                    <a:pt x="16002" y="59436"/>
                    <a:pt x="17335" y="61151"/>
                  </a:cubicBezTo>
                  <a:cubicBezTo>
                    <a:pt x="18669" y="62865"/>
                    <a:pt x="20383" y="64008"/>
                    <a:pt x="22479" y="64675"/>
                  </a:cubicBezTo>
                  <a:cubicBezTo>
                    <a:pt x="24479" y="65342"/>
                    <a:pt x="26860" y="65627"/>
                    <a:pt x="29623" y="65627"/>
                  </a:cubicBezTo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35171AF-5E8E-4E2C-ADA8-3FDFD9BFEAB2}"/>
                </a:ext>
              </a:extLst>
            </p:cNvPr>
            <p:cNvSpPr/>
            <p:nvPr/>
          </p:nvSpPr>
          <p:spPr>
            <a:xfrm>
              <a:off x="2609160" y="1804794"/>
              <a:ext cx="97943" cy="130989"/>
            </a:xfrm>
            <a:custGeom>
              <a:avLst/>
              <a:gdLst>
                <a:gd name="connsiteX0" fmla="*/ 11240 w 54768"/>
                <a:gd name="connsiteY0" fmla="*/ 0 h 73247"/>
                <a:gd name="connsiteX1" fmla="*/ 42958 w 54768"/>
                <a:gd name="connsiteY1" fmla="*/ 52292 h 73247"/>
                <a:gd name="connsiteX2" fmla="*/ 42958 w 54768"/>
                <a:gd name="connsiteY2" fmla="*/ 0 h 73247"/>
                <a:gd name="connsiteX3" fmla="*/ 54769 w 54768"/>
                <a:gd name="connsiteY3" fmla="*/ 0 h 73247"/>
                <a:gd name="connsiteX4" fmla="*/ 54769 w 54768"/>
                <a:gd name="connsiteY4" fmla="*/ 73247 h 73247"/>
                <a:gd name="connsiteX5" fmla="*/ 43434 w 54768"/>
                <a:gd name="connsiteY5" fmla="*/ 73247 h 73247"/>
                <a:gd name="connsiteX6" fmla="*/ 11811 w 54768"/>
                <a:gd name="connsiteY6" fmla="*/ 20955 h 73247"/>
                <a:gd name="connsiteX7" fmla="*/ 11811 w 54768"/>
                <a:gd name="connsiteY7" fmla="*/ 73247 h 73247"/>
                <a:gd name="connsiteX8" fmla="*/ 0 w 54768"/>
                <a:gd name="connsiteY8" fmla="*/ 73247 h 73247"/>
                <a:gd name="connsiteX9" fmla="*/ 0 w 54768"/>
                <a:gd name="connsiteY9" fmla="*/ 0 h 73247"/>
                <a:gd name="connsiteX10" fmla="*/ 11240 w 54768"/>
                <a:gd name="connsiteY10" fmla="*/ 0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768" h="73247">
                  <a:moveTo>
                    <a:pt x="11240" y="0"/>
                  </a:moveTo>
                  <a:lnTo>
                    <a:pt x="42958" y="52292"/>
                  </a:lnTo>
                  <a:lnTo>
                    <a:pt x="42958" y="0"/>
                  </a:lnTo>
                  <a:lnTo>
                    <a:pt x="54769" y="0"/>
                  </a:lnTo>
                  <a:lnTo>
                    <a:pt x="54769" y="73247"/>
                  </a:lnTo>
                  <a:lnTo>
                    <a:pt x="43434" y="73247"/>
                  </a:lnTo>
                  <a:lnTo>
                    <a:pt x="11811" y="20955"/>
                  </a:lnTo>
                  <a:lnTo>
                    <a:pt x="11811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1124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88DE83A0-49A9-4110-A387-B328A1971639}"/>
              </a:ext>
            </a:extLst>
          </p:cNvPr>
          <p:cNvSpPr txBox="1">
            <a:spLocks/>
          </p:cNvSpPr>
          <p:nvPr userDrawn="1"/>
        </p:nvSpPr>
        <p:spPr>
          <a:xfrm>
            <a:off x="11065805" y="6332168"/>
            <a:ext cx="547288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900" b="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C077AF-627B-40AB-BE24-2FB21739763D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6BCCEBE-82C6-4456-B465-0C344A6498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500" y="2867066"/>
            <a:ext cx="8763000" cy="830997"/>
          </a:xfrm>
        </p:spPr>
        <p:txBody>
          <a:bodyPr wrap="square" anchor="b">
            <a:sp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STYLE.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A2081CA0-D3EC-4AFE-B3F4-C1C0356CEA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1500" y="3768286"/>
            <a:ext cx="8763000" cy="215444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9355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Primary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03A7C650-D8AE-42DF-809C-69F6ED98022A}"/>
              </a:ext>
            </a:extLst>
          </p:cNvPr>
          <p:cNvSpPr txBox="1"/>
          <p:nvPr userDrawn="1"/>
        </p:nvSpPr>
        <p:spPr>
          <a:xfrm>
            <a:off x="578907" y="6332168"/>
            <a:ext cx="352954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Montserrat" pitchFamily="2" charset="0"/>
              </a:rPr>
              <a:t>INTERNAL ONLY  /  2024</a:t>
            </a:r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88DE83A0-49A9-4110-A387-B328A1971639}"/>
              </a:ext>
            </a:extLst>
          </p:cNvPr>
          <p:cNvSpPr txBox="1">
            <a:spLocks/>
          </p:cNvSpPr>
          <p:nvPr userDrawn="1"/>
        </p:nvSpPr>
        <p:spPr>
          <a:xfrm>
            <a:off x="11065805" y="6332168"/>
            <a:ext cx="547288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900" b="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C077AF-627B-40AB-BE24-2FB21739763D}" type="slidenum">
              <a:rPr lang="en-US" smtClean="0">
                <a:solidFill>
                  <a:schemeClr val="bg1"/>
                </a:solidFill>
                <a:latin typeface="Montserrat" pitchFamily="2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6BCCEBE-82C6-4456-B465-0C344A6498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500" y="2867066"/>
            <a:ext cx="8763000" cy="830997"/>
          </a:xfrm>
        </p:spPr>
        <p:txBody>
          <a:bodyPr wrap="square" anchor="b">
            <a:sp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STYLE.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A2081CA0-D3EC-4AFE-B3F4-C1C0356CEA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1500" y="3768286"/>
            <a:ext cx="8763000" cy="215444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211E415-B8CA-4B7A-A19D-15277B84A777}"/>
              </a:ext>
            </a:extLst>
          </p:cNvPr>
          <p:cNvGrpSpPr/>
          <p:nvPr userDrawn="1"/>
        </p:nvGrpSpPr>
        <p:grpSpPr>
          <a:xfrm>
            <a:off x="10564283" y="592089"/>
            <a:ext cx="1055160" cy="604741"/>
            <a:chOff x="578906" y="634905"/>
            <a:chExt cx="2274841" cy="1303773"/>
          </a:xfrm>
          <a:solidFill>
            <a:schemeClr val="bg1"/>
          </a:solidFill>
        </p:grpSpPr>
        <p:grpSp>
          <p:nvGrpSpPr>
            <p:cNvPr id="8" name="Graphic 6">
              <a:extLst>
                <a:ext uri="{FF2B5EF4-FFF2-40B4-BE49-F238E27FC236}">
                  <a16:creationId xmlns:a16="http://schemas.microsoft.com/office/drawing/2014/main" id="{E535FEC6-6036-41B3-962E-D76410F3B442}"/>
                </a:ext>
              </a:extLst>
            </p:cNvPr>
            <p:cNvGrpSpPr/>
            <p:nvPr/>
          </p:nvGrpSpPr>
          <p:grpSpPr>
            <a:xfrm>
              <a:off x="578906" y="634905"/>
              <a:ext cx="2274841" cy="789082"/>
              <a:chOff x="7295090" y="3166627"/>
              <a:chExt cx="1272055" cy="441242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E26EF85-D947-4737-AF0F-0EED03199E5F}"/>
                  </a:ext>
                </a:extLst>
              </p:cNvPr>
              <p:cNvSpPr/>
              <p:nvPr/>
            </p:nvSpPr>
            <p:spPr>
              <a:xfrm>
                <a:off x="8501719" y="3365991"/>
                <a:ext cx="51625" cy="51625"/>
              </a:xfrm>
              <a:custGeom>
                <a:avLst/>
                <a:gdLst>
                  <a:gd name="connsiteX0" fmla="*/ 41434 w 51625"/>
                  <a:gd name="connsiteY0" fmla="*/ 10001 h 51625"/>
                  <a:gd name="connsiteX1" fmla="*/ 47911 w 51625"/>
                  <a:gd name="connsiteY1" fmla="*/ 25717 h 51625"/>
                  <a:gd name="connsiteX2" fmla="*/ 41434 w 51625"/>
                  <a:gd name="connsiteY2" fmla="*/ 41529 h 51625"/>
                  <a:gd name="connsiteX3" fmla="*/ 25718 w 51625"/>
                  <a:gd name="connsiteY3" fmla="*/ 48101 h 51625"/>
                  <a:gd name="connsiteX4" fmla="*/ 10001 w 51625"/>
                  <a:gd name="connsiteY4" fmla="*/ 41529 h 51625"/>
                  <a:gd name="connsiteX5" fmla="*/ 3619 w 51625"/>
                  <a:gd name="connsiteY5" fmla="*/ 25717 h 51625"/>
                  <a:gd name="connsiteX6" fmla="*/ 10096 w 51625"/>
                  <a:gd name="connsiteY6" fmla="*/ 10001 h 51625"/>
                  <a:gd name="connsiteX7" fmla="*/ 25813 w 51625"/>
                  <a:gd name="connsiteY7" fmla="*/ 3429 h 51625"/>
                  <a:gd name="connsiteX8" fmla="*/ 41529 w 51625"/>
                  <a:gd name="connsiteY8" fmla="*/ 10001 h 51625"/>
                  <a:gd name="connsiteX9" fmla="*/ 44006 w 51625"/>
                  <a:gd name="connsiteY9" fmla="*/ 7525 h 51625"/>
                  <a:gd name="connsiteX10" fmla="*/ 25718 w 51625"/>
                  <a:gd name="connsiteY10" fmla="*/ 0 h 51625"/>
                  <a:gd name="connsiteX11" fmla="*/ 7525 w 51625"/>
                  <a:gd name="connsiteY11" fmla="*/ 7525 h 51625"/>
                  <a:gd name="connsiteX12" fmla="*/ 0 w 51625"/>
                  <a:gd name="connsiteY12" fmla="*/ 25717 h 51625"/>
                  <a:gd name="connsiteX13" fmla="*/ 7525 w 51625"/>
                  <a:gd name="connsiteY13" fmla="*/ 44005 h 51625"/>
                  <a:gd name="connsiteX14" fmla="*/ 25813 w 51625"/>
                  <a:gd name="connsiteY14" fmla="*/ 51625 h 51625"/>
                  <a:gd name="connsiteX15" fmla="*/ 44101 w 51625"/>
                  <a:gd name="connsiteY15" fmla="*/ 44005 h 51625"/>
                  <a:gd name="connsiteX16" fmla="*/ 51626 w 51625"/>
                  <a:gd name="connsiteY16" fmla="*/ 25717 h 51625"/>
                  <a:gd name="connsiteX17" fmla="*/ 44101 w 51625"/>
                  <a:gd name="connsiteY17" fmla="*/ 7525 h 51625"/>
                  <a:gd name="connsiteX18" fmla="*/ 29623 w 51625"/>
                  <a:gd name="connsiteY18" fmla="*/ 24479 h 51625"/>
                  <a:gd name="connsiteX19" fmla="*/ 24860 w 51625"/>
                  <a:gd name="connsiteY19" fmla="*/ 25146 h 51625"/>
                  <a:gd name="connsiteX20" fmla="*/ 20384 w 51625"/>
                  <a:gd name="connsiteY20" fmla="*/ 25146 h 51625"/>
                  <a:gd name="connsiteX21" fmla="*/ 20384 w 51625"/>
                  <a:gd name="connsiteY21" fmla="*/ 14859 h 51625"/>
                  <a:gd name="connsiteX22" fmla="*/ 24670 w 51625"/>
                  <a:gd name="connsiteY22" fmla="*/ 14859 h 51625"/>
                  <a:gd name="connsiteX23" fmla="*/ 30670 w 51625"/>
                  <a:gd name="connsiteY23" fmla="*/ 15907 h 51625"/>
                  <a:gd name="connsiteX24" fmla="*/ 32576 w 51625"/>
                  <a:gd name="connsiteY24" fmla="*/ 20098 h 51625"/>
                  <a:gd name="connsiteX25" fmla="*/ 29623 w 51625"/>
                  <a:gd name="connsiteY25" fmla="*/ 24479 h 51625"/>
                  <a:gd name="connsiteX26" fmla="*/ 15335 w 51625"/>
                  <a:gd name="connsiteY26" fmla="*/ 39815 h 51625"/>
                  <a:gd name="connsiteX27" fmla="*/ 20288 w 51625"/>
                  <a:gd name="connsiteY27" fmla="*/ 39815 h 51625"/>
                  <a:gd name="connsiteX28" fmla="*/ 20288 w 51625"/>
                  <a:gd name="connsiteY28" fmla="*/ 28670 h 51625"/>
                  <a:gd name="connsiteX29" fmla="*/ 24194 w 51625"/>
                  <a:gd name="connsiteY29" fmla="*/ 28670 h 51625"/>
                  <a:gd name="connsiteX30" fmla="*/ 29718 w 51625"/>
                  <a:gd name="connsiteY30" fmla="*/ 29623 h 51625"/>
                  <a:gd name="connsiteX31" fmla="*/ 32385 w 51625"/>
                  <a:gd name="connsiteY31" fmla="*/ 36100 h 51625"/>
                  <a:gd name="connsiteX32" fmla="*/ 32385 w 51625"/>
                  <a:gd name="connsiteY32" fmla="*/ 39243 h 51625"/>
                  <a:gd name="connsiteX33" fmla="*/ 32576 w 51625"/>
                  <a:gd name="connsiteY33" fmla="*/ 39529 h 51625"/>
                  <a:gd name="connsiteX34" fmla="*/ 32576 w 51625"/>
                  <a:gd name="connsiteY34" fmla="*/ 39815 h 51625"/>
                  <a:gd name="connsiteX35" fmla="*/ 37243 w 51625"/>
                  <a:gd name="connsiteY35" fmla="*/ 39815 h 51625"/>
                  <a:gd name="connsiteX36" fmla="*/ 37052 w 51625"/>
                  <a:gd name="connsiteY36" fmla="*/ 39433 h 51625"/>
                  <a:gd name="connsiteX37" fmla="*/ 36766 w 51625"/>
                  <a:gd name="connsiteY37" fmla="*/ 38005 h 51625"/>
                  <a:gd name="connsiteX38" fmla="*/ 36766 w 51625"/>
                  <a:gd name="connsiteY38" fmla="*/ 35909 h 51625"/>
                  <a:gd name="connsiteX39" fmla="*/ 36766 w 51625"/>
                  <a:gd name="connsiteY39" fmla="*/ 33814 h 51625"/>
                  <a:gd name="connsiteX40" fmla="*/ 35243 w 51625"/>
                  <a:gd name="connsiteY40" fmla="*/ 29432 h 51625"/>
                  <a:gd name="connsiteX41" fmla="*/ 30385 w 51625"/>
                  <a:gd name="connsiteY41" fmla="*/ 26670 h 51625"/>
                  <a:gd name="connsiteX42" fmla="*/ 34481 w 51625"/>
                  <a:gd name="connsiteY42" fmla="*/ 25336 h 51625"/>
                  <a:gd name="connsiteX43" fmla="*/ 37243 w 51625"/>
                  <a:gd name="connsiteY43" fmla="*/ 19717 h 51625"/>
                  <a:gd name="connsiteX44" fmla="*/ 32861 w 51625"/>
                  <a:gd name="connsiteY44" fmla="*/ 12573 h 51625"/>
                  <a:gd name="connsiteX45" fmla="*/ 25146 w 51625"/>
                  <a:gd name="connsiteY45" fmla="*/ 11525 h 51625"/>
                  <a:gd name="connsiteX46" fmla="*/ 15240 w 51625"/>
                  <a:gd name="connsiteY46" fmla="*/ 11525 h 51625"/>
                  <a:gd name="connsiteX47" fmla="*/ 15240 w 51625"/>
                  <a:gd name="connsiteY47" fmla="*/ 39815 h 5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1625" h="51625">
                    <a:moveTo>
                      <a:pt x="41434" y="10001"/>
                    </a:moveTo>
                    <a:cubicBezTo>
                      <a:pt x="45720" y="14383"/>
                      <a:pt x="47911" y="19526"/>
                      <a:pt x="47911" y="25717"/>
                    </a:cubicBezTo>
                    <a:cubicBezTo>
                      <a:pt x="47911" y="31909"/>
                      <a:pt x="45720" y="37147"/>
                      <a:pt x="41434" y="41529"/>
                    </a:cubicBezTo>
                    <a:cubicBezTo>
                      <a:pt x="37148" y="45910"/>
                      <a:pt x="31909" y="48101"/>
                      <a:pt x="25718" y="48101"/>
                    </a:cubicBezTo>
                    <a:cubicBezTo>
                      <a:pt x="19526" y="48101"/>
                      <a:pt x="14287" y="45910"/>
                      <a:pt x="10001" y="41529"/>
                    </a:cubicBezTo>
                    <a:cubicBezTo>
                      <a:pt x="5715" y="37147"/>
                      <a:pt x="3619" y="31909"/>
                      <a:pt x="3619" y="25717"/>
                    </a:cubicBezTo>
                    <a:cubicBezTo>
                      <a:pt x="3619" y="19526"/>
                      <a:pt x="5810" y="14383"/>
                      <a:pt x="10096" y="10001"/>
                    </a:cubicBezTo>
                    <a:cubicBezTo>
                      <a:pt x="14383" y="5620"/>
                      <a:pt x="19622" y="3429"/>
                      <a:pt x="25813" y="3429"/>
                    </a:cubicBezTo>
                    <a:cubicBezTo>
                      <a:pt x="32004" y="3429"/>
                      <a:pt x="37243" y="5620"/>
                      <a:pt x="41529" y="10001"/>
                    </a:cubicBezTo>
                    <a:moveTo>
                      <a:pt x="44006" y="7525"/>
                    </a:moveTo>
                    <a:cubicBezTo>
                      <a:pt x="38957" y="2477"/>
                      <a:pt x="32861" y="0"/>
                      <a:pt x="25718" y="0"/>
                    </a:cubicBezTo>
                    <a:cubicBezTo>
                      <a:pt x="18574" y="0"/>
                      <a:pt x="12573" y="2477"/>
                      <a:pt x="7525" y="7525"/>
                    </a:cubicBezTo>
                    <a:cubicBezTo>
                      <a:pt x="2477" y="12573"/>
                      <a:pt x="0" y="18669"/>
                      <a:pt x="0" y="25717"/>
                    </a:cubicBezTo>
                    <a:cubicBezTo>
                      <a:pt x="0" y="32766"/>
                      <a:pt x="2477" y="38957"/>
                      <a:pt x="7525" y="44005"/>
                    </a:cubicBezTo>
                    <a:cubicBezTo>
                      <a:pt x="12573" y="49054"/>
                      <a:pt x="18574" y="51625"/>
                      <a:pt x="25813" y="51625"/>
                    </a:cubicBezTo>
                    <a:cubicBezTo>
                      <a:pt x="33052" y="51625"/>
                      <a:pt x="39052" y="49054"/>
                      <a:pt x="44101" y="44005"/>
                    </a:cubicBezTo>
                    <a:cubicBezTo>
                      <a:pt x="49149" y="38957"/>
                      <a:pt x="51626" y="32861"/>
                      <a:pt x="51626" y="25717"/>
                    </a:cubicBezTo>
                    <a:cubicBezTo>
                      <a:pt x="51626" y="18574"/>
                      <a:pt x="49054" y="12478"/>
                      <a:pt x="44101" y="7525"/>
                    </a:cubicBezTo>
                    <a:moveTo>
                      <a:pt x="29623" y="24479"/>
                    </a:moveTo>
                    <a:cubicBezTo>
                      <a:pt x="28575" y="24860"/>
                      <a:pt x="26956" y="25146"/>
                      <a:pt x="24860" y="25146"/>
                    </a:cubicBezTo>
                    <a:lnTo>
                      <a:pt x="20384" y="25146"/>
                    </a:lnTo>
                    <a:lnTo>
                      <a:pt x="20384" y="14859"/>
                    </a:lnTo>
                    <a:lnTo>
                      <a:pt x="24670" y="14859"/>
                    </a:lnTo>
                    <a:cubicBezTo>
                      <a:pt x="27432" y="14859"/>
                      <a:pt x="29432" y="15240"/>
                      <a:pt x="30670" y="15907"/>
                    </a:cubicBezTo>
                    <a:cubicBezTo>
                      <a:pt x="31909" y="16573"/>
                      <a:pt x="32576" y="18002"/>
                      <a:pt x="32576" y="20098"/>
                    </a:cubicBezTo>
                    <a:cubicBezTo>
                      <a:pt x="32576" y="22289"/>
                      <a:pt x="31623" y="23717"/>
                      <a:pt x="29623" y="24479"/>
                    </a:cubicBezTo>
                    <a:moveTo>
                      <a:pt x="15335" y="39815"/>
                    </a:moveTo>
                    <a:lnTo>
                      <a:pt x="20288" y="39815"/>
                    </a:lnTo>
                    <a:lnTo>
                      <a:pt x="20288" y="28670"/>
                    </a:lnTo>
                    <a:lnTo>
                      <a:pt x="24194" y="28670"/>
                    </a:lnTo>
                    <a:cubicBezTo>
                      <a:pt x="26860" y="28670"/>
                      <a:pt x="28670" y="28956"/>
                      <a:pt x="29718" y="29623"/>
                    </a:cubicBezTo>
                    <a:cubicBezTo>
                      <a:pt x="31528" y="30670"/>
                      <a:pt x="32385" y="32861"/>
                      <a:pt x="32385" y="36100"/>
                    </a:cubicBezTo>
                    <a:lnTo>
                      <a:pt x="32385" y="39243"/>
                    </a:lnTo>
                    <a:cubicBezTo>
                      <a:pt x="32385" y="39243"/>
                      <a:pt x="32480" y="39433"/>
                      <a:pt x="32576" y="39529"/>
                    </a:cubicBezTo>
                    <a:cubicBezTo>
                      <a:pt x="32576" y="39624"/>
                      <a:pt x="32576" y="39719"/>
                      <a:pt x="32576" y="39815"/>
                    </a:cubicBezTo>
                    <a:lnTo>
                      <a:pt x="37243" y="39815"/>
                    </a:lnTo>
                    <a:lnTo>
                      <a:pt x="37052" y="39433"/>
                    </a:lnTo>
                    <a:cubicBezTo>
                      <a:pt x="37052" y="39433"/>
                      <a:pt x="36862" y="38671"/>
                      <a:pt x="36766" y="38005"/>
                    </a:cubicBezTo>
                    <a:cubicBezTo>
                      <a:pt x="36671" y="37338"/>
                      <a:pt x="36766" y="36576"/>
                      <a:pt x="36766" y="35909"/>
                    </a:cubicBezTo>
                    <a:lnTo>
                      <a:pt x="36766" y="33814"/>
                    </a:lnTo>
                    <a:cubicBezTo>
                      <a:pt x="36766" y="32385"/>
                      <a:pt x="36290" y="30956"/>
                      <a:pt x="35243" y="29432"/>
                    </a:cubicBezTo>
                    <a:cubicBezTo>
                      <a:pt x="34195" y="27908"/>
                      <a:pt x="32576" y="26956"/>
                      <a:pt x="30385" y="26670"/>
                    </a:cubicBezTo>
                    <a:cubicBezTo>
                      <a:pt x="32099" y="26384"/>
                      <a:pt x="33528" y="25908"/>
                      <a:pt x="34481" y="25336"/>
                    </a:cubicBezTo>
                    <a:cubicBezTo>
                      <a:pt x="36290" y="24193"/>
                      <a:pt x="37243" y="22289"/>
                      <a:pt x="37243" y="19717"/>
                    </a:cubicBezTo>
                    <a:cubicBezTo>
                      <a:pt x="37243" y="16192"/>
                      <a:pt x="35814" y="13811"/>
                      <a:pt x="32861" y="12573"/>
                    </a:cubicBezTo>
                    <a:cubicBezTo>
                      <a:pt x="31242" y="11906"/>
                      <a:pt x="28670" y="11525"/>
                      <a:pt x="25146" y="11525"/>
                    </a:cubicBezTo>
                    <a:lnTo>
                      <a:pt x="15240" y="11525"/>
                    </a:lnTo>
                    <a:lnTo>
                      <a:pt x="15240" y="39815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0A55B0C5-762F-4C7D-925D-444D96D6611B}"/>
                  </a:ext>
                </a:extLst>
              </p:cNvPr>
              <p:cNvSpPr/>
              <p:nvPr/>
            </p:nvSpPr>
            <p:spPr>
              <a:xfrm>
                <a:off x="7295090" y="3166627"/>
                <a:ext cx="335186" cy="441242"/>
              </a:xfrm>
              <a:custGeom>
                <a:avLst/>
                <a:gdLst>
                  <a:gd name="connsiteX0" fmla="*/ 9431 w 335186"/>
                  <a:gd name="connsiteY0" fmla="*/ 1530 h 441242"/>
                  <a:gd name="connsiteX1" fmla="*/ 1716 w 335186"/>
                  <a:gd name="connsiteY1" fmla="*/ 13532 h 441242"/>
                  <a:gd name="connsiteX2" fmla="*/ 2573 w 335186"/>
                  <a:gd name="connsiteY2" fmla="*/ 206413 h 441242"/>
                  <a:gd name="connsiteX3" fmla="*/ 84012 w 335186"/>
                  <a:gd name="connsiteY3" fmla="*/ 441204 h 441242"/>
                  <a:gd name="connsiteX4" fmla="*/ 132018 w 335186"/>
                  <a:gd name="connsiteY4" fmla="*/ 392341 h 441242"/>
                  <a:gd name="connsiteX5" fmla="*/ 144020 w 335186"/>
                  <a:gd name="connsiteY5" fmla="*/ 340049 h 441242"/>
                  <a:gd name="connsiteX6" fmla="*/ 171452 w 335186"/>
                  <a:gd name="connsiteY6" fmla="*/ 412058 h 441242"/>
                  <a:gd name="connsiteX7" fmla="*/ 228030 w 335186"/>
                  <a:gd name="connsiteY7" fmla="*/ 441204 h 441242"/>
                  <a:gd name="connsiteX8" fmla="*/ 302611 w 335186"/>
                  <a:gd name="connsiteY8" fmla="*/ 352050 h 441242"/>
                  <a:gd name="connsiteX9" fmla="*/ 335186 w 335186"/>
                  <a:gd name="connsiteY9" fmla="*/ 341763 h 441242"/>
                  <a:gd name="connsiteX10" fmla="*/ 318041 w 335186"/>
                  <a:gd name="connsiteY10" fmla="*/ 325476 h 441242"/>
                  <a:gd name="connsiteX11" fmla="*/ 303468 w 335186"/>
                  <a:gd name="connsiteY11" fmla="*/ 30677 h 441242"/>
                  <a:gd name="connsiteX12" fmla="*/ 278608 w 335186"/>
                  <a:gd name="connsiteY12" fmla="*/ 13532 h 441242"/>
                  <a:gd name="connsiteX13" fmla="*/ 255462 w 335186"/>
                  <a:gd name="connsiteY13" fmla="*/ 29820 h 441242"/>
                  <a:gd name="connsiteX14" fmla="*/ 265749 w 335186"/>
                  <a:gd name="connsiteY14" fmla="*/ 329762 h 441242"/>
                  <a:gd name="connsiteX15" fmla="*/ 278608 w 335186"/>
                  <a:gd name="connsiteY15" fmla="*/ 346907 h 441242"/>
                  <a:gd name="connsiteX16" fmla="*/ 240889 w 335186"/>
                  <a:gd name="connsiteY16" fmla="*/ 418059 h 441242"/>
                  <a:gd name="connsiteX17" fmla="*/ 197169 w 335186"/>
                  <a:gd name="connsiteY17" fmla="*/ 16961 h 441242"/>
                  <a:gd name="connsiteX18" fmla="*/ 186025 w 335186"/>
                  <a:gd name="connsiteY18" fmla="*/ 10960 h 441242"/>
                  <a:gd name="connsiteX19" fmla="*/ 134590 w 335186"/>
                  <a:gd name="connsiteY19" fmla="*/ 21247 h 441242"/>
                  <a:gd name="connsiteX20" fmla="*/ 132018 w 335186"/>
                  <a:gd name="connsiteY20" fmla="*/ 241465 h 441242"/>
                  <a:gd name="connsiteX21" fmla="*/ 93442 w 335186"/>
                  <a:gd name="connsiteY21" fmla="*/ 412915 h 441242"/>
                  <a:gd name="connsiteX22" fmla="*/ 64295 w 335186"/>
                  <a:gd name="connsiteY22" fmla="*/ 282613 h 441242"/>
                  <a:gd name="connsiteX23" fmla="*/ 61724 w 335186"/>
                  <a:gd name="connsiteY23" fmla="*/ 4959 h 441242"/>
                  <a:gd name="connsiteX24" fmla="*/ 9431 w 335186"/>
                  <a:gd name="connsiteY24" fmla="*/ 1530 h 44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5186" h="441242">
                    <a:moveTo>
                      <a:pt x="9431" y="1530"/>
                    </a:moveTo>
                    <a:cubicBezTo>
                      <a:pt x="9431" y="1530"/>
                      <a:pt x="1716" y="9246"/>
                      <a:pt x="1716" y="13532"/>
                    </a:cubicBezTo>
                    <a:cubicBezTo>
                      <a:pt x="1716" y="15627"/>
                      <a:pt x="-2665" y="101543"/>
                      <a:pt x="2573" y="206413"/>
                    </a:cubicBezTo>
                    <a:cubicBezTo>
                      <a:pt x="7907" y="313379"/>
                      <a:pt x="13718" y="443776"/>
                      <a:pt x="84012" y="441204"/>
                    </a:cubicBezTo>
                    <a:cubicBezTo>
                      <a:pt x="109158" y="440252"/>
                      <a:pt x="125160" y="425774"/>
                      <a:pt x="132018" y="392341"/>
                    </a:cubicBezTo>
                    <a:cubicBezTo>
                      <a:pt x="138019" y="363099"/>
                      <a:pt x="144020" y="340049"/>
                      <a:pt x="144020" y="340049"/>
                    </a:cubicBezTo>
                    <a:cubicBezTo>
                      <a:pt x="144020" y="340049"/>
                      <a:pt x="152592" y="385483"/>
                      <a:pt x="171452" y="412058"/>
                    </a:cubicBezTo>
                    <a:cubicBezTo>
                      <a:pt x="183072" y="428441"/>
                      <a:pt x="208409" y="442062"/>
                      <a:pt x="228030" y="441204"/>
                    </a:cubicBezTo>
                    <a:cubicBezTo>
                      <a:pt x="293943" y="438252"/>
                      <a:pt x="302611" y="352050"/>
                      <a:pt x="302611" y="352050"/>
                    </a:cubicBezTo>
                    <a:cubicBezTo>
                      <a:pt x="302611" y="352050"/>
                      <a:pt x="335186" y="354622"/>
                      <a:pt x="335186" y="341763"/>
                    </a:cubicBezTo>
                    <a:cubicBezTo>
                      <a:pt x="335186" y="328905"/>
                      <a:pt x="321470" y="341763"/>
                      <a:pt x="318041" y="325476"/>
                    </a:cubicBezTo>
                    <a:cubicBezTo>
                      <a:pt x="315184" y="312045"/>
                      <a:pt x="315470" y="107829"/>
                      <a:pt x="303468" y="30677"/>
                    </a:cubicBezTo>
                    <a:cubicBezTo>
                      <a:pt x="300992" y="14961"/>
                      <a:pt x="287752" y="13532"/>
                      <a:pt x="278608" y="13532"/>
                    </a:cubicBezTo>
                    <a:cubicBezTo>
                      <a:pt x="270035" y="13532"/>
                      <a:pt x="256224" y="15437"/>
                      <a:pt x="255462" y="29820"/>
                    </a:cubicBezTo>
                    <a:cubicBezTo>
                      <a:pt x="249461" y="147263"/>
                      <a:pt x="260891" y="320808"/>
                      <a:pt x="265749" y="329762"/>
                    </a:cubicBezTo>
                    <a:cubicBezTo>
                      <a:pt x="271750" y="340906"/>
                      <a:pt x="278608" y="346907"/>
                      <a:pt x="278608" y="346907"/>
                    </a:cubicBezTo>
                    <a:cubicBezTo>
                      <a:pt x="278608" y="346907"/>
                      <a:pt x="270893" y="418059"/>
                      <a:pt x="240889" y="418059"/>
                    </a:cubicBezTo>
                    <a:cubicBezTo>
                      <a:pt x="210885" y="418059"/>
                      <a:pt x="187739" y="163455"/>
                      <a:pt x="197169" y="16961"/>
                    </a:cubicBezTo>
                    <a:cubicBezTo>
                      <a:pt x="197169" y="16961"/>
                      <a:pt x="194121" y="12579"/>
                      <a:pt x="186025" y="10960"/>
                    </a:cubicBezTo>
                    <a:cubicBezTo>
                      <a:pt x="167642" y="7245"/>
                      <a:pt x="134590" y="6388"/>
                      <a:pt x="134590" y="21247"/>
                    </a:cubicBezTo>
                    <a:cubicBezTo>
                      <a:pt x="134590" y="21247"/>
                      <a:pt x="135352" y="120688"/>
                      <a:pt x="132018" y="241465"/>
                    </a:cubicBezTo>
                    <a:cubicBezTo>
                      <a:pt x="130304" y="304044"/>
                      <a:pt x="101633" y="412915"/>
                      <a:pt x="93442" y="412915"/>
                    </a:cubicBezTo>
                    <a:cubicBezTo>
                      <a:pt x="84012" y="412915"/>
                      <a:pt x="67724" y="351098"/>
                      <a:pt x="64295" y="282613"/>
                    </a:cubicBezTo>
                    <a:cubicBezTo>
                      <a:pt x="58485" y="164408"/>
                      <a:pt x="67153" y="10389"/>
                      <a:pt x="61724" y="4959"/>
                    </a:cubicBezTo>
                    <a:cubicBezTo>
                      <a:pt x="53151" y="-3613"/>
                      <a:pt x="9431" y="1530"/>
                      <a:pt x="9431" y="1530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7FCA052-13BE-4F79-823D-77C091E269D8}"/>
                  </a:ext>
                </a:extLst>
              </p:cNvPr>
              <p:cNvSpPr/>
              <p:nvPr/>
            </p:nvSpPr>
            <p:spPr>
              <a:xfrm>
                <a:off x="8187780" y="3354180"/>
                <a:ext cx="379365" cy="251174"/>
              </a:xfrm>
              <a:custGeom>
                <a:avLst/>
                <a:gdLst>
                  <a:gd name="connsiteX0" fmla="*/ 18378 w 379365"/>
                  <a:gd name="connsiteY0" fmla="*/ 35147 h 251174"/>
                  <a:gd name="connsiteX1" fmla="*/ 54383 w 379365"/>
                  <a:gd name="connsiteY1" fmla="*/ 12859 h 251174"/>
                  <a:gd name="connsiteX2" fmla="*/ 138393 w 379365"/>
                  <a:gd name="connsiteY2" fmla="*/ 48006 h 251174"/>
                  <a:gd name="connsiteX3" fmla="*/ 98102 w 379365"/>
                  <a:gd name="connsiteY3" fmla="*/ 174022 h 251174"/>
                  <a:gd name="connsiteX4" fmla="*/ 68956 w 379365"/>
                  <a:gd name="connsiteY4" fmla="*/ 171450 h 251174"/>
                  <a:gd name="connsiteX5" fmla="*/ 59526 w 379365"/>
                  <a:gd name="connsiteY5" fmla="*/ 170593 h 251174"/>
                  <a:gd name="connsiteX6" fmla="*/ 104103 w 379365"/>
                  <a:gd name="connsiteY6" fmla="*/ 231457 h 251174"/>
                  <a:gd name="connsiteX7" fmla="*/ 182113 w 379365"/>
                  <a:gd name="connsiteY7" fmla="*/ 72009 h 251174"/>
                  <a:gd name="connsiteX8" fmla="*/ 163253 w 379365"/>
                  <a:gd name="connsiteY8" fmla="*/ 24003 h 251174"/>
                  <a:gd name="connsiteX9" fmla="*/ 186399 w 379365"/>
                  <a:gd name="connsiteY9" fmla="*/ 0 h 251174"/>
                  <a:gd name="connsiteX10" fmla="*/ 217260 w 379365"/>
                  <a:gd name="connsiteY10" fmla="*/ 22288 h 251174"/>
                  <a:gd name="connsiteX11" fmla="*/ 278982 w 379365"/>
                  <a:gd name="connsiteY11" fmla="*/ 14573 h 251174"/>
                  <a:gd name="connsiteX12" fmla="*/ 290984 w 379365"/>
                  <a:gd name="connsiteY12" fmla="*/ 27432 h 251174"/>
                  <a:gd name="connsiteX13" fmla="*/ 278982 w 379365"/>
                  <a:gd name="connsiteY13" fmla="*/ 113157 h 251174"/>
                  <a:gd name="connsiteX14" fmla="*/ 317558 w 379365"/>
                  <a:gd name="connsiteY14" fmla="*/ 210026 h 251174"/>
                  <a:gd name="connsiteX15" fmla="*/ 362993 w 379365"/>
                  <a:gd name="connsiteY15" fmla="*/ 177451 h 251174"/>
                  <a:gd name="connsiteX16" fmla="*/ 378423 w 379365"/>
                  <a:gd name="connsiteY16" fmla="*/ 176593 h 251174"/>
                  <a:gd name="connsiteX17" fmla="*/ 367279 w 379365"/>
                  <a:gd name="connsiteY17" fmla="*/ 199739 h 251174"/>
                  <a:gd name="connsiteX18" fmla="*/ 274696 w 379365"/>
                  <a:gd name="connsiteY18" fmla="*/ 228029 h 251174"/>
                  <a:gd name="connsiteX19" fmla="*/ 228404 w 379365"/>
                  <a:gd name="connsiteY19" fmla="*/ 151733 h 251174"/>
                  <a:gd name="connsiteX20" fmla="*/ 228404 w 379365"/>
                  <a:gd name="connsiteY20" fmla="*/ 61722 h 251174"/>
                  <a:gd name="connsiteX21" fmla="*/ 214688 w 379365"/>
                  <a:gd name="connsiteY21" fmla="*/ 55721 h 251174"/>
                  <a:gd name="connsiteX22" fmla="*/ 205259 w 379365"/>
                  <a:gd name="connsiteY22" fmla="*/ 67723 h 251174"/>
                  <a:gd name="connsiteX23" fmla="*/ 177827 w 379365"/>
                  <a:gd name="connsiteY23" fmla="*/ 200597 h 251174"/>
                  <a:gd name="connsiteX24" fmla="*/ 69813 w 379365"/>
                  <a:gd name="connsiteY24" fmla="*/ 251174 h 251174"/>
                  <a:gd name="connsiteX25" fmla="*/ 376 w 379365"/>
                  <a:gd name="connsiteY25" fmla="*/ 135446 h 251174"/>
                  <a:gd name="connsiteX26" fmla="*/ 18378 w 379365"/>
                  <a:gd name="connsiteY26" fmla="*/ 35147 h 251174"/>
                  <a:gd name="connsiteX27" fmla="*/ 82672 w 379365"/>
                  <a:gd name="connsiteY27" fmla="*/ 156019 h 251174"/>
                  <a:gd name="connsiteX28" fmla="*/ 106675 w 379365"/>
                  <a:gd name="connsiteY28" fmla="*/ 90868 h 251174"/>
                  <a:gd name="connsiteX29" fmla="*/ 86958 w 379365"/>
                  <a:gd name="connsiteY29" fmla="*/ 35147 h 251174"/>
                  <a:gd name="connsiteX30" fmla="*/ 57812 w 379365"/>
                  <a:gd name="connsiteY30" fmla="*/ 92583 h 251174"/>
                  <a:gd name="connsiteX31" fmla="*/ 82672 w 379365"/>
                  <a:gd name="connsiteY31" fmla="*/ 156019 h 25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9365" h="251174">
                    <a:moveTo>
                      <a:pt x="18378" y="35147"/>
                    </a:moveTo>
                    <a:cubicBezTo>
                      <a:pt x="26379" y="18764"/>
                      <a:pt x="37904" y="12859"/>
                      <a:pt x="54383" y="12859"/>
                    </a:cubicBezTo>
                    <a:cubicBezTo>
                      <a:pt x="88673" y="12859"/>
                      <a:pt x="134107" y="23146"/>
                      <a:pt x="138393" y="48006"/>
                    </a:cubicBezTo>
                    <a:cubicBezTo>
                      <a:pt x="142679" y="72866"/>
                      <a:pt x="152966" y="170593"/>
                      <a:pt x="98102" y="174022"/>
                    </a:cubicBezTo>
                    <a:cubicBezTo>
                      <a:pt x="84386" y="174879"/>
                      <a:pt x="75147" y="171640"/>
                      <a:pt x="68956" y="171450"/>
                    </a:cubicBezTo>
                    <a:cubicBezTo>
                      <a:pt x="50287" y="170974"/>
                      <a:pt x="59526" y="170593"/>
                      <a:pt x="59526" y="170593"/>
                    </a:cubicBezTo>
                    <a:cubicBezTo>
                      <a:pt x="59526" y="170593"/>
                      <a:pt x="57621" y="235553"/>
                      <a:pt x="104103" y="231457"/>
                    </a:cubicBezTo>
                    <a:cubicBezTo>
                      <a:pt x="181256" y="224600"/>
                      <a:pt x="181256" y="95155"/>
                      <a:pt x="182113" y="72009"/>
                    </a:cubicBezTo>
                    <a:cubicBezTo>
                      <a:pt x="182780" y="54388"/>
                      <a:pt x="161539" y="59150"/>
                      <a:pt x="163253" y="24003"/>
                    </a:cubicBezTo>
                    <a:cubicBezTo>
                      <a:pt x="163253" y="24003"/>
                      <a:pt x="169540" y="0"/>
                      <a:pt x="186399" y="0"/>
                    </a:cubicBezTo>
                    <a:cubicBezTo>
                      <a:pt x="208688" y="0"/>
                      <a:pt x="197543" y="25717"/>
                      <a:pt x="217260" y="22288"/>
                    </a:cubicBezTo>
                    <a:cubicBezTo>
                      <a:pt x="236977" y="18859"/>
                      <a:pt x="264409" y="12001"/>
                      <a:pt x="278982" y="14573"/>
                    </a:cubicBezTo>
                    <a:cubicBezTo>
                      <a:pt x="293555" y="17145"/>
                      <a:pt x="290984" y="23146"/>
                      <a:pt x="290984" y="27432"/>
                    </a:cubicBezTo>
                    <a:cubicBezTo>
                      <a:pt x="290984" y="31718"/>
                      <a:pt x="277268" y="56579"/>
                      <a:pt x="278982" y="113157"/>
                    </a:cubicBezTo>
                    <a:cubicBezTo>
                      <a:pt x="280697" y="169735"/>
                      <a:pt x="286602" y="210026"/>
                      <a:pt x="317558" y="210026"/>
                    </a:cubicBezTo>
                    <a:cubicBezTo>
                      <a:pt x="340704" y="210026"/>
                      <a:pt x="357563" y="181070"/>
                      <a:pt x="362993" y="177451"/>
                    </a:cubicBezTo>
                    <a:cubicBezTo>
                      <a:pt x="365564" y="175736"/>
                      <a:pt x="375851" y="174022"/>
                      <a:pt x="378423" y="176593"/>
                    </a:cubicBezTo>
                    <a:cubicBezTo>
                      <a:pt x="379661" y="177832"/>
                      <a:pt x="382043" y="187452"/>
                      <a:pt x="367279" y="199739"/>
                    </a:cubicBezTo>
                    <a:cubicBezTo>
                      <a:pt x="351372" y="212979"/>
                      <a:pt x="316892" y="228886"/>
                      <a:pt x="274696" y="228029"/>
                    </a:cubicBezTo>
                    <a:cubicBezTo>
                      <a:pt x="274696" y="228029"/>
                      <a:pt x="228404" y="231457"/>
                      <a:pt x="228404" y="151733"/>
                    </a:cubicBezTo>
                    <a:lnTo>
                      <a:pt x="228404" y="61722"/>
                    </a:lnTo>
                    <a:cubicBezTo>
                      <a:pt x="228404" y="61722"/>
                      <a:pt x="219832" y="54007"/>
                      <a:pt x="214688" y="55721"/>
                    </a:cubicBezTo>
                    <a:cubicBezTo>
                      <a:pt x="213164" y="56197"/>
                      <a:pt x="207830" y="53721"/>
                      <a:pt x="205259" y="67723"/>
                    </a:cubicBezTo>
                    <a:cubicBezTo>
                      <a:pt x="199163" y="101346"/>
                      <a:pt x="202687" y="158591"/>
                      <a:pt x="177827" y="200597"/>
                    </a:cubicBezTo>
                    <a:cubicBezTo>
                      <a:pt x="177827" y="200597"/>
                      <a:pt x="152109" y="251174"/>
                      <a:pt x="69813" y="251174"/>
                    </a:cubicBezTo>
                    <a:cubicBezTo>
                      <a:pt x="-12483" y="251174"/>
                      <a:pt x="1233" y="154305"/>
                      <a:pt x="376" y="135446"/>
                    </a:cubicBezTo>
                    <a:cubicBezTo>
                      <a:pt x="185" y="131350"/>
                      <a:pt x="1424" y="70104"/>
                      <a:pt x="18378" y="35147"/>
                    </a:cubicBezTo>
                    <a:moveTo>
                      <a:pt x="82672" y="156019"/>
                    </a:moveTo>
                    <a:cubicBezTo>
                      <a:pt x="96388" y="156019"/>
                      <a:pt x="106675" y="132874"/>
                      <a:pt x="106675" y="90868"/>
                    </a:cubicBezTo>
                    <a:cubicBezTo>
                      <a:pt x="106675" y="48863"/>
                      <a:pt x="103246" y="35147"/>
                      <a:pt x="86958" y="35147"/>
                    </a:cubicBezTo>
                    <a:cubicBezTo>
                      <a:pt x="70670" y="35147"/>
                      <a:pt x="57812" y="58293"/>
                      <a:pt x="57812" y="92583"/>
                    </a:cubicBezTo>
                    <a:cubicBezTo>
                      <a:pt x="57812" y="126873"/>
                      <a:pt x="52668" y="156019"/>
                      <a:pt x="82672" y="156019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0518777-8850-4C22-8CE6-0FA1F6AFFDE3}"/>
                </a:ext>
              </a:extLst>
            </p:cNvPr>
            <p:cNvSpPr/>
            <p:nvPr/>
          </p:nvSpPr>
          <p:spPr>
            <a:xfrm>
              <a:off x="1182244" y="988799"/>
              <a:ext cx="935645" cy="646853"/>
            </a:xfrm>
            <a:custGeom>
              <a:avLst/>
              <a:gdLst>
                <a:gd name="connsiteX0" fmla="*/ 39719 w 523198"/>
                <a:gd name="connsiteY0" fmla="*/ 4235 h 361710"/>
                <a:gd name="connsiteX1" fmla="*/ 109157 w 523198"/>
                <a:gd name="connsiteY1" fmla="*/ 13188 h 361710"/>
                <a:gd name="connsiteX2" fmla="*/ 133541 w 523198"/>
                <a:gd name="connsiteY2" fmla="*/ 58146 h 361710"/>
                <a:gd name="connsiteX3" fmla="*/ 110395 w 523198"/>
                <a:gd name="connsiteY3" fmla="*/ 163588 h 361710"/>
                <a:gd name="connsiteX4" fmla="*/ 57722 w 523198"/>
                <a:gd name="connsiteY4" fmla="*/ 164922 h 361710"/>
                <a:gd name="connsiteX5" fmla="*/ 82201 w 523198"/>
                <a:gd name="connsiteY5" fmla="*/ 225310 h 361710"/>
                <a:gd name="connsiteX6" fmla="*/ 185071 w 523198"/>
                <a:gd name="connsiteY6" fmla="*/ 31191 h 361710"/>
                <a:gd name="connsiteX7" fmla="*/ 212027 w 523198"/>
                <a:gd name="connsiteY7" fmla="*/ 19665 h 361710"/>
                <a:gd name="connsiteX8" fmla="*/ 230029 w 523198"/>
                <a:gd name="connsiteY8" fmla="*/ 55670 h 361710"/>
                <a:gd name="connsiteX9" fmla="*/ 231267 w 523198"/>
                <a:gd name="connsiteY9" fmla="*/ 132822 h 361710"/>
                <a:gd name="connsiteX10" fmla="*/ 287846 w 523198"/>
                <a:gd name="connsiteY10" fmla="*/ 2997 h 361710"/>
                <a:gd name="connsiteX11" fmla="*/ 330232 w 523198"/>
                <a:gd name="connsiteY11" fmla="*/ 15855 h 361710"/>
                <a:gd name="connsiteX12" fmla="*/ 344424 w 523198"/>
                <a:gd name="connsiteY12" fmla="*/ 202260 h 361710"/>
                <a:gd name="connsiteX13" fmla="*/ 364998 w 523198"/>
                <a:gd name="connsiteY13" fmla="*/ 167589 h 361710"/>
                <a:gd name="connsiteX14" fmla="*/ 364998 w 523198"/>
                <a:gd name="connsiteY14" fmla="*/ 102057 h 361710"/>
                <a:gd name="connsiteX15" fmla="*/ 408718 w 523198"/>
                <a:gd name="connsiteY15" fmla="*/ 9474 h 361710"/>
                <a:gd name="connsiteX16" fmla="*/ 445961 w 523198"/>
                <a:gd name="connsiteY16" fmla="*/ 15951 h 361710"/>
                <a:gd name="connsiteX17" fmla="*/ 470345 w 523198"/>
                <a:gd name="connsiteY17" fmla="*/ 17189 h 361710"/>
                <a:gd name="connsiteX18" fmla="*/ 502539 w 523198"/>
                <a:gd name="connsiteY18" fmla="*/ 520 h 361710"/>
                <a:gd name="connsiteX19" fmla="*/ 523113 w 523198"/>
                <a:gd name="connsiteY19" fmla="*/ 24904 h 361710"/>
                <a:gd name="connsiteX20" fmla="*/ 517970 w 523198"/>
                <a:gd name="connsiteY20" fmla="*/ 298748 h 361710"/>
                <a:gd name="connsiteX21" fmla="*/ 476822 w 523198"/>
                <a:gd name="connsiteY21" fmla="*/ 361708 h 361710"/>
                <a:gd name="connsiteX22" fmla="*/ 371380 w 523198"/>
                <a:gd name="connsiteY22" fmla="*/ 311607 h 361710"/>
                <a:gd name="connsiteX23" fmla="*/ 391954 w 523198"/>
                <a:gd name="connsiteY23" fmla="*/ 316750 h 361710"/>
                <a:gd name="connsiteX24" fmla="*/ 434340 w 523198"/>
                <a:gd name="connsiteY24" fmla="*/ 343706 h 361710"/>
                <a:gd name="connsiteX25" fmla="*/ 472916 w 523198"/>
                <a:gd name="connsiteY25" fmla="*/ 279412 h 361710"/>
                <a:gd name="connsiteX26" fmla="*/ 470345 w 523198"/>
                <a:gd name="connsiteY26" fmla="*/ 227977 h 361710"/>
                <a:gd name="connsiteX27" fmla="*/ 446913 w 523198"/>
                <a:gd name="connsiteY27" fmla="*/ 236931 h 361710"/>
                <a:gd name="connsiteX28" fmla="*/ 395859 w 523198"/>
                <a:gd name="connsiteY28" fmla="*/ 235978 h 361710"/>
                <a:gd name="connsiteX29" fmla="*/ 370142 w 523198"/>
                <a:gd name="connsiteY29" fmla="*/ 211213 h 361710"/>
                <a:gd name="connsiteX30" fmla="*/ 328994 w 523198"/>
                <a:gd name="connsiteY30" fmla="*/ 222738 h 361710"/>
                <a:gd name="connsiteX31" fmla="*/ 273749 w 523198"/>
                <a:gd name="connsiteY31" fmla="*/ 177780 h 361710"/>
                <a:gd name="connsiteX32" fmla="*/ 272415 w 523198"/>
                <a:gd name="connsiteY32" fmla="*/ 71100 h 361710"/>
                <a:gd name="connsiteX33" fmla="*/ 227457 w 523198"/>
                <a:gd name="connsiteY33" fmla="*/ 236931 h 361710"/>
                <a:gd name="connsiteX34" fmla="*/ 186309 w 523198"/>
                <a:gd name="connsiteY34" fmla="*/ 215118 h 361710"/>
                <a:gd name="connsiteX35" fmla="*/ 177356 w 523198"/>
                <a:gd name="connsiteY35" fmla="*/ 135394 h 361710"/>
                <a:gd name="connsiteX36" fmla="*/ 163259 w 523198"/>
                <a:gd name="connsiteY36" fmla="*/ 159778 h 361710"/>
                <a:gd name="connsiteX37" fmla="*/ 61722 w 523198"/>
                <a:gd name="connsiteY37" fmla="*/ 240741 h 361710"/>
                <a:gd name="connsiteX38" fmla="*/ 0 w 523198"/>
                <a:gd name="connsiteY38" fmla="*/ 149491 h 361710"/>
                <a:gd name="connsiteX39" fmla="*/ 39815 w 523198"/>
                <a:gd name="connsiteY39" fmla="*/ 4235 h 361710"/>
                <a:gd name="connsiteX40" fmla="*/ 83439 w 523198"/>
                <a:gd name="connsiteY40" fmla="*/ 24809 h 361710"/>
                <a:gd name="connsiteX41" fmla="*/ 52578 w 523198"/>
                <a:gd name="connsiteY41" fmla="*/ 95484 h 361710"/>
                <a:gd name="connsiteX42" fmla="*/ 73152 w 523198"/>
                <a:gd name="connsiteY42" fmla="*/ 150729 h 361710"/>
                <a:gd name="connsiteX43" fmla="*/ 97536 w 523198"/>
                <a:gd name="connsiteY43" fmla="*/ 137871 h 361710"/>
                <a:gd name="connsiteX44" fmla="*/ 83439 w 523198"/>
                <a:gd name="connsiteY44" fmla="*/ 24714 h 361710"/>
                <a:gd name="connsiteX45" fmla="*/ 417100 w 523198"/>
                <a:gd name="connsiteY45" fmla="*/ 122535 h 361710"/>
                <a:gd name="connsiteX46" fmla="*/ 444056 w 523198"/>
                <a:gd name="connsiteY46" fmla="*/ 215118 h 361710"/>
                <a:gd name="connsiteX47" fmla="*/ 474250 w 523198"/>
                <a:gd name="connsiteY47" fmla="*/ 123869 h 361710"/>
                <a:gd name="connsiteX48" fmla="*/ 444722 w 523198"/>
                <a:gd name="connsiteY48" fmla="*/ 32619 h 361710"/>
                <a:gd name="connsiteX49" fmla="*/ 417100 w 523198"/>
                <a:gd name="connsiteY49" fmla="*/ 122631 h 36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198" h="361710">
                  <a:moveTo>
                    <a:pt x="39719" y="4235"/>
                  </a:moveTo>
                  <a:cubicBezTo>
                    <a:pt x="43625" y="4235"/>
                    <a:pt x="83058" y="1473"/>
                    <a:pt x="109157" y="13188"/>
                  </a:cubicBezTo>
                  <a:cubicBezTo>
                    <a:pt x="125540" y="20618"/>
                    <a:pt x="134112" y="32905"/>
                    <a:pt x="133541" y="58146"/>
                  </a:cubicBezTo>
                  <a:cubicBezTo>
                    <a:pt x="132302" y="122440"/>
                    <a:pt x="129731" y="154539"/>
                    <a:pt x="110395" y="163588"/>
                  </a:cubicBezTo>
                  <a:cubicBezTo>
                    <a:pt x="91154" y="172637"/>
                    <a:pt x="61532" y="162350"/>
                    <a:pt x="57722" y="164922"/>
                  </a:cubicBezTo>
                  <a:cubicBezTo>
                    <a:pt x="53912" y="167493"/>
                    <a:pt x="52578" y="223310"/>
                    <a:pt x="82201" y="225310"/>
                  </a:cubicBezTo>
                  <a:cubicBezTo>
                    <a:pt x="119444" y="227882"/>
                    <a:pt x="164497" y="161016"/>
                    <a:pt x="185071" y="31191"/>
                  </a:cubicBezTo>
                  <a:cubicBezTo>
                    <a:pt x="186500" y="22237"/>
                    <a:pt x="206883" y="18332"/>
                    <a:pt x="212027" y="19665"/>
                  </a:cubicBezTo>
                  <a:cubicBezTo>
                    <a:pt x="212027" y="19665"/>
                    <a:pt x="230029" y="19665"/>
                    <a:pt x="230029" y="55670"/>
                  </a:cubicBezTo>
                  <a:cubicBezTo>
                    <a:pt x="230029" y="91674"/>
                    <a:pt x="231267" y="132822"/>
                    <a:pt x="231267" y="132822"/>
                  </a:cubicBezTo>
                  <a:cubicBezTo>
                    <a:pt x="231267" y="132822"/>
                    <a:pt x="264890" y="12522"/>
                    <a:pt x="287846" y="2997"/>
                  </a:cubicBezTo>
                  <a:cubicBezTo>
                    <a:pt x="303276" y="-3480"/>
                    <a:pt x="334137" y="425"/>
                    <a:pt x="330232" y="15855"/>
                  </a:cubicBezTo>
                  <a:cubicBezTo>
                    <a:pt x="326422" y="31286"/>
                    <a:pt x="306038" y="206736"/>
                    <a:pt x="344424" y="202260"/>
                  </a:cubicBezTo>
                  <a:cubicBezTo>
                    <a:pt x="366236" y="199688"/>
                    <a:pt x="366236" y="185591"/>
                    <a:pt x="364998" y="167589"/>
                  </a:cubicBezTo>
                  <a:cubicBezTo>
                    <a:pt x="363665" y="148539"/>
                    <a:pt x="364998" y="125202"/>
                    <a:pt x="364998" y="102057"/>
                  </a:cubicBezTo>
                  <a:cubicBezTo>
                    <a:pt x="364998" y="78911"/>
                    <a:pt x="377857" y="6902"/>
                    <a:pt x="408718" y="9474"/>
                  </a:cubicBezTo>
                  <a:cubicBezTo>
                    <a:pt x="439579" y="12045"/>
                    <a:pt x="439579" y="15951"/>
                    <a:pt x="445961" y="15951"/>
                  </a:cubicBezTo>
                  <a:cubicBezTo>
                    <a:pt x="452342" y="15951"/>
                    <a:pt x="470345" y="17189"/>
                    <a:pt x="470345" y="17189"/>
                  </a:cubicBezTo>
                  <a:cubicBezTo>
                    <a:pt x="470345" y="17189"/>
                    <a:pt x="470345" y="-1290"/>
                    <a:pt x="502539" y="520"/>
                  </a:cubicBezTo>
                  <a:cubicBezTo>
                    <a:pt x="525685" y="1854"/>
                    <a:pt x="523113" y="18522"/>
                    <a:pt x="523113" y="24904"/>
                  </a:cubicBezTo>
                  <a:cubicBezTo>
                    <a:pt x="523113" y="31286"/>
                    <a:pt x="521875" y="281984"/>
                    <a:pt x="517970" y="298748"/>
                  </a:cubicBezTo>
                  <a:cubicBezTo>
                    <a:pt x="514160" y="315417"/>
                    <a:pt x="515398" y="361613"/>
                    <a:pt x="476822" y="361708"/>
                  </a:cubicBezTo>
                  <a:cubicBezTo>
                    <a:pt x="409289" y="361994"/>
                    <a:pt x="372999" y="330561"/>
                    <a:pt x="371380" y="311607"/>
                  </a:cubicBezTo>
                  <a:cubicBezTo>
                    <a:pt x="371380" y="311607"/>
                    <a:pt x="380714" y="306463"/>
                    <a:pt x="391954" y="316750"/>
                  </a:cubicBezTo>
                  <a:cubicBezTo>
                    <a:pt x="397097" y="321417"/>
                    <a:pt x="407384" y="341134"/>
                    <a:pt x="434340" y="343706"/>
                  </a:cubicBezTo>
                  <a:cubicBezTo>
                    <a:pt x="457010" y="345897"/>
                    <a:pt x="471583" y="303891"/>
                    <a:pt x="472916" y="279412"/>
                  </a:cubicBezTo>
                  <a:lnTo>
                    <a:pt x="470345" y="227977"/>
                  </a:lnTo>
                  <a:cubicBezTo>
                    <a:pt x="470345" y="227977"/>
                    <a:pt x="463582" y="229882"/>
                    <a:pt x="446913" y="236931"/>
                  </a:cubicBezTo>
                  <a:cubicBezTo>
                    <a:pt x="443103" y="238550"/>
                    <a:pt x="404908" y="238359"/>
                    <a:pt x="395859" y="235978"/>
                  </a:cubicBezTo>
                  <a:cubicBezTo>
                    <a:pt x="384905" y="233121"/>
                    <a:pt x="370142" y="211213"/>
                    <a:pt x="370142" y="211213"/>
                  </a:cubicBezTo>
                  <a:cubicBezTo>
                    <a:pt x="370142" y="211213"/>
                    <a:pt x="359855" y="222738"/>
                    <a:pt x="328994" y="222738"/>
                  </a:cubicBezTo>
                  <a:cubicBezTo>
                    <a:pt x="298133" y="222738"/>
                    <a:pt x="276320" y="197021"/>
                    <a:pt x="273749" y="177780"/>
                  </a:cubicBezTo>
                  <a:cubicBezTo>
                    <a:pt x="271177" y="158540"/>
                    <a:pt x="272415" y="71100"/>
                    <a:pt x="272415" y="71100"/>
                  </a:cubicBezTo>
                  <a:cubicBezTo>
                    <a:pt x="272415" y="71100"/>
                    <a:pt x="226124" y="179114"/>
                    <a:pt x="227457" y="236931"/>
                  </a:cubicBezTo>
                  <a:cubicBezTo>
                    <a:pt x="227457" y="236931"/>
                    <a:pt x="190119" y="245884"/>
                    <a:pt x="186309" y="215118"/>
                  </a:cubicBezTo>
                  <a:cubicBezTo>
                    <a:pt x="182499" y="184257"/>
                    <a:pt x="177356" y="135394"/>
                    <a:pt x="177356" y="135394"/>
                  </a:cubicBezTo>
                  <a:cubicBezTo>
                    <a:pt x="177356" y="135394"/>
                    <a:pt x="171069" y="143205"/>
                    <a:pt x="163259" y="159778"/>
                  </a:cubicBezTo>
                  <a:cubicBezTo>
                    <a:pt x="148876" y="190068"/>
                    <a:pt x="127254" y="237693"/>
                    <a:pt x="61722" y="240741"/>
                  </a:cubicBezTo>
                  <a:cubicBezTo>
                    <a:pt x="7715" y="243312"/>
                    <a:pt x="0" y="175209"/>
                    <a:pt x="0" y="149491"/>
                  </a:cubicBezTo>
                  <a:cubicBezTo>
                    <a:pt x="0" y="149491"/>
                    <a:pt x="6001" y="4235"/>
                    <a:pt x="39815" y="4235"/>
                  </a:cubicBezTo>
                  <a:moveTo>
                    <a:pt x="83439" y="24809"/>
                  </a:moveTo>
                  <a:cubicBezTo>
                    <a:pt x="66104" y="24809"/>
                    <a:pt x="54293" y="61766"/>
                    <a:pt x="52578" y="95484"/>
                  </a:cubicBezTo>
                  <a:cubicBezTo>
                    <a:pt x="50006" y="146919"/>
                    <a:pt x="64865" y="150348"/>
                    <a:pt x="73152" y="150729"/>
                  </a:cubicBezTo>
                  <a:cubicBezTo>
                    <a:pt x="91535" y="151587"/>
                    <a:pt x="97536" y="137871"/>
                    <a:pt x="97536" y="137871"/>
                  </a:cubicBezTo>
                  <a:cubicBezTo>
                    <a:pt x="97536" y="137871"/>
                    <a:pt x="108299" y="24714"/>
                    <a:pt x="83439" y="24714"/>
                  </a:cubicBezTo>
                  <a:moveTo>
                    <a:pt x="417100" y="122535"/>
                  </a:moveTo>
                  <a:cubicBezTo>
                    <a:pt x="417100" y="141871"/>
                    <a:pt x="412623" y="215118"/>
                    <a:pt x="444056" y="215118"/>
                  </a:cubicBezTo>
                  <a:cubicBezTo>
                    <a:pt x="466535" y="215118"/>
                    <a:pt x="474250" y="195211"/>
                    <a:pt x="474250" y="123869"/>
                  </a:cubicBezTo>
                  <a:cubicBezTo>
                    <a:pt x="474250" y="52527"/>
                    <a:pt x="467201" y="32619"/>
                    <a:pt x="444722" y="32619"/>
                  </a:cubicBezTo>
                  <a:cubicBezTo>
                    <a:pt x="422243" y="32619"/>
                    <a:pt x="417100" y="96437"/>
                    <a:pt x="417100" y="122631"/>
                  </a:cubicBezTo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DF8C380-3DD5-43F7-8583-208C1C53554C}"/>
                </a:ext>
              </a:extLst>
            </p:cNvPr>
            <p:cNvSpPr/>
            <p:nvPr/>
          </p:nvSpPr>
          <p:spPr>
            <a:xfrm>
              <a:off x="672083" y="1803091"/>
              <a:ext cx="85169" cy="134736"/>
            </a:xfrm>
            <a:custGeom>
              <a:avLst/>
              <a:gdLst>
                <a:gd name="connsiteX0" fmla="*/ 30766 w 47625"/>
                <a:gd name="connsiteY0" fmla="*/ 75248 h 75342"/>
                <a:gd name="connsiteX1" fmla="*/ 15716 w 47625"/>
                <a:gd name="connsiteY1" fmla="*/ 73152 h 75342"/>
                <a:gd name="connsiteX2" fmla="*/ 6287 w 47625"/>
                <a:gd name="connsiteY2" fmla="*/ 66865 h 75342"/>
                <a:gd name="connsiteX3" fmla="*/ 1429 w 47625"/>
                <a:gd name="connsiteY3" fmla="*/ 56388 h 75342"/>
                <a:gd name="connsiteX4" fmla="*/ 0 w 47625"/>
                <a:gd name="connsiteY4" fmla="*/ 41910 h 75342"/>
                <a:gd name="connsiteX5" fmla="*/ 0 w 47625"/>
                <a:gd name="connsiteY5" fmla="*/ 34195 h 75342"/>
                <a:gd name="connsiteX6" fmla="*/ 1524 w 47625"/>
                <a:gd name="connsiteY6" fmla="*/ 20193 h 75342"/>
                <a:gd name="connsiteX7" fmla="*/ 6668 w 47625"/>
                <a:gd name="connsiteY7" fmla="*/ 9430 h 75342"/>
                <a:gd name="connsiteX8" fmla="*/ 16383 w 47625"/>
                <a:gd name="connsiteY8" fmla="*/ 2476 h 75342"/>
                <a:gd name="connsiteX9" fmla="*/ 31623 w 47625"/>
                <a:gd name="connsiteY9" fmla="*/ 0 h 75342"/>
                <a:gd name="connsiteX10" fmla="*/ 40195 w 47625"/>
                <a:gd name="connsiteY10" fmla="*/ 762 h 75342"/>
                <a:gd name="connsiteX11" fmla="*/ 47625 w 47625"/>
                <a:gd name="connsiteY11" fmla="*/ 2667 h 75342"/>
                <a:gd name="connsiteX12" fmla="*/ 45434 w 47625"/>
                <a:gd name="connsiteY12" fmla="*/ 12668 h 75342"/>
                <a:gd name="connsiteX13" fmla="*/ 39815 w 47625"/>
                <a:gd name="connsiteY13" fmla="*/ 11335 h 75342"/>
                <a:gd name="connsiteX14" fmla="*/ 32957 w 47625"/>
                <a:gd name="connsiteY14" fmla="*/ 10763 h 75342"/>
                <a:gd name="connsiteX15" fmla="*/ 23813 w 47625"/>
                <a:gd name="connsiteY15" fmla="*/ 11811 h 75342"/>
                <a:gd name="connsiteX16" fmla="*/ 17621 w 47625"/>
                <a:gd name="connsiteY16" fmla="*/ 15430 h 75342"/>
                <a:gd name="connsiteX17" fmla="*/ 14097 w 47625"/>
                <a:gd name="connsiteY17" fmla="*/ 22669 h 75342"/>
                <a:gd name="connsiteX18" fmla="*/ 13049 w 47625"/>
                <a:gd name="connsiteY18" fmla="*/ 34480 h 75342"/>
                <a:gd name="connsiteX19" fmla="*/ 13049 w 47625"/>
                <a:gd name="connsiteY19" fmla="*/ 41434 h 75342"/>
                <a:gd name="connsiteX20" fmla="*/ 14002 w 47625"/>
                <a:gd name="connsiteY20" fmla="*/ 53054 h 75342"/>
                <a:gd name="connsiteX21" fmla="*/ 17336 w 47625"/>
                <a:gd name="connsiteY21" fmla="*/ 60103 h 75342"/>
                <a:gd name="connsiteX22" fmla="*/ 23622 w 47625"/>
                <a:gd name="connsiteY22" fmla="*/ 63627 h 75342"/>
                <a:gd name="connsiteX23" fmla="*/ 33242 w 47625"/>
                <a:gd name="connsiteY23" fmla="*/ 64579 h 75342"/>
                <a:gd name="connsiteX24" fmla="*/ 40005 w 47625"/>
                <a:gd name="connsiteY24" fmla="*/ 64198 h 75342"/>
                <a:gd name="connsiteX25" fmla="*/ 47244 w 47625"/>
                <a:gd name="connsiteY25" fmla="*/ 63246 h 75342"/>
                <a:gd name="connsiteX26" fmla="*/ 45149 w 47625"/>
                <a:gd name="connsiteY26" fmla="*/ 73533 h 75342"/>
                <a:gd name="connsiteX27" fmla="*/ 37814 w 47625"/>
                <a:gd name="connsiteY27" fmla="*/ 74867 h 75342"/>
                <a:gd name="connsiteX28" fmla="*/ 30480 w 47625"/>
                <a:gd name="connsiteY28" fmla="*/ 75343 h 7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7625" h="75342">
                  <a:moveTo>
                    <a:pt x="30766" y="75248"/>
                  </a:moveTo>
                  <a:cubicBezTo>
                    <a:pt x="24765" y="75248"/>
                    <a:pt x="19717" y="74581"/>
                    <a:pt x="15716" y="73152"/>
                  </a:cubicBezTo>
                  <a:cubicBezTo>
                    <a:pt x="11716" y="71723"/>
                    <a:pt x="8573" y="69628"/>
                    <a:pt x="6287" y="66865"/>
                  </a:cubicBezTo>
                  <a:cubicBezTo>
                    <a:pt x="4001" y="64103"/>
                    <a:pt x="2286" y="60579"/>
                    <a:pt x="1429" y="56388"/>
                  </a:cubicBezTo>
                  <a:cubicBezTo>
                    <a:pt x="572" y="52197"/>
                    <a:pt x="0" y="47339"/>
                    <a:pt x="0" y="41910"/>
                  </a:cubicBezTo>
                  <a:lnTo>
                    <a:pt x="0" y="34195"/>
                  </a:lnTo>
                  <a:cubicBezTo>
                    <a:pt x="0" y="29051"/>
                    <a:pt x="476" y="24384"/>
                    <a:pt x="1524" y="20193"/>
                  </a:cubicBezTo>
                  <a:cubicBezTo>
                    <a:pt x="2477" y="16002"/>
                    <a:pt x="4191" y="12382"/>
                    <a:pt x="6668" y="9430"/>
                  </a:cubicBezTo>
                  <a:cubicBezTo>
                    <a:pt x="9049" y="6477"/>
                    <a:pt x="12287" y="4096"/>
                    <a:pt x="16383" y="2476"/>
                  </a:cubicBezTo>
                  <a:cubicBezTo>
                    <a:pt x="20479" y="857"/>
                    <a:pt x="25527" y="0"/>
                    <a:pt x="31623" y="0"/>
                  </a:cubicBezTo>
                  <a:cubicBezTo>
                    <a:pt x="34576" y="0"/>
                    <a:pt x="37433" y="190"/>
                    <a:pt x="40195" y="762"/>
                  </a:cubicBezTo>
                  <a:cubicBezTo>
                    <a:pt x="42958" y="1238"/>
                    <a:pt x="45434" y="1810"/>
                    <a:pt x="47625" y="2667"/>
                  </a:cubicBezTo>
                  <a:lnTo>
                    <a:pt x="45434" y="12668"/>
                  </a:lnTo>
                  <a:cubicBezTo>
                    <a:pt x="43815" y="12192"/>
                    <a:pt x="42005" y="11716"/>
                    <a:pt x="39815" y="11335"/>
                  </a:cubicBezTo>
                  <a:cubicBezTo>
                    <a:pt x="37624" y="10954"/>
                    <a:pt x="35338" y="10763"/>
                    <a:pt x="32957" y="10763"/>
                  </a:cubicBezTo>
                  <a:cubicBezTo>
                    <a:pt x="29337" y="10763"/>
                    <a:pt x="26384" y="11144"/>
                    <a:pt x="23813" y="11811"/>
                  </a:cubicBezTo>
                  <a:cubicBezTo>
                    <a:pt x="21336" y="12478"/>
                    <a:pt x="19241" y="13716"/>
                    <a:pt x="17621" y="15430"/>
                  </a:cubicBezTo>
                  <a:cubicBezTo>
                    <a:pt x="16002" y="17145"/>
                    <a:pt x="14859" y="19621"/>
                    <a:pt x="14097" y="22669"/>
                  </a:cubicBezTo>
                  <a:cubicBezTo>
                    <a:pt x="13335" y="25717"/>
                    <a:pt x="13049" y="29718"/>
                    <a:pt x="13049" y="34480"/>
                  </a:cubicBezTo>
                  <a:lnTo>
                    <a:pt x="13049" y="41434"/>
                  </a:lnTo>
                  <a:cubicBezTo>
                    <a:pt x="13049" y="46196"/>
                    <a:pt x="13335" y="50006"/>
                    <a:pt x="14002" y="53054"/>
                  </a:cubicBezTo>
                  <a:cubicBezTo>
                    <a:pt x="14669" y="56102"/>
                    <a:pt x="15716" y="58483"/>
                    <a:pt x="17336" y="60103"/>
                  </a:cubicBezTo>
                  <a:cubicBezTo>
                    <a:pt x="18955" y="61817"/>
                    <a:pt x="20955" y="62960"/>
                    <a:pt x="23622" y="63627"/>
                  </a:cubicBezTo>
                  <a:cubicBezTo>
                    <a:pt x="26194" y="64198"/>
                    <a:pt x="29432" y="64579"/>
                    <a:pt x="33242" y="64579"/>
                  </a:cubicBezTo>
                  <a:cubicBezTo>
                    <a:pt x="35243" y="64579"/>
                    <a:pt x="37529" y="64484"/>
                    <a:pt x="40005" y="64198"/>
                  </a:cubicBezTo>
                  <a:cubicBezTo>
                    <a:pt x="42577" y="64008"/>
                    <a:pt x="44958" y="63627"/>
                    <a:pt x="47244" y="63246"/>
                  </a:cubicBezTo>
                  <a:lnTo>
                    <a:pt x="45149" y="73533"/>
                  </a:lnTo>
                  <a:cubicBezTo>
                    <a:pt x="42863" y="74104"/>
                    <a:pt x="40481" y="74486"/>
                    <a:pt x="37814" y="74867"/>
                  </a:cubicBezTo>
                  <a:cubicBezTo>
                    <a:pt x="35243" y="75152"/>
                    <a:pt x="32766" y="75343"/>
                    <a:pt x="30480" y="75343"/>
                  </a:cubicBezTo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F7D8DE-7E17-491E-819F-B4BB595E1B81}"/>
                </a:ext>
              </a:extLst>
            </p:cNvPr>
            <p:cNvSpPr/>
            <p:nvPr/>
          </p:nvSpPr>
          <p:spPr>
            <a:xfrm>
              <a:off x="855026" y="1802068"/>
              <a:ext cx="105609" cy="136610"/>
            </a:xfrm>
            <a:custGeom>
              <a:avLst/>
              <a:gdLst>
                <a:gd name="connsiteX0" fmla="*/ 29528 w 59055"/>
                <a:gd name="connsiteY0" fmla="*/ 0 h 76390"/>
                <a:gd name="connsiteX1" fmla="*/ 44196 w 59055"/>
                <a:gd name="connsiteY1" fmla="*/ 2477 h 76390"/>
                <a:gd name="connsiteX2" fmla="*/ 53150 w 59055"/>
                <a:gd name="connsiteY2" fmla="*/ 9430 h 76390"/>
                <a:gd name="connsiteX3" fmla="*/ 57722 w 59055"/>
                <a:gd name="connsiteY3" fmla="*/ 20098 h 76390"/>
                <a:gd name="connsiteX4" fmla="*/ 59055 w 59055"/>
                <a:gd name="connsiteY4" fmla="*/ 33814 h 76390"/>
                <a:gd name="connsiteX5" fmla="*/ 59055 w 59055"/>
                <a:gd name="connsiteY5" fmla="*/ 42672 h 76390"/>
                <a:gd name="connsiteX6" fmla="*/ 57722 w 59055"/>
                <a:gd name="connsiteY6" fmla="*/ 56388 h 76390"/>
                <a:gd name="connsiteX7" fmla="*/ 53054 w 59055"/>
                <a:gd name="connsiteY7" fmla="*/ 67056 h 76390"/>
                <a:gd name="connsiteX8" fmla="*/ 44006 w 59055"/>
                <a:gd name="connsiteY8" fmla="*/ 73914 h 76390"/>
                <a:gd name="connsiteX9" fmla="*/ 29528 w 59055"/>
                <a:gd name="connsiteY9" fmla="*/ 76391 h 76390"/>
                <a:gd name="connsiteX10" fmla="*/ 14954 w 59055"/>
                <a:gd name="connsiteY10" fmla="*/ 73914 h 76390"/>
                <a:gd name="connsiteX11" fmla="*/ 5906 w 59055"/>
                <a:gd name="connsiteY11" fmla="*/ 66961 h 76390"/>
                <a:gd name="connsiteX12" fmla="*/ 1334 w 59055"/>
                <a:gd name="connsiteY12" fmla="*/ 56293 h 76390"/>
                <a:gd name="connsiteX13" fmla="*/ 0 w 59055"/>
                <a:gd name="connsiteY13" fmla="*/ 42577 h 76390"/>
                <a:gd name="connsiteX14" fmla="*/ 0 w 59055"/>
                <a:gd name="connsiteY14" fmla="*/ 33719 h 76390"/>
                <a:gd name="connsiteX15" fmla="*/ 1429 w 59055"/>
                <a:gd name="connsiteY15" fmla="*/ 20003 h 76390"/>
                <a:gd name="connsiteX16" fmla="*/ 6191 w 59055"/>
                <a:gd name="connsiteY16" fmla="*/ 9335 h 76390"/>
                <a:gd name="connsiteX17" fmla="*/ 15145 w 59055"/>
                <a:gd name="connsiteY17" fmla="*/ 2477 h 76390"/>
                <a:gd name="connsiteX18" fmla="*/ 29432 w 59055"/>
                <a:gd name="connsiteY18" fmla="*/ 95 h 76390"/>
                <a:gd name="connsiteX19" fmla="*/ 29623 w 59055"/>
                <a:gd name="connsiteY19" fmla="*/ 65627 h 76390"/>
                <a:gd name="connsiteX20" fmla="*/ 36576 w 59055"/>
                <a:gd name="connsiteY20" fmla="*/ 64675 h 76390"/>
                <a:gd name="connsiteX21" fmla="*/ 41624 w 59055"/>
                <a:gd name="connsiteY21" fmla="*/ 61151 h 76390"/>
                <a:gd name="connsiteX22" fmla="*/ 44768 w 59055"/>
                <a:gd name="connsiteY22" fmla="*/ 54102 h 76390"/>
                <a:gd name="connsiteX23" fmla="*/ 45815 w 59055"/>
                <a:gd name="connsiteY23" fmla="*/ 42672 h 76390"/>
                <a:gd name="connsiteX24" fmla="*/ 45815 w 59055"/>
                <a:gd name="connsiteY24" fmla="*/ 33623 h 76390"/>
                <a:gd name="connsiteX25" fmla="*/ 44863 w 59055"/>
                <a:gd name="connsiteY25" fmla="*/ 22003 h 76390"/>
                <a:gd name="connsiteX26" fmla="*/ 41910 w 59055"/>
                <a:gd name="connsiteY26" fmla="*/ 15050 h 76390"/>
                <a:gd name="connsiteX27" fmla="*/ 36862 w 59055"/>
                <a:gd name="connsiteY27" fmla="*/ 11621 h 76390"/>
                <a:gd name="connsiteX28" fmla="*/ 29623 w 59055"/>
                <a:gd name="connsiteY28" fmla="*/ 10668 h 76390"/>
                <a:gd name="connsiteX29" fmla="*/ 22670 w 59055"/>
                <a:gd name="connsiteY29" fmla="*/ 11621 h 76390"/>
                <a:gd name="connsiteX30" fmla="*/ 17526 w 59055"/>
                <a:gd name="connsiteY30" fmla="*/ 15050 h 76390"/>
                <a:gd name="connsiteX31" fmla="*/ 14383 w 59055"/>
                <a:gd name="connsiteY31" fmla="*/ 22003 h 76390"/>
                <a:gd name="connsiteX32" fmla="*/ 13335 w 59055"/>
                <a:gd name="connsiteY32" fmla="*/ 33623 h 76390"/>
                <a:gd name="connsiteX33" fmla="*/ 13335 w 59055"/>
                <a:gd name="connsiteY33" fmla="*/ 42672 h 76390"/>
                <a:gd name="connsiteX34" fmla="*/ 14383 w 59055"/>
                <a:gd name="connsiteY34" fmla="*/ 54197 h 76390"/>
                <a:gd name="connsiteX35" fmla="*/ 17431 w 59055"/>
                <a:gd name="connsiteY35" fmla="*/ 61151 h 76390"/>
                <a:gd name="connsiteX36" fmla="*/ 22574 w 59055"/>
                <a:gd name="connsiteY36" fmla="*/ 64675 h 76390"/>
                <a:gd name="connsiteX37" fmla="*/ 29718 w 59055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9055" h="76390">
                  <a:moveTo>
                    <a:pt x="29528" y="0"/>
                  </a:moveTo>
                  <a:cubicBezTo>
                    <a:pt x="35528" y="0"/>
                    <a:pt x="40386" y="857"/>
                    <a:pt x="44196" y="2477"/>
                  </a:cubicBezTo>
                  <a:cubicBezTo>
                    <a:pt x="48006" y="4096"/>
                    <a:pt x="50959" y="6477"/>
                    <a:pt x="53150" y="9430"/>
                  </a:cubicBezTo>
                  <a:cubicBezTo>
                    <a:pt x="55340" y="12383"/>
                    <a:pt x="56864" y="15907"/>
                    <a:pt x="57722" y="20098"/>
                  </a:cubicBezTo>
                  <a:cubicBezTo>
                    <a:pt x="58579" y="24194"/>
                    <a:pt x="59055" y="28766"/>
                    <a:pt x="59055" y="33814"/>
                  </a:cubicBezTo>
                  <a:lnTo>
                    <a:pt x="59055" y="42672"/>
                  </a:lnTo>
                  <a:cubicBezTo>
                    <a:pt x="59055" y="47720"/>
                    <a:pt x="58579" y="52292"/>
                    <a:pt x="57722" y="56388"/>
                  </a:cubicBezTo>
                  <a:cubicBezTo>
                    <a:pt x="56864" y="60484"/>
                    <a:pt x="55245" y="64103"/>
                    <a:pt x="53054" y="67056"/>
                  </a:cubicBezTo>
                  <a:cubicBezTo>
                    <a:pt x="50864" y="70009"/>
                    <a:pt x="47816" y="72295"/>
                    <a:pt x="44006" y="73914"/>
                  </a:cubicBezTo>
                  <a:cubicBezTo>
                    <a:pt x="40196" y="75533"/>
                    <a:pt x="35338" y="76391"/>
                    <a:pt x="29528" y="76391"/>
                  </a:cubicBezTo>
                  <a:cubicBezTo>
                    <a:pt x="23717" y="76391"/>
                    <a:pt x="18764" y="75533"/>
                    <a:pt x="14954" y="73914"/>
                  </a:cubicBezTo>
                  <a:cubicBezTo>
                    <a:pt x="11144" y="72295"/>
                    <a:pt x="8192" y="69914"/>
                    <a:pt x="5906" y="66961"/>
                  </a:cubicBezTo>
                  <a:cubicBezTo>
                    <a:pt x="3715" y="64008"/>
                    <a:pt x="2191" y="60389"/>
                    <a:pt x="1334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145" y="2477"/>
                  </a:cubicBezTo>
                  <a:cubicBezTo>
                    <a:pt x="18860" y="857"/>
                    <a:pt x="23717" y="95"/>
                    <a:pt x="29432" y="95"/>
                  </a:cubicBezTo>
                  <a:moveTo>
                    <a:pt x="29623" y="65627"/>
                  </a:moveTo>
                  <a:cubicBezTo>
                    <a:pt x="32195" y="65627"/>
                    <a:pt x="34576" y="65342"/>
                    <a:pt x="36576" y="64675"/>
                  </a:cubicBezTo>
                  <a:cubicBezTo>
                    <a:pt x="38576" y="64008"/>
                    <a:pt x="40291" y="62865"/>
                    <a:pt x="41624" y="61151"/>
                  </a:cubicBezTo>
                  <a:cubicBezTo>
                    <a:pt x="42958" y="59436"/>
                    <a:pt x="44006" y="57055"/>
                    <a:pt x="44768" y="54102"/>
                  </a:cubicBezTo>
                  <a:cubicBezTo>
                    <a:pt x="45530" y="51149"/>
                    <a:pt x="45815" y="47339"/>
                    <a:pt x="45815" y="42672"/>
                  </a:cubicBezTo>
                  <a:lnTo>
                    <a:pt x="45815" y="33623"/>
                  </a:lnTo>
                  <a:cubicBezTo>
                    <a:pt x="45815" y="28861"/>
                    <a:pt x="45530" y="25051"/>
                    <a:pt x="44863" y="22003"/>
                  </a:cubicBezTo>
                  <a:cubicBezTo>
                    <a:pt x="44196" y="19050"/>
                    <a:pt x="43244" y="16669"/>
                    <a:pt x="41910" y="15050"/>
                  </a:cubicBezTo>
                  <a:cubicBezTo>
                    <a:pt x="40577" y="13335"/>
                    <a:pt x="38862" y="12192"/>
                    <a:pt x="36862" y="11621"/>
                  </a:cubicBezTo>
                  <a:cubicBezTo>
                    <a:pt x="34766" y="10954"/>
                    <a:pt x="32385" y="10668"/>
                    <a:pt x="29623" y="10668"/>
                  </a:cubicBezTo>
                  <a:cubicBezTo>
                    <a:pt x="26861" y="10668"/>
                    <a:pt x="24670" y="10954"/>
                    <a:pt x="22670" y="11621"/>
                  </a:cubicBezTo>
                  <a:cubicBezTo>
                    <a:pt x="20669" y="12287"/>
                    <a:pt x="18860" y="13335"/>
                    <a:pt x="17526" y="15050"/>
                  </a:cubicBezTo>
                  <a:cubicBezTo>
                    <a:pt x="16193" y="16764"/>
                    <a:pt x="15145" y="19050"/>
                    <a:pt x="14383" y="22003"/>
                  </a:cubicBezTo>
                  <a:cubicBezTo>
                    <a:pt x="13621" y="24956"/>
                    <a:pt x="13335" y="28861"/>
                    <a:pt x="13335" y="33623"/>
                  </a:cubicBezTo>
                  <a:lnTo>
                    <a:pt x="13335" y="42672"/>
                  </a:lnTo>
                  <a:cubicBezTo>
                    <a:pt x="13335" y="47435"/>
                    <a:pt x="13716" y="51245"/>
                    <a:pt x="14383" y="54197"/>
                  </a:cubicBezTo>
                  <a:cubicBezTo>
                    <a:pt x="15050" y="57150"/>
                    <a:pt x="16097" y="59436"/>
                    <a:pt x="17431" y="61151"/>
                  </a:cubicBezTo>
                  <a:cubicBezTo>
                    <a:pt x="18764" y="62865"/>
                    <a:pt x="20479" y="64008"/>
                    <a:pt x="22574" y="64675"/>
                  </a:cubicBezTo>
                  <a:cubicBezTo>
                    <a:pt x="24575" y="65342"/>
                    <a:pt x="26956" y="65627"/>
                    <a:pt x="29718" y="65627"/>
                  </a:cubicBezTo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46E5F38-A6CB-4525-8FBB-3C9A92F41639}"/>
                </a:ext>
              </a:extLst>
            </p:cNvPr>
            <p:cNvSpPr/>
            <p:nvPr/>
          </p:nvSpPr>
          <p:spPr>
            <a:xfrm>
              <a:off x="1069310" y="1804794"/>
              <a:ext cx="96580" cy="130989"/>
            </a:xfrm>
            <a:custGeom>
              <a:avLst/>
              <a:gdLst>
                <a:gd name="connsiteX0" fmla="*/ 51435 w 54006"/>
                <a:gd name="connsiteY0" fmla="*/ 23527 h 73247"/>
                <a:gd name="connsiteX1" fmla="*/ 47911 w 54006"/>
                <a:gd name="connsiteY1" fmla="*/ 36385 h 73247"/>
                <a:gd name="connsiteX2" fmla="*/ 37528 w 54006"/>
                <a:gd name="connsiteY2" fmla="*/ 43625 h 73247"/>
                <a:gd name="connsiteX3" fmla="*/ 54007 w 54006"/>
                <a:gd name="connsiteY3" fmla="*/ 73247 h 73247"/>
                <a:gd name="connsiteX4" fmla="*/ 40100 w 54006"/>
                <a:gd name="connsiteY4" fmla="*/ 73247 h 73247"/>
                <a:gd name="connsiteX5" fmla="*/ 25051 w 54006"/>
                <a:gd name="connsiteY5" fmla="*/ 45053 h 73247"/>
                <a:gd name="connsiteX6" fmla="*/ 12668 w 54006"/>
                <a:gd name="connsiteY6" fmla="*/ 45053 h 73247"/>
                <a:gd name="connsiteX7" fmla="*/ 12668 w 54006"/>
                <a:gd name="connsiteY7" fmla="*/ 73247 h 73247"/>
                <a:gd name="connsiteX8" fmla="*/ 0 w 54006"/>
                <a:gd name="connsiteY8" fmla="*/ 73247 h 73247"/>
                <a:gd name="connsiteX9" fmla="*/ 0 w 54006"/>
                <a:gd name="connsiteY9" fmla="*/ 0 h 73247"/>
                <a:gd name="connsiteX10" fmla="*/ 29432 w 54006"/>
                <a:gd name="connsiteY10" fmla="*/ 0 h 73247"/>
                <a:gd name="connsiteX11" fmla="*/ 39433 w 54006"/>
                <a:gd name="connsiteY11" fmla="*/ 1715 h 73247"/>
                <a:gd name="connsiteX12" fmla="*/ 46196 w 54006"/>
                <a:gd name="connsiteY12" fmla="*/ 6286 h 73247"/>
                <a:gd name="connsiteX13" fmla="*/ 50006 w 54006"/>
                <a:gd name="connsiteY13" fmla="*/ 13049 h 73247"/>
                <a:gd name="connsiteX14" fmla="*/ 51244 w 54006"/>
                <a:gd name="connsiteY14" fmla="*/ 21336 h 73247"/>
                <a:gd name="connsiteX15" fmla="*/ 51244 w 54006"/>
                <a:gd name="connsiteY15" fmla="*/ 23622 h 73247"/>
                <a:gd name="connsiteX16" fmla="*/ 12763 w 54006"/>
                <a:gd name="connsiteY16" fmla="*/ 34576 h 73247"/>
                <a:gd name="connsiteX17" fmla="*/ 26479 w 54006"/>
                <a:gd name="connsiteY17" fmla="*/ 34576 h 73247"/>
                <a:gd name="connsiteX18" fmla="*/ 35528 w 54006"/>
                <a:gd name="connsiteY18" fmla="*/ 31909 h 73247"/>
                <a:gd name="connsiteX19" fmla="*/ 38576 w 54006"/>
                <a:gd name="connsiteY19" fmla="*/ 23336 h 73247"/>
                <a:gd name="connsiteX20" fmla="*/ 38576 w 54006"/>
                <a:gd name="connsiteY20" fmla="*/ 21908 h 73247"/>
                <a:gd name="connsiteX21" fmla="*/ 26956 w 54006"/>
                <a:gd name="connsiteY21" fmla="*/ 10477 h 73247"/>
                <a:gd name="connsiteX22" fmla="*/ 12763 w 54006"/>
                <a:gd name="connsiteY22" fmla="*/ 10477 h 73247"/>
                <a:gd name="connsiteX23" fmla="*/ 12763 w 54006"/>
                <a:gd name="connsiteY23" fmla="*/ 34576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006" h="73247">
                  <a:moveTo>
                    <a:pt x="51435" y="23527"/>
                  </a:moveTo>
                  <a:cubicBezTo>
                    <a:pt x="51435" y="28670"/>
                    <a:pt x="50292" y="32956"/>
                    <a:pt x="47911" y="36385"/>
                  </a:cubicBezTo>
                  <a:cubicBezTo>
                    <a:pt x="45529" y="39815"/>
                    <a:pt x="42100" y="42196"/>
                    <a:pt x="37528" y="43625"/>
                  </a:cubicBezTo>
                  <a:lnTo>
                    <a:pt x="54007" y="73247"/>
                  </a:lnTo>
                  <a:lnTo>
                    <a:pt x="40100" y="73247"/>
                  </a:lnTo>
                  <a:lnTo>
                    <a:pt x="25051" y="45053"/>
                  </a:lnTo>
                  <a:lnTo>
                    <a:pt x="12668" y="45053"/>
                  </a:lnTo>
                  <a:lnTo>
                    <a:pt x="12668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9432" y="0"/>
                  </a:lnTo>
                  <a:cubicBezTo>
                    <a:pt x="33338" y="0"/>
                    <a:pt x="36671" y="571"/>
                    <a:pt x="39433" y="1715"/>
                  </a:cubicBezTo>
                  <a:cubicBezTo>
                    <a:pt x="42196" y="2858"/>
                    <a:pt x="44482" y="4381"/>
                    <a:pt x="46196" y="6286"/>
                  </a:cubicBezTo>
                  <a:cubicBezTo>
                    <a:pt x="47911" y="8192"/>
                    <a:pt x="49244" y="10477"/>
                    <a:pt x="50006" y="13049"/>
                  </a:cubicBezTo>
                  <a:cubicBezTo>
                    <a:pt x="50864" y="15621"/>
                    <a:pt x="51244" y="18383"/>
                    <a:pt x="51244" y="21336"/>
                  </a:cubicBezTo>
                  <a:lnTo>
                    <a:pt x="51244" y="23622"/>
                  </a:lnTo>
                  <a:close/>
                  <a:moveTo>
                    <a:pt x="12763" y="34576"/>
                  </a:moveTo>
                  <a:lnTo>
                    <a:pt x="26479" y="34576"/>
                  </a:lnTo>
                  <a:cubicBezTo>
                    <a:pt x="30480" y="34576"/>
                    <a:pt x="33433" y="33719"/>
                    <a:pt x="35528" y="31909"/>
                  </a:cubicBezTo>
                  <a:cubicBezTo>
                    <a:pt x="37624" y="30099"/>
                    <a:pt x="38576" y="27242"/>
                    <a:pt x="38576" y="23336"/>
                  </a:cubicBezTo>
                  <a:lnTo>
                    <a:pt x="38576" y="21908"/>
                  </a:lnTo>
                  <a:cubicBezTo>
                    <a:pt x="38576" y="14288"/>
                    <a:pt x="34671" y="10477"/>
                    <a:pt x="26956" y="10477"/>
                  </a:cubicBezTo>
                  <a:lnTo>
                    <a:pt x="12763" y="10477"/>
                  </a:lnTo>
                  <a:lnTo>
                    <a:pt x="12763" y="34576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443840A-5C6A-4F62-9A6C-AD9993F571E3}"/>
                </a:ext>
              </a:extLst>
            </p:cNvPr>
            <p:cNvSpPr/>
            <p:nvPr/>
          </p:nvSpPr>
          <p:spPr>
            <a:xfrm>
              <a:off x="1268264" y="1804794"/>
              <a:ext cx="90448" cy="130989"/>
            </a:xfrm>
            <a:custGeom>
              <a:avLst/>
              <a:gdLst>
                <a:gd name="connsiteX0" fmla="*/ 12859 w 50577"/>
                <a:gd name="connsiteY0" fmla="*/ 46006 h 73247"/>
                <a:gd name="connsiteX1" fmla="*/ 12859 w 50577"/>
                <a:gd name="connsiteY1" fmla="*/ 73247 h 73247"/>
                <a:gd name="connsiteX2" fmla="*/ 0 w 50577"/>
                <a:gd name="connsiteY2" fmla="*/ 73247 h 73247"/>
                <a:gd name="connsiteX3" fmla="*/ 0 w 50577"/>
                <a:gd name="connsiteY3" fmla="*/ 0 h 73247"/>
                <a:gd name="connsiteX4" fmla="*/ 28766 w 50577"/>
                <a:gd name="connsiteY4" fmla="*/ 0 h 73247"/>
                <a:gd name="connsiteX5" fmla="*/ 38767 w 50577"/>
                <a:gd name="connsiteY5" fmla="*/ 1619 h 73247"/>
                <a:gd name="connsiteX6" fmla="*/ 45529 w 50577"/>
                <a:gd name="connsiteY6" fmla="*/ 6191 h 73247"/>
                <a:gd name="connsiteX7" fmla="*/ 49340 w 50577"/>
                <a:gd name="connsiteY7" fmla="*/ 13049 h 73247"/>
                <a:gd name="connsiteX8" fmla="*/ 50578 w 50577"/>
                <a:gd name="connsiteY8" fmla="*/ 21622 h 73247"/>
                <a:gd name="connsiteX9" fmla="*/ 50578 w 50577"/>
                <a:gd name="connsiteY9" fmla="*/ 24098 h 73247"/>
                <a:gd name="connsiteX10" fmla="*/ 44482 w 50577"/>
                <a:gd name="connsiteY10" fmla="*/ 40386 h 73247"/>
                <a:gd name="connsiteX11" fmla="*/ 26670 w 50577"/>
                <a:gd name="connsiteY11" fmla="*/ 46006 h 73247"/>
                <a:gd name="connsiteX12" fmla="*/ 12764 w 50577"/>
                <a:gd name="connsiteY12" fmla="*/ 46006 h 73247"/>
                <a:gd name="connsiteX13" fmla="*/ 12859 w 50577"/>
                <a:gd name="connsiteY13" fmla="*/ 35909 h 73247"/>
                <a:gd name="connsiteX14" fmla="*/ 25527 w 50577"/>
                <a:gd name="connsiteY14" fmla="*/ 35909 h 73247"/>
                <a:gd name="connsiteX15" fmla="*/ 34766 w 50577"/>
                <a:gd name="connsiteY15" fmla="*/ 33147 h 73247"/>
                <a:gd name="connsiteX16" fmla="*/ 37814 w 50577"/>
                <a:gd name="connsiteY16" fmla="*/ 24384 h 73247"/>
                <a:gd name="connsiteX17" fmla="*/ 37814 w 50577"/>
                <a:gd name="connsiteY17" fmla="*/ 22003 h 73247"/>
                <a:gd name="connsiteX18" fmla="*/ 34957 w 50577"/>
                <a:gd name="connsiteY18" fmla="*/ 13144 h 73247"/>
                <a:gd name="connsiteX19" fmla="*/ 25908 w 50577"/>
                <a:gd name="connsiteY19" fmla="*/ 10096 h 73247"/>
                <a:gd name="connsiteX20" fmla="*/ 12859 w 50577"/>
                <a:gd name="connsiteY20" fmla="*/ 10096 h 73247"/>
                <a:gd name="connsiteX21" fmla="*/ 12859 w 50577"/>
                <a:gd name="connsiteY21" fmla="*/ 35909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577" h="73247">
                  <a:moveTo>
                    <a:pt x="12859" y="46006"/>
                  </a:moveTo>
                  <a:lnTo>
                    <a:pt x="12859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8766" y="0"/>
                  </a:lnTo>
                  <a:cubicBezTo>
                    <a:pt x="32671" y="0"/>
                    <a:pt x="36004" y="571"/>
                    <a:pt x="38767" y="1619"/>
                  </a:cubicBezTo>
                  <a:cubicBezTo>
                    <a:pt x="41529" y="2762"/>
                    <a:pt x="43720" y="4286"/>
                    <a:pt x="45529" y="6191"/>
                  </a:cubicBezTo>
                  <a:cubicBezTo>
                    <a:pt x="47244" y="8192"/>
                    <a:pt x="48577" y="10382"/>
                    <a:pt x="49340" y="13049"/>
                  </a:cubicBezTo>
                  <a:cubicBezTo>
                    <a:pt x="50197" y="15621"/>
                    <a:pt x="50578" y="18479"/>
                    <a:pt x="50578" y="21622"/>
                  </a:cubicBezTo>
                  <a:lnTo>
                    <a:pt x="50578" y="24098"/>
                  </a:lnTo>
                  <a:cubicBezTo>
                    <a:pt x="50578" y="31147"/>
                    <a:pt x="48577" y="36576"/>
                    <a:pt x="44482" y="40386"/>
                  </a:cubicBezTo>
                  <a:cubicBezTo>
                    <a:pt x="40386" y="44196"/>
                    <a:pt x="34480" y="46006"/>
                    <a:pt x="26670" y="46006"/>
                  </a:cubicBezTo>
                  <a:lnTo>
                    <a:pt x="12764" y="46006"/>
                  </a:lnTo>
                  <a:close/>
                  <a:moveTo>
                    <a:pt x="12859" y="35909"/>
                  </a:moveTo>
                  <a:lnTo>
                    <a:pt x="25527" y="35909"/>
                  </a:lnTo>
                  <a:cubicBezTo>
                    <a:pt x="29623" y="35909"/>
                    <a:pt x="32671" y="34957"/>
                    <a:pt x="34766" y="33147"/>
                  </a:cubicBezTo>
                  <a:cubicBezTo>
                    <a:pt x="36767" y="31337"/>
                    <a:pt x="37814" y="28384"/>
                    <a:pt x="37814" y="24384"/>
                  </a:cubicBezTo>
                  <a:lnTo>
                    <a:pt x="37814" y="22003"/>
                  </a:lnTo>
                  <a:cubicBezTo>
                    <a:pt x="37814" y="18098"/>
                    <a:pt x="36862" y="15145"/>
                    <a:pt x="34957" y="13144"/>
                  </a:cubicBezTo>
                  <a:cubicBezTo>
                    <a:pt x="33052" y="11144"/>
                    <a:pt x="30099" y="10096"/>
                    <a:pt x="25908" y="10096"/>
                  </a:cubicBezTo>
                  <a:lnTo>
                    <a:pt x="12859" y="10096"/>
                  </a:lnTo>
                  <a:lnTo>
                    <a:pt x="12859" y="35909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9C1F7CA-5C02-43CB-9EE2-5699F5A49246}"/>
                </a:ext>
              </a:extLst>
            </p:cNvPr>
            <p:cNvSpPr/>
            <p:nvPr/>
          </p:nvSpPr>
          <p:spPr>
            <a:xfrm>
              <a:off x="1459723" y="1802068"/>
              <a:ext cx="105438" cy="136610"/>
            </a:xfrm>
            <a:custGeom>
              <a:avLst/>
              <a:gdLst>
                <a:gd name="connsiteX0" fmla="*/ 29337 w 58959"/>
                <a:gd name="connsiteY0" fmla="*/ 0 h 76390"/>
                <a:gd name="connsiteX1" fmla="*/ 44006 w 58959"/>
                <a:gd name="connsiteY1" fmla="*/ 2477 h 76390"/>
                <a:gd name="connsiteX2" fmla="*/ 53054 w 58959"/>
                <a:gd name="connsiteY2" fmla="*/ 9430 h 76390"/>
                <a:gd name="connsiteX3" fmla="*/ 57626 w 58959"/>
                <a:gd name="connsiteY3" fmla="*/ 20098 h 76390"/>
                <a:gd name="connsiteX4" fmla="*/ 58960 w 58959"/>
                <a:gd name="connsiteY4" fmla="*/ 33814 h 76390"/>
                <a:gd name="connsiteX5" fmla="*/ 58960 w 58959"/>
                <a:gd name="connsiteY5" fmla="*/ 42672 h 76390"/>
                <a:gd name="connsiteX6" fmla="*/ 57626 w 58959"/>
                <a:gd name="connsiteY6" fmla="*/ 56388 h 76390"/>
                <a:gd name="connsiteX7" fmla="*/ 52959 w 58959"/>
                <a:gd name="connsiteY7" fmla="*/ 67056 h 76390"/>
                <a:gd name="connsiteX8" fmla="*/ 43910 w 58959"/>
                <a:gd name="connsiteY8" fmla="*/ 73914 h 76390"/>
                <a:gd name="connsiteX9" fmla="*/ 29432 w 58959"/>
                <a:gd name="connsiteY9" fmla="*/ 76391 h 76390"/>
                <a:gd name="connsiteX10" fmla="*/ 14859 w 58959"/>
                <a:gd name="connsiteY10" fmla="*/ 73914 h 76390"/>
                <a:gd name="connsiteX11" fmla="*/ 5906 w 58959"/>
                <a:gd name="connsiteY11" fmla="*/ 66961 h 76390"/>
                <a:gd name="connsiteX12" fmla="*/ 1333 w 58959"/>
                <a:gd name="connsiteY12" fmla="*/ 56293 h 76390"/>
                <a:gd name="connsiteX13" fmla="*/ 0 w 58959"/>
                <a:gd name="connsiteY13" fmla="*/ 42577 h 76390"/>
                <a:gd name="connsiteX14" fmla="*/ 0 w 58959"/>
                <a:gd name="connsiteY14" fmla="*/ 33719 h 76390"/>
                <a:gd name="connsiteX15" fmla="*/ 1429 w 58959"/>
                <a:gd name="connsiteY15" fmla="*/ 20003 h 76390"/>
                <a:gd name="connsiteX16" fmla="*/ 6191 w 58959"/>
                <a:gd name="connsiteY16" fmla="*/ 9335 h 76390"/>
                <a:gd name="connsiteX17" fmla="*/ 15145 w 58959"/>
                <a:gd name="connsiteY17" fmla="*/ 2477 h 76390"/>
                <a:gd name="connsiteX18" fmla="*/ 29432 w 58959"/>
                <a:gd name="connsiteY18" fmla="*/ 95 h 76390"/>
                <a:gd name="connsiteX19" fmla="*/ 29432 w 58959"/>
                <a:gd name="connsiteY19" fmla="*/ 65627 h 76390"/>
                <a:gd name="connsiteX20" fmla="*/ 36385 w 58959"/>
                <a:gd name="connsiteY20" fmla="*/ 64675 h 76390"/>
                <a:gd name="connsiteX21" fmla="*/ 41434 w 58959"/>
                <a:gd name="connsiteY21" fmla="*/ 61151 h 76390"/>
                <a:gd name="connsiteX22" fmla="*/ 44577 w 58959"/>
                <a:gd name="connsiteY22" fmla="*/ 54102 h 76390"/>
                <a:gd name="connsiteX23" fmla="*/ 45625 w 58959"/>
                <a:gd name="connsiteY23" fmla="*/ 42672 h 76390"/>
                <a:gd name="connsiteX24" fmla="*/ 45625 w 58959"/>
                <a:gd name="connsiteY24" fmla="*/ 33623 h 76390"/>
                <a:gd name="connsiteX25" fmla="*/ 44672 w 58959"/>
                <a:gd name="connsiteY25" fmla="*/ 22003 h 76390"/>
                <a:gd name="connsiteX26" fmla="*/ 41720 w 58959"/>
                <a:gd name="connsiteY26" fmla="*/ 15050 h 76390"/>
                <a:gd name="connsiteX27" fmla="*/ 36671 w 58959"/>
                <a:gd name="connsiteY27" fmla="*/ 11621 h 76390"/>
                <a:gd name="connsiteX28" fmla="*/ 29432 w 58959"/>
                <a:gd name="connsiteY28" fmla="*/ 10668 h 76390"/>
                <a:gd name="connsiteX29" fmla="*/ 22479 w 58959"/>
                <a:gd name="connsiteY29" fmla="*/ 11621 h 76390"/>
                <a:gd name="connsiteX30" fmla="*/ 17335 w 58959"/>
                <a:gd name="connsiteY30" fmla="*/ 15050 h 76390"/>
                <a:gd name="connsiteX31" fmla="*/ 14192 w 58959"/>
                <a:gd name="connsiteY31" fmla="*/ 22003 h 76390"/>
                <a:gd name="connsiteX32" fmla="*/ 13145 w 58959"/>
                <a:gd name="connsiteY32" fmla="*/ 33623 h 76390"/>
                <a:gd name="connsiteX33" fmla="*/ 13145 w 58959"/>
                <a:gd name="connsiteY33" fmla="*/ 42672 h 76390"/>
                <a:gd name="connsiteX34" fmla="*/ 14192 w 58959"/>
                <a:gd name="connsiteY34" fmla="*/ 54197 h 76390"/>
                <a:gd name="connsiteX35" fmla="*/ 17240 w 58959"/>
                <a:gd name="connsiteY35" fmla="*/ 61151 h 76390"/>
                <a:gd name="connsiteX36" fmla="*/ 22384 w 58959"/>
                <a:gd name="connsiteY36" fmla="*/ 64675 h 76390"/>
                <a:gd name="connsiteX37" fmla="*/ 29528 w 58959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959" h="76390">
                  <a:moveTo>
                    <a:pt x="29337" y="0"/>
                  </a:moveTo>
                  <a:cubicBezTo>
                    <a:pt x="35338" y="0"/>
                    <a:pt x="40196" y="857"/>
                    <a:pt x="44006" y="2477"/>
                  </a:cubicBezTo>
                  <a:cubicBezTo>
                    <a:pt x="47816" y="4096"/>
                    <a:pt x="50768" y="6477"/>
                    <a:pt x="53054" y="9430"/>
                  </a:cubicBezTo>
                  <a:cubicBezTo>
                    <a:pt x="55245" y="12383"/>
                    <a:pt x="56769" y="15907"/>
                    <a:pt x="57626" y="20098"/>
                  </a:cubicBezTo>
                  <a:cubicBezTo>
                    <a:pt x="58483" y="24194"/>
                    <a:pt x="58960" y="28766"/>
                    <a:pt x="58960" y="33814"/>
                  </a:cubicBezTo>
                  <a:lnTo>
                    <a:pt x="58960" y="42672"/>
                  </a:lnTo>
                  <a:cubicBezTo>
                    <a:pt x="58960" y="47720"/>
                    <a:pt x="58483" y="52292"/>
                    <a:pt x="57626" y="56388"/>
                  </a:cubicBezTo>
                  <a:cubicBezTo>
                    <a:pt x="56769" y="60484"/>
                    <a:pt x="55150" y="64103"/>
                    <a:pt x="52959" y="67056"/>
                  </a:cubicBezTo>
                  <a:cubicBezTo>
                    <a:pt x="50768" y="70009"/>
                    <a:pt x="47720" y="72295"/>
                    <a:pt x="43910" y="73914"/>
                  </a:cubicBezTo>
                  <a:cubicBezTo>
                    <a:pt x="40100" y="75533"/>
                    <a:pt x="35243" y="76391"/>
                    <a:pt x="29432" y="76391"/>
                  </a:cubicBezTo>
                  <a:cubicBezTo>
                    <a:pt x="23622" y="76391"/>
                    <a:pt x="18669" y="75533"/>
                    <a:pt x="14859" y="73914"/>
                  </a:cubicBezTo>
                  <a:cubicBezTo>
                    <a:pt x="11049" y="72295"/>
                    <a:pt x="8096" y="69914"/>
                    <a:pt x="5906" y="66961"/>
                  </a:cubicBezTo>
                  <a:cubicBezTo>
                    <a:pt x="3715" y="64008"/>
                    <a:pt x="2191" y="60389"/>
                    <a:pt x="1333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145" y="2477"/>
                  </a:cubicBezTo>
                  <a:cubicBezTo>
                    <a:pt x="18859" y="857"/>
                    <a:pt x="23717" y="95"/>
                    <a:pt x="29432" y="95"/>
                  </a:cubicBezTo>
                  <a:moveTo>
                    <a:pt x="29432" y="65627"/>
                  </a:moveTo>
                  <a:cubicBezTo>
                    <a:pt x="32004" y="65627"/>
                    <a:pt x="34385" y="65342"/>
                    <a:pt x="36385" y="64675"/>
                  </a:cubicBezTo>
                  <a:cubicBezTo>
                    <a:pt x="38386" y="64008"/>
                    <a:pt x="40100" y="62865"/>
                    <a:pt x="41434" y="61151"/>
                  </a:cubicBezTo>
                  <a:cubicBezTo>
                    <a:pt x="42767" y="59436"/>
                    <a:pt x="43815" y="57055"/>
                    <a:pt x="44577" y="54102"/>
                  </a:cubicBezTo>
                  <a:cubicBezTo>
                    <a:pt x="45339" y="51149"/>
                    <a:pt x="45625" y="47339"/>
                    <a:pt x="45625" y="42672"/>
                  </a:cubicBezTo>
                  <a:lnTo>
                    <a:pt x="45625" y="33623"/>
                  </a:lnTo>
                  <a:cubicBezTo>
                    <a:pt x="45625" y="28861"/>
                    <a:pt x="45339" y="25051"/>
                    <a:pt x="44672" y="22003"/>
                  </a:cubicBezTo>
                  <a:cubicBezTo>
                    <a:pt x="44006" y="19050"/>
                    <a:pt x="43053" y="16669"/>
                    <a:pt x="41720" y="15050"/>
                  </a:cubicBezTo>
                  <a:cubicBezTo>
                    <a:pt x="40386" y="13335"/>
                    <a:pt x="38672" y="12192"/>
                    <a:pt x="36671" y="11621"/>
                  </a:cubicBezTo>
                  <a:cubicBezTo>
                    <a:pt x="34671" y="11049"/>
                    <a:pt x="32195" y="10668"/>
                    <a:pt x="29432" y="10668"/>
                  </a:cubicBezTo>
                  <a:cubicBezTo>
                    <a:pt x="26670" y="10668"/>
                    <a:pt x="24479" y="10954"/>
                    <a:pt x="22479" y="11621"/>
                  </a:cubicBezTo>
                  <a:cubicBezTo>
                    <a:pt x="20479" y="12287"/>
                    <a:pt x="18669" y="13335"/>
                    <a:pt x="17335" y="15050"/>
                  </a:cubicBezTo>
                  <a:cubicBezTo>
                    <a:pt x="16002" y="16764"/>
                    <a:pt x="14954" y="19050"/>
                    <a:pt x="14192" y="22003"/>
                  </a:cubicBezTo>
                  <a:cubicBezTo>
                    <a:pt x="13430" y="24956"/>
                    <a:pt x="13145" y="28861"/>
                    <a:pt x="13145" y="33623"/>
                  </a:cubicBezTo>
                  <a:lnTo>
                    <a:pt x="13145" y="42672"/>
                  </a:lnTo>
                  <a:cubicBezTo>
                    <a:pt x="13145" y="47435"/>
                    <a:pt x="13526" y="51245"/>
                    <a:pt x="14192" y="54197"/>
                  </a:cubicBezTo>
                  <a:cubicBezTo>
                    <a:pt x="14859" y="57150"/>
                    <a:pt x="15907" y="59436"/>
                    <a:pt x="17240" y="61151"/>
                  </a:cubicBezTo>
                  <a:cubicBezTo>
                    <a:pt x="18574" y="62865"/>
                    <a:pt x="20288" y="64008"/>
                    <a:pt x="22384" y="64675"/>
                  </a:cubicBezTo>
                  <a:cubicBezTo>
                    <a:pt x="24384" y="65342"/>
                    <a:pt x="26765" y="65627"/>
                    <a:pt x="29528" y="65627"/>
                  </a:cubicBezTo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A59C27-CF14-46A4-9921-571F8F4A3F8C}"/>
                </a:ext>
              </a:extLst>
            </p:cNvPr>
            <p:cNvSpPr/>
            <p:nvPr/>
          </p:nvSpPr>
          <p:spPr>
            <a:xfrm>
              <a:off x="1673837" y="1804794"/>
              <a:ext cx="96580" cy="130989"/>
            </a:xfrm>
            <a:custGeom>
              <a:avLst/>
              <a:gdLst>
                <a:gd name="connsiteX0" fmla="*/ 51340 w 54006"/>
                <a:gd name="connsiteY0" fmla="*/ 23527 h 73247"/>
                <a:gd name="connsiteX1" fmla="*/ 47816 w 54006"/>
                <a:gd name="connsiteY1" fmla="*/ 36385 h 73247"/>
                <a:gd name="connsiteX2" fmla="*/ 37529 w 54006"/>
                <a:gd name="connsiteY2" fmla="*/ 43625 h 73247"/>
                <a:gd name="connsiteX3" fmla="*/ 54007 w 54006"/>
                <a:gd name="connsiteY3" fmla="*/ 73247 h 73247"/>
                <a:gd name="connsiteX4" fmla="*/ 40100 w 54006"/>
                <a:gd name="connsiteY4" fmla="*/ 73247 h 73247"/>
                <a:gd name="connsiteX5" fmla="*/ 25051 w 54006"/>
                <a:gd name="connsiteY5" fmla="*/ 45053 h 73247"/>
                <a:gd name="connsiteX6" fmla="*/ 12668 w 54006"/>
                <a:gd name="connsiteY6" fmla="*/ 45053 h 73247"/>
                <a:gd name="connsiteX7" fmla="*/ 12668 w 54006"/>
                <a:gd name="connsiteY7" fmla="*/ 73247 h 73247"/>
                <a:gd name="connsiteX8" fmla="*/ 0 w 54006"/>
                <a:gd name="connsiteY8" fmla="*/ 73247 h 73247"/>
                <a:gd name="connsiteX9" fmla="*/ 0 w 54006"/>
                <a:gd name="connsiteY9" fmla="*/ 0 h 73247"/>
                <a:gd name="connsiteX10" fmla="*/ 29432 w 54006"/>
                <a:gd name="connsiteY10" fmla="*/ 0 h 73247"/>
                <a:gd name="connsiteX11" fmla="*/ 39433 w 54006"/>
                <a:gd name="connsiteY11" fmla="*/ 1715 h 73247"/>
                <a:gd name="connsiteX12" fmla="*/ 46196 w 54006"/>
                <a:gd name="connsiteY12" fmla="*/ 6286 h 73247"/>
                <a:gd name="connsiteX13" fmla="*/ 50006 w 54006"/>
                <a:gd name="connsiteY13" fmla="*/ 13049 h 73247"/>
                <a:gd name="connsiteX14" fmla="*/ 51245 w 54006"/>
                <a:gd name="connsiteY14" fmla="*/ 21336 h 73247"/>
                <a:gd name="connsiteX15" fmla="*/ 51245 w 54006"/>
                <a:gd name="connsiteY15" fmla="*/ 23622 h 73247"/>
                <a:gd name="connsiteX16" fmla="*/ 12668 w 54006"/>
                <a:gd name="connsiteY16" fmla="*/ 34576 h 73247"/>
                <a:gd name="connsiteX17" fmla="*/ 26384 w 54006"/>
                <a:gd name="connsiteY17" fmla="*/ 34576 h 73247"/>
                <a:gd name="connsiteX18" fmla="*/ 35433 w 54006"/>
                <a:gd name="connsiteY18" fmla="*/ 31909 h 73247"/>
                <a:gd name="connsiteX19" fmla="*/ 38481 w 54006"/>
                <a:gd name="connsiteY19" fmla="*/ 23336 h 73247"/>
                <a:gd name="connsiteX20" fmla="*/ 38481 w 54006"/>
                <a:gd name="connsiteY20" fmla="*/ 21908 h 73247"/>
                <a:gd name="connsiteX21" fmla="*/ 26860 w 54006"/>
                <a:gd name="connsiteY21" fmla="*/ 10477 h 73247"/>
                <a:gd name="connsiteX22" fmla="*/ 12668 w 54006"/>
                <a:gd name="connsiteY22" fmla="*/ 10477 h 73247"/>
                <a:gd name="connsiteX23" fmla="*/ 12668 w 54006"/>
                <a:gd name="connsiteY23" fmla="*/ 34576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006" h="73247">
                  <a:moveTo>
                    <a:pt x="51340" y="23527"/>
                  </a:moveTo>
                  <a:cubicBezTo>
                    <a:pt x="51340" y="28670"/>
                    <a:pt x="50197" y="32956"/>
                    <a:pt x="47816" y="36385"/>
                  </a:cubicBezTo>
                  <a:cubicBezTo>
                    <a:pt x="45434" y="39815"/>
                    <a:pt x="42005" y="42196"/>
                    <a:pt x="37529" y="43625"/>
                  </a:cubicBezTo>
                  <a:lnTo>
                    <a:pt x="54007" y="73247"/>
                  </a:lnTo>
                  <a:lnTo>
                    <a:pt x="40100" y="73247"/>
                  </a:lnTo>
                  <a:lnTo>
                    <a:pt x="25051" y="45053"/>
                  </a:lnTo>
                  <a:lnTo>
                    <a:pt x="12668" y="45053"/>
                  </a:lnTo>
                  <a:lnTo>
                    <a:pt x="12668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9432" y="0"/>
                  </a:lnTo>
                  <a:cubicBezTo>
                    <a:pt x="33338" y="0"/>
                    <a:pt x="36671" y="571"/>
                    <a:pt x="39433" y="1715"/>
                  </a:cubicBezTo>
                  <a:cubicBezTo>
                    <a:pt x="42196" y="2858"/>
                    <a:pt x="44482" y="4381"/>
                    <a:pt x="46196" y="6286"/>
                  </a:cubicBezTo>
                  <a:cubicBezTo>
                    <a:pt x="47911" y="8192"/>
                    <a:pt x="49244" y="10477"/>
                    <a:pt x="50006" y="13049"/>
                  </a:cubicBezTo>
                  <a:cubicBezTo>
                    <a:pt x="50864" y="15621"/>
                    <a:pt x="51245" y="18383"/>
                    <a:pt x="51245" y="21336"/>
                  </a:cubicBezTo>
                  <a:lnTo>
                    <a:pt x="51245" y="23622"/>
                  </a:lnTo>
                  <a:close/>
                  <a:moveTo>
                    <a:pt x="12668" y="34576"/>
                  </a:moveTo>
                  <a:lnTo>
                    <a:pt x="26384" y="34576"/>
                  </a:lnTo>
                  <a:cubicBezTo>
                    <a:pt x="30385" y="34576"/>
                    <a:pt x="33338" y="33719"/>
                    <a:pt x="35433" y="31909"/>
                  </a:cubicBezTo>
                  <a:cubicBezTo>
                    <a:pt x="37529" y="30099"/>
                    <a:pt x="38481" y="27242"/>
                    <a:pt x="38481" y="23336"/>
                  </a:cubicBezTo>
                  <a:lnTo>
                    <a:pt x="38481" y="21908"/>
                  </a:lnTo>
                  <a:cubicBezTo>
                    <a:pt x="38481" y="14288"/>
                    <a:pt x="34576" y="10477"/>
                    <a:pt x="26860" y="10477"/>
                  </a:cubicBezTo>
                  <a:lnTo>
                    <a:pt x="12668" y="10477"/>
                  </a:lnTo>
                  <a:lnTo>
                    <a:pt x="12668" y="34576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1D2866D-BA2F-4CB3-BC67-356AD083A4A2}"/>
                </a:ext>
              </a:extLst>
            </p:cNvPr>
            <p:cNvSpPr/>
            <p:nvPr/>
          </p:nvSpPr>
          <p:spPr>
            <a:xfrm>
              <a:off x="1864445" y="1804794"/>
              <a:ext cx="114976" cy="130989"/>
            </a:xfrm>
            <a:custGeom>
              <a:avLst/>
              <a:gdLst>
                <a:gd name="connsiteX0" fmla="*/ 44863 w 64293"/>
                <a:gd name="connsiteY0" fmla="*/ 53911 h 73247"/>
                <a:gd name="connsiteX1" fmla="*/ 18955 w 64293"/>
                <a:gd name="connsiteY1" fmla="*/ 53911 h 73247"/>
                <a:gd name="connsiteX2" fmla="*/ 12859 w 64293"/>
                <a:gd name="connsiteY2" fmla="*/ 73247 h 73247"/>
                <a:gd name="connsiteX3" fmla="*/ 0 w 64293"/>
                <a:gd name="connsiteY3" fmla="*/ 73247 h 73247"/>
                <a:gd name="connsiteX4" fmla="*/ 24955 w 64293"/>
                <a:gd name="connsiteY4" fmla="*/ 0 h 73247"/>
                <a:gd name="connsiteX5" fmla="*/ 38767 w 64293"/>
                <a:gd name="connsiteY5" fmla="*/ 0 h 73247"/>
                <a:gd name="connsiteX6" fmla="*/ 64294 w 64293"/>
                <a:gd name="connsiteY6" fmla="*/ 73247 h 73247"/>
                <a:gd name="connsiteX7" fmla="*/ 50959 w 64293"/>
                <a:gd name="connsiteY7" fmla="*/ 73247 h 73247"/>
                <a:gd name="connsiteX8" fmla="*/ 44863 w 64293"/>
                <a:gd name="connsiteY8" fmla="*/ 53911 h 73247"/>
                <a:gd name="connsiteX9" fmla="*/ 22193 w 64293"/>
                <a:gd name="connsiteY9" fmla="*/ 43625 h 73247"/>
                <a:gd name="connsiteX10" fmla="*/ 41624 w 64293"/>
                <a:gd name="connsiteY10" fmla="*/ 43625 h 73247"/>
                <a:gd name="connsiteX11" fmla="*/ 31909 w 64293"/>
                <a:gd name="connsiteY11" fmla="*/ 12573 h 73247"/>
                <a:gd name="connsiteX12" fmla="*/ 22098 w 64293"/>
                <a:gd name="connsiteY12" fmla="*/ 43625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293" h="73247">
                  <a:moveTo>
                    <a:pt x="44863" y="53911"/>
                  </a:moveTo>
                  <a:lnTo>
                    <a:pt x="18955" y="53911"/>
                  </a:lnTo>
                  <a:lnTo>
                    <a:pt x="12859" y="73247"/>
                  </a:lnTo>
                  <a:lnTo>
                    <a:pt x="0" y="73247"/>
                  </a:lnTo>
                  <a:lnTo>
                    <a:pt x="24955" y="0"/>
                  </a:lnTo>
                  <a:lnTo>
                    <a:pt x="38767" y="0"/>
                  </a:lnTo>
                  <a:lnTo>
                    <a:pt x="64294" y="73247"/>
                  </a:lnTo>
                  <a:lnTo>
                    <a:pt x="50959" y="73247"/>
                  </a:lnTo>
                  <a:lnTo>
                    <a:pt x="44863" y="53911"/>
                  </a:lnTo>
                  <a:close/>
                  <a:moveTo>
                    <a:pt x="22193" y="43625"/>
                  </a:moveTo>
                  <a:lnTo>
                    <a:pt x="41624" y="43625"/>
                  </a:lnTo>
                  <a:lnTo>
                    <a:pt x="31909" y="12573"/>
                  </a:lnTo>
                  <a:lnTo>
                    <a:pt x="22098" y="43625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3611164-AC61-4883-A17A-73EFF450F20C}"/>
                </a:ext>
              </a:extLst>
            </p:cNvPr>
            <p:cNvSpPr/>
            <p:nvPr/>
          </p:nvSpPr>
          <p:spPr>
            <a:xfrm>
              <a:off x="2056757" y="1804794"/>
              <a:ext cx="104245" cy="130989"/>
            </a:xfrm>
            <a:custGeom>
              <a:avLst/>
              <a:gdLst>
                <a:gd name="connsiteX0" fmla="*/ 58293 w 58292"/>
                <a:gd name="connsiteY0" fmla="*/ 0 h 73247"/>
                <a:gd name="connsiteX1" fmla="*/ 56864 w 58292"/>
                <a:gd name="connsiteY1" fmla="*/ 10573 h 73247"/>
                <a:gd name="connsiteX2" fmla="*/ 35623 w 58292"/>
                <a:gd name="connsiteY2" fmla="*/ 10573 h 73247"/>
                <a:gd name="connsiteX3" fmla="*/ 35623 w 58292"/>
                <a:gd name="connsiteY3" fmla="*/ 73247 h 73247"/>
                <a:gd name="connsiteX4" fmla="*/ 22765 w 58292"/>
                <a:gd name="connsiteY4" fmla="*/ 73247 h 73247"/>
                <a:gd name="connsiteX5" fmla="*/ 22765 w 58292"/>
                <a:gd name="connsiteY5" fmla="*/ 10573 h 73247"/>
                <a:gd name="connsiteX6" fmla="*/ 0 w 58292"/>
                <a:gd name="connsiteY6" fmla="*/ 10573 h 73247"/>
                <a:gd name="connsiteX7" fmla="*/ 1333 w 58292"/>
                <a:gd name="connsiteY7" fmla="*/ 0 h 73247"/>
                <a:gd name="connsiteX8" fmla="*/ 58293 w 58292"/>
                <a:gd name="connsiteY8" fmla="*/ 0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292" h="73247">
                  <a:moveTo>
                    <a:pt x="58293" y="0"/>
                  </a:moveTo>
                  <a:lnTo>
                    <a:pt x="56864" y="10573"/>
                  </a:lnTo>
                  <a:lnTo>
                    <a:pt x="35623" y="10573"/>
                  </a:lnTo>
                  <a:lnTo>
                    <a:pt x="35623" y="73247"/>
                  </a:lnTo>
                  <a:lnTo>
                    <a:pt x="22765" y="73247"/>
                  </a:lnTo>
                  <a:lnTo>
                    <a:pt x="22765" y="10573"/>
                  </a:lnTo>
                  <a:lnTo>
                    <a:pt x="0" y="10573"/>
                  </a:lnTo>
                  <a:lnTo>
                    <a:pt x="1333" y="0"/>
                  </a:lnTo>
                  <a:lnTo>
                    <a:pt x="58293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012DDC3-E479-431C-BE48-92F0A7A60FF8}"/>
                </a:ext>
              </a:extLst>
            </p:cNvPr>
            <p:cNvSpPr/>
            <p:nvPr/>
          </p:nvSpPr>
          <p:spPr>
            <a:xfrm>
              <a:off x="2262865" y="1804794"/>
              <a:ext cx="22994" cy="130989"/>
            </a:xfrm>
            <a:custGeom>
              <a:avLst/>
              <a:gdLst>
                <a:gd name="connsiteX0" fmla="*/ 0 w 12858"/>
                <a:gd name="connsiteY0" fmla="*/ 0 h 73247"/>
                <a:gd name="connsiteX1" fmla="*/ 12859 w 12858"/>
                <a:gd name="connsiteY1" fmla="*/ 0 h 73247"/>
                <a:gd name="connsiteX2" fmla="*/ 12859 w 12858"/>
                <a:gd name="connsiteY2" fmla="*/ 73247 h 73247"/>
                <a:gd name="connsiteX3" fmla="*/ 0 w 12858"/>
                <a:gd name="connsiteY3" fmla="*/ 73247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73247">
                  <a:moveTo>
                    <a:pt x="0" y="0"/>
                  </a:moveTo>
                  <a:lnTo>
                    <a:pt x="12859" y="0"/>
                  </a:lnTo>
                  <a:lnTo>
                    <a:pt x="12859" y="73247"/>
                  </a:lnTo>
                  <a:lnTo>
                    <a:pt x="0" y="73247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2C3728-FEAE-4606-B656-F78BB5C67D2E}"/>
                </a:ext>
              </a:extLst>
            </p:cNvPr>
            <p:cNvSpPr/>
            <p:nvPr/>
          </p:nvSpPr>
          <p:spPr>
            <a:xfrm>
              <a:off x="2394877" y="1802068"/>
              <a:ext cx="105438" cy="136610"/>
            </a:xfrm>
            <a:custGeom>
              <a:avLst/>
              <a:gdLst>
                <a:gd name="connsiteX0" fmla="*/ 29337 w 58959"/>
                <a:gd name="connsiteY0" fmla="*/ 0 h 76390"/>
                <a:gd name="connsiteX1" fmla="*/ 44006 w 58959"/>
                <a:gd name="connsiteY1" fmla="*/ 2477 h 76390"/>
                <a:gd name="connsiteX2" fmla="*/ 53054 w 58959"/>
                <a:gd name="connsiteY2" fmla="*/ 9430 h 76390"/>
                <a:gd name="connsiteX3" fmla="*/ 57626 w 58959"/>
                <a:gd name="connsiteY3" fmla="*/ 20098 h 76390"/>
                <a:gd name="connsiteX4" fmla="*/ 58960 w 58959"/>
                <a:gd name="connsiteY4" fmla="*/ 33814 h 76390"/>
                <a:gd name="connsiteX5" fmla="*/ 58960 w 58959"/>
                <a:gd name="connsiteY5" fmla="*/ 42672 h 76390"/>
                <a:gd name="connsiteX6" fmla="*/ 57626 w 58959"/>
                <a:gd name="connsiteY6" fmla="*/ 56388 h 76390"/>
                <a:gd name="connsiteX7" fmla="*/ 52959 w 58959"/>
                <a:gd name="connsiteY7" fmla="*/ 67056 h 76390"/>
                <a:gd name="connsiteX8" fmla="*/ 43910 w 58959"/>
                <a:gd name="connsiteY8" fmla="*/ 73914 h 76390"/>
                <a:gd name="connsiteX9" fmla="*/ 29432 w 58959"/>
                <a:gd name="connsiteY9" fmla="*/ 76391 h 76390"/>
                <a:gd name="connsiteX10" fmla="*/ 14859 w 58959"/>
                <a:gd name="connsiteY10" fmla="*/ 73914 h 76390"/>
                <a:gd name="connsiteX11" fmla="*/ 5906 w 58959"/>
                <a:gd name="connsiteY11" fmla="*/ 66961 h 76390"/>
                <a:gd name="connsiteX12" fmla="*/ 1333 w 58959"/>
                <a:gd name="connsiteY12" fmla="*/ 56293 h 76390"/>
                <a:gd name="connsiteX13" fmla="*/ 0 w 58959"/>
                <a:gd name="connsiteY13" fmla="*/ 42577 h 76390"/>
                <a:gd name="connsiteX14" fmla="*/ 0 w 58959"/>
                <a:gd name="connsiteY14" fmla="*/ 33719 h 76390"/>
                <a:gd name="connsiteX15" fmla="*/ 1429 w 58959"/>
                <a:gd name="connsiteY15" fmla="*/ 20003 h 76390"/>
                <a:gd name="connsiteX16" fmla="*/ 6191 w 58959"/>
                <a:gd name="connsiteY16" fmla="*/ 9335 h 76390"/>
                <a:gd name="connsiteX17" fmla="*/ 15240 w 58959"/>
                <a:gd name="connsiteY17" fmla="*/ 2477 h 76390"/>
                <a:gd name="connsiteX18" fmla="*/ 29527 w 58959"/>
                <a:gd name="connsiteY18" fmla="*/ 95 h 76390"/>
                <a:gd name="connsiteX19" fmla="*/ 29527 w 58959"/>
                <a:gd name="connsiteY19" fmla="*/ 65627 h 76390"/>
                <a:gd name="connsiteX20" fmla="*/ 36481 w 58959"/>
                <a:gd name="connsiteY20" fmla="*/ 64675 h 76390"/>
                <a:gd name="connsiteX21" fmla="*/ 41529 w 58959"/>
                <a:gd name="connsiteY21" fmla="*/ 61151 h 76390"/>
                <a:gd name="connsiteX22" fmla="*/ 44672 w 58959"/>
                <a:gd name="connsiteY22" fmla="*/ 54102 h 76390"/>
                <a:gd name="connsiteX23" fmla="*/ 45720 w 58959"/>
                <a:gd name="connsiteY23" fmla="*/ 42672 h 76390"/>
                <a:gd name="connsiteX24" fmla="*/ 45720 w 58959"/>
                <a:gd name="connsiteY24" fmla="*/ 33623 h 76390"/>
                <a:gd name="connsiteX25" fmla="*/ 44767 w 58959"/>
                <a:gd name="connsiteY25" fmla="*/ 22003 h 76390"/>
                <a:gd name="connsiteX26" fmla="*/ 41815 w 58959"/>
                <a:gd name="connsiteY26" fmla="*/ 15050 h 76390"/>
                <a:gd name="connsiteX27" fmla="*/ 36767 w 58959"/>
                <a:gd name="connsiteY27" fmla="*/ 11621 h 76390"/>
                <a:gd name="connsiteX28" fmla="*/ 29527 w 58959"/>
                <a:gd name="connsiteY28" fmla="*/ 10668 h 76390"/>
                <a:gd name="connsiteX29" fmla="*/ 22574 w 58959"/>
                <a:gd name="connsiteY29" fmla="*/ 11621 h 76390"/>
                <a:gd name="connsiteX30" fmla="*/ 17431 w 58959"/>
                <a:gd name="connsiteY30" fmla="*/ 15050 h 76390"/>
                <a:gd name="connsiteX31" fmla="*/ 14288 w 58959"/>
                <a:gd name="connsiteY31" fmla="*/ 22003 h 76390"/>
                <a:gd name="connsiteX32" fmla="*/ 13240 w 58959"/>
                <a:gd name="connsiteY32" fmla="*/ 33623 h 76390"/>
                <a:gd name="connsiteX33" fmla="*/ 13240 w 58959"/>
                <a:gd name="connsiteY33" fmla="*/ 42672 h 76390"/>
                <a:gd name="connsiteX34" fmla="*/ 14288 w 58959"/>
                <a:gd name="connsiteY34" fmla="*/ 54197 h 76390"/>
                <a:gd name="connsiteX35" fmla="*/ 17335 w 58959"/>
                <a:gd name="connsiteY35" fmla="*/ 61151 h 76390"/>
                <a:gd name="connsiteX36" fmla="*/ 22479 w 58959"/>
                <a:gd name="connsiteY36" fmla="*/ 64675 h 76390"/>
                <a:gd name="connsiteX37" fmla="*/ 29623 w 58959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959" h="76390">
                  <a:moveTo>
                    <a:pt x="29337" y="0"/>
                  </a:moveTo>
                  <a:cubicBezTo>
                    <a:pt x="35338" y="0"/>
                    <a:pt x="40196" y="857"/>
                    <a:pt x="44006" y="2477"/>
                  </a:cubicBezTo>
                  <a:cubicBezTo>
                    <a:pt x="47815" y="4096"/>
                    <a:pt x="50768" y="6477"/>
                    <a:pt x="53054" y="9430"/>
                  </a:cubicBezTo>
                  <a:cubicBezTo>
                    <a:pt x="55245" y="12383"/>
                    <a:pt x="56769" y="15907"/>
                    <a:pt x="57626" y="20098"/>
                  </a:cubicBezTo>
                  <a:cubicBezTo>
                    <a:pt x="58483" y="24194"/>
                    <a:pt x="58960" y="28766"/>
                    <a:pt x="58960" y="33814"/>
                  </a:cubicBezTo>
                  <a:lnTo>
                    <a:pt x="58960" y="42672"/>
                  </a:lnTo>
                  <a:cubicBezTo>
                    <a:pt x="58960" y="47720"/>
                    <a:pt x="58483" y="52292"/>
                    <a:pt x="57626" y="56388"/>
                  </a:cubicBezTo>
                  <a:cubicBezTo>
                    <a:pt x="56769" y="60484"/>
                    <a:pt x="55150" y="64103"/>
                    <a:pt x="52959" y="67056"/>
                  </a:cubicBezTo>
                  <a:cubicBezTo>
                    <a:pt x="50768" y="70009"/>
                    <a:pt x="47720" y="72295"/>
                    <a:pt x="43910" y="73914"/>
                  </a:cubicBezTo>
                  <a:cubicBezTo>
                    <a:pt x="40100" y="75533"/>
                    <a:pt x="35242" y="76391"/>
                    <a:pt x="29432" y="76391"/>
                  </a:cubicBezTo>
                  <a:cubicBezTo>
                    <a:pt x="23622" y="76391"/>
                    <a:pt x="18669" y="75533"/>
                    <a:pt x="14859" y="73914"/>
                  </a:cubicBezTo>
                  <a:cubicBezTo>
                    <a:pt x="11049" y="72295"/>
                    <a:pt x="8096" y="69914"/>
                    <a:pt x="5906" y="66961"/>
                  </a:cubicBezTo>
                  <a:cubicBezTo>
                    <a:pt x="3715" y="64008"/>
                    <a:pt x="2191" y="60389"/>
                    <a:pt x="1333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240" y="2477"/>
                  </a:cubicBezTo>
                  <a:cubicBezTo>
                    <a:pt x="18955" y="857"/>
                    <a:pt x="23813" y="95"/>
                    <a:pt x="29527" y="95"/>
                  </a:cubicBezTo>
                  <a:moveTo>
                    <a:pt x="29527" y="65627"/>
                  </a:moveTo>
                  <a:cubicBezTo>
                    <a:pt x="32099" y="65627"/>
                    <a:pt x="34481" y="65342"/>
                    <a:pt x="36481" y="64675"/>
                  </a:cubicBezTo>
                  <a:cubicBezTo>
                    <a:pt x="38481" y="64008"/>
                    <a:pt x="40196" y="62865"/>
                    <a:pt x="41529" y="61151"/>
                  </a:cubicBezTo>
                  <a:cubicBezTo>
                    <a:pt x="42863" y="59436"/>
                    <a:pt x="43910" y="57055"/>
                    <a:pt x="44672" y="54102"/>
                  </a:cubicBezTo>
                  <a:cubicBezTo>
                    <a:pt x="45434" y="51149"/>
                    <a:pt x="45720" y="47339"/>
                    <a:pt x="45720" y="42672"/>
                  </a:cubicBezTo>
                  <a:lnTo>
                    <a:pt x="45720" y="33623"/>
                  </a:lnTo>
                  <a:cubicBezTo>
                    <a:pt x="45720" y="28861"/>
                    <a:pt x="45434" y="25051"/>
                    <a:pt x="44767" y="22003"/>
                  </a:cubicBezTo>
                  <a:cubicBezTo>
                    <a:pt x="44101" y="19050"/>
                    <a:pt x="43148" y="16669"/>
                    <a:pt x="41815" y="15050"/>
                  </a:cubicBezTo>
                  <a:cubicBezTo>
                    <a:pt x="40481" y="13335"/>
                    <a:pt x="38767" y="12192"/>
                    <a:pt x="36767" y="11621"/>
                  </a:cubicBezTo>
                  <a:cubicBezTo>
                    <a:pt x="34766" y="11049"/>
                    <a:pt x="32290" y="10668"/>
                    <a:pt x="29527" y="10668"/>
                  </a:cubicBezTo>
                  <a:cubicBezTo>
                    <a:pt x="26956" y="10668"/>
                    <a:pt x="24575" y="10954"/>
                    <a:pt x="22574" y="11621"/>
                  </a:cubicBezTo>
                  <a:cubicBezTo>
                    <a:pt x="20574" y="12287"/>
                    <a:pt x="18764" y="13335"/>
                    <a:pt x="17431" y="15050"/>
                  </a:cubicBezTo>
                  <a:cubicBezTo>
                    <a:pt x="16097" y="16764"/>
                    <a:pt x="15050" y="19050"/>
                    <a:pt x="14288" y="22003"/>
                  </a:cubicBezTo>
                  <a:cubicBezTo>
                    <a:pt x="13525" y="24956"/>
                    <a:pt x="13240" y="28861"/>
                    <a:pt x="13240" y="33623"/>
                  </a:cubicBezTo>
                  <a:lnTo>
                    <a:pt x="13240" y="42672"/>
                  </a:lnTo>
                  <a:cubicBezTo>
                    <a:pt x="13240" y="47435"/>
                    <a:pt x="13621" y="51245"/>
                    <a:pt x="14288" y="54197"/>
                  </a:cubicBezTo>
                  <a:cubicBezTo>
                    <a:pt x="14954" y="57150"/>
                    <a:pt x="16002" y="59436"/>
                    <a:pt x="17335" y="61151"/>
                  </a:cubicBezTo>
                  <a:cubicBezTo>
                    <a:pt x="18669" y="62865"/>
                    <a:pt x="20383" y="64008"/>
                    <a:pt x="22479" y="64675"/>
                  </a:cubicBezTo>
                  <a:cubicBezTo>
                    <a:pt x="24479" y="65342"/>
                    <a:pt x="26860" y="65627"/>
                    <a:pt x="29623" y="65627"/>
                  </a:cubicBezTo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BF6AF2A-62A3-4D41-8152-B31EA2461EE1}"/>
                </a:ext>
              </a:extLst>
            </p:cNvPr>
            <p:cNvSpPr/>
            <p:nvPr/>
          </p:nvSpPr>
          <p:spPr>
            <a:xfrm>
              <a:off x="2609160" y="1804794"/>
              <a:ext cx="97943" cy="130989"/>
            </a:xfrm>
            <a:custGeom>
              <a:avLst/>
              <a:gdLst>
                <a:gd name="connsiteX0" fmla="*/ 11240 w 54768"/>
                <a:gd name="connsiteY0" fmla="*/ 0 h 73247"/>
                <a:gd name="connsiteX1" fmla="*/ 42958 w 54768"/>
                <a:gd name="connsiteY1" fmla="*/ 52292 h 73247"/>
                <a:gd name="connsiteX2" fmla="*/ 42958 w 54768"/>
                <a:gd name="connsiteY2" fmla="*/ 0 h 73247"/>
                <a:gd name="connsiteX3" fmla="*/ 54769 w 54768"/>
                <a:gd name="connsiteY3" fmla="*/ 0 h 73247"/>
                <a:gd name="connsiteX4" fmla="*/ 54769 w 54768"/>
                <a:gd name="connsiteY4" fmla="*/ 73247 h 73247"/>
                <a:gd name="connsiteX5" fmla="*/ 43434 w 54768"/>
                <a:gd name="connsiteY5" fmla="*/ 73247 h 73247"/>
                <a:gd name="connsiteX6" fmla="*/ 11811 w 54768"/>
                <a:gd name="connsiteY6" fmla="*/ 20955 h 73247"/>
                <a:gd name="connsiteX7" fmla="*/ 11811 w 54768"/>
                <a:gd name="connsiteY7" fmla="*/ 73247 h 73247"/>
                <a:gd name="connsiteX8" fmla="*/ 0 w 54768"/>
                <a:gd name="connsiteY8" fmla="*/ 73247 h 73247"/>
                <a:gd name="connsiteX9" fmla="*/ 0 w 54768"/>
                <a:gd name="connsiteY9" fmla="*/ 0 h 73247"/>
                <a:gd name="connsiteX10" fmla="*/ 11240 w 54768"/>
                <a:gd name="connsiteY10" fmla="*/ 0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768" h="73247">
                  <a:moveTo>
                    <a:pt x="11240" y="0"/>
                  </a:moveTo>
                  <a:lnTo>
                    <a:pt x="42958" y="52292"/>
                  </a:lnTo>
                  <a:lnTo>
                    <a:pt x="42958" y="0"/>
                  </a:lnTo>
                  <a:lnTo>
                    <a:pt x="54769" y="0"/>
                  </a:lnTo>
                  <a:lnTo>
                    <a:pt x="54769" y="73247"/>
                  </a:lnTo>
                  <a:lnTo>
                    <a:pt x="43434" y="73247"/>
                  </a:lnTo>
                  <a:lnTo>
                    <a:pt x="11811" y="20955"/>
                  </a:lnTo>
                  <a:lnTo>
                    <a:pt x="11811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1124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90275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urnt Oran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03A7C650-D8AE-42DF-809C-69F6ED98022A}"/>
              </a:ext>
            </a:extLst>
          </p:cNvPr>
          <p:cNvSpPr txBox="1"/>
          <p:nvPr userDrawn="1"/>
        </p:nvSpPr>
        <p:spPr>
          <a:xfrm>
            <a:off x="578907" y="6332168"/>
            <a:ext cx="352954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+mn-lt"/>
              </a:rPr>
              <a:t>2024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7562EF-1CA7-4352-8E05-5289CF3D81B6}"/>
              </a:ext>
            </a:extLst>
          </p:cNvPr>
          <p:cNvGrpSpPr/>
          <p:nvPr userDrawn="1"/>
        </p:nvGrpSpPr>
        <p:grpSpPr>
          <a:xfrm>
            <a:off x="10564283" y="592089"/>
            <a:ext cx="1055160" cy="604741"/>
            <a:chOff x="578906" y="634905"/>
            <a:chExt cx="2274841" cy="1303773"/>
          </a:xfrm>
          <a:solidFill>
            <a:schemeClr val="bg1"/>
          </a:solidFill>
        </p:grpSpPr>
        <p:grpSp>
          <p:nvGrpSpPr>
            <p:cNvPr id="34" name="Graphic 6">
              <a:extLst>
                <a:ext uri="{FF2B5EF4-FFF2-40B4-BE49-F238E27FC236}">
                  <a16:creationId xmlns:a16="http://schemas.microsoft.com/office/drawing/2014/main" id="{9FCE1988-A5DA-46B9-BE79-1E363E08DB3A}"/>
                </a:ext>
              </a:extLst>
            </p:cNvPr>
            <p:cNvGrpSpPr/>
            <p:nvPr/>
          </p:nvGrpSpPr>
          <p:grpSpPr>
            <a:xfrm>
              <a:off x="578906" y="634905"/>
              <a:ext cx="2274841" cy="789082"/>
              <a:chOff x="7295090" y="3166627"/>
              <a:chExt cx="1272055" cy="441242"/>
            </a:xfrm>
            <a:grpFill/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23099720-CA27-407E-BC44-19AFEA1615EB}"/>
                  </a:ext>
                </a:extLst>
              </p:cNvPr>
              <p:cNvSpPr/>
              <p:nvPr/>
            </p:nvSpPr>
            <p:spPr>
              <a:xfrm>
                <a:off x="8501719" y="3365991"/>
                <a:ext cx="51625" cy="51625"/>
              </a:xfrm>
              <a:custGeom>
                <a:avLst/>
                <a:gdLst>
                  <a:gd name="connsiteX0" fmla="*/ 41434 w 51625"/>
                  <a:gd name="connsiteY0" fmla="*/ 10001 h 51625"/>
                  <a:gd name="connsiteX1" fmla="*/ 47911 w 51625"/>
                  <a:gd name="connsiteY1" fmla="*/ 25717 h 51625"/>
                  <a:gd name="connsiteX2" fmla="*/ 41434 w 51625"/>
                  <a:gd name="connsiteY2" fmla="*/ 41529 h 51625"/>
                  <a:gd name="connsiteX3" fmla="*/ 25718 w 51625"/>
                  <a:gd name="connsiteY3" fmla="*/ 48101 h 51625"/>
                  <a:gd name="connsiteX4" fmla="*/ 10001 w 51625"/>
                  <a:gd name="connsiteY4" fmla="*/ 41529 h 51625"/>
                  <a:gd name="connsiteX5" fmla="*/ 3619 w 51625"/>
                  <a:gd name="connsiteY5" fmla="*/ 25717 h 51625"/>
                  <a:gd name="connsiteX6" fmla="*/ 10096 w 51625"/>
                  <a:gd name="connsiteY6" fmla="*/ 10001 h 51625"/>
                  <a:gd name="connsiteX7" fmla="*/ 25813 w 51625"/>
                  <a:gd name="connsiteY7" fmla="*/ 3429 h 51625"/>
                  <a:gd name="connsiteX8" fmla="*/ 41529 w 51625"/>
                  <a:gd name="connsiteY8" fmla="*/ 10001 h 51625"/>
                  <a:gd name="connsiteX9" fmla="*/ 44006 w 51625"/>
                  <a:gd name="connsiteY9" fmla="*/ 7525 h 51625"/>
                  <a:gd name="connsiteX10" fmla="*/ 25718 w 51625"/>
                  <a:gd name="connsiteY10" fmla="*/ 0 h 51625"/>
                  <a:gd name="connsiteX11" fmla="*/ 7525 w 51625"/>
                  <a:gd name="connsiteY11" fmla="*/ 7525 h 51625"/>
                  <a:gd name="connsiteX12" fmla="*/ 0 w 51625"/>
                  <a:gd name="connsiteY12" fmla="*/ 25717 h 51625"/>
                  <a:gd name="connsiteX13" fmla="*/ 7525 w 51625"/>
                  <a:gd name="connsiteY13" fmla="*/ 44005 h 51625"/>
                  <a:gd name="connsiteX14" fmla="*/ 25813 w 51625"/>
                  <a:gd name="connsiteY14" fmla="*/ 51625 h 51625"/>
                  <a:gd name="connsiteX15" fmla="*/ 44101 w 51625"/>
                  <a:gd name="connsiteY15" fmla="*/ 44005 h 51625"/>
                  <a:gd name="connsiteX16" fmla="*/ 51626 w 51625"/>
                  <a:gd name="connsiteY16" fmla="*/ 25717 h 51625"/>
                  <a:gd name="connsiteX17" fmla="*/ 44101 w 51625"/>
                  <a:gd name="connsiteY17" fmla="*/ 7525 h 51625"/>
                  <a:gd name="connsiteX18" fmla="*/ 29623 w 51625"/>
                  <a:gd name="connsiteY18" fmla="*/ 24479 h 51625"/>
                  <a:gd name="connsiteX19" fmla="*/ 24860 w 51625"/>
                  <a:gd name="connsiteY19" fmla="*/ 25146 h 51625"/>
                  <a:gd name="connsiteX20" fmla="*/ 20384 w 51625"/>
                  <a:gd name="connsiteY20" fmla="*/ 25146 h 51625"/>
                  <a:gd name="connsiteX21" fmla="*/ 20384 w 51625"/>
                  <a:gd name="connsiteY21" fmla="*/ 14859 h 51625"/>
                  <a:gd name="connsiteX22" fmla="*/ 24670 w 51625"/>
                  <a:gd name="connsiteY22" fmla="*/ 14859 h 51625"/>
                  <a:gd name="connsiteX23" fmla="*/ 30670 w 51625"/>
                  <a:gd name="connsiteY23" fmla="*/ 15907 h 51625"/>
                  <a:gd name="connsiteX24" fmla="*/ 32576 w 51625"/>
                  <a:gd name="connsiteY24" fmla="*/ 20098 h 51625"/>
                  <a:gd name="connsiteX25" fmla="*/ 29623 w 51625"/>
                  <a:gd name="connsiteY25" fmla="*/ 24479 h 51625"/>
                  <a:gd name="connsiteX26" fmla="*/ 15335 w 51625"/>
                  <a:gd name="connsiteY26" fmla="*/ 39815 h 51625"/>
                  <a:gd name="connsiteX27" fmla="*/ 20288 w 51625"/>
                  <a:gd name="connsiteY27" fmla="*/ 39815 h 51625"/>
                  <a:gd name="connsiteX28" fmla="*/ 20288 w 51625"/>
                  <a:gd name="connsiteY28" fmla="*/ 28670 h 51625"/>
                  <a:gd name="connsiteX29" fmla="*/ 24194 w 51625"/>
                  <a:gd name="connsiteY29" fmla="*/ 28670 h 51625"/>
                  <a:gd name="connsiteX30" fmla="*/ 29718 w 51625"/>
                  <a:gd name="connsiteY30" fmla="*/ 29623 h 51625"/>
                  <a:gd name="connsiteX31" fmla="*/ 32385 w 51625"/>
                  <a:gd name="connsiteY31" fmla="*/ 36100 h 51625"/>
                  <a:gd name="connsiteX32" fmla="*/ 32385 w 51625"/>
                  <a:gd name="connsiteY32" fmla="*/ 39243 h 51625"/>
                  <a:gd name="connsiteX33" fmla="*/ 32576 w 51625"/>
                  <a:gd name="connsiteY33" fmla="*/ 39529 h 51625"/>
                  <a:gd name="connsiteX34" fmla="*/ 32576 w 51625"/>
                  <a:gd name="connsiteY34" fmla="*/ 39815 h 51625"/>
                  <a:gd name="connsiteX35" fmla="*/ 37243 w 51625"/>
                  <a:gd name="connsiteY35" fmla="*/ 39815 h 51625"/>
                  <a:gd name="connsiteX36" fmla="*/ 37052 w 51625"/>
                  <a:gd name="connsiteY36" fmla="*/ 39433 h 51625"/>
                  <a:gd name="connsiteX37" fmla="*/ 36766 w 51625"/>
                  <a:gd name="connsiteY37" fmla="*/ 38005 h 51625"/>
                  <a:gd name="connsiteX38" fmla="*/ 36766 w 51625"/>
                  <a:gd name="connsiteY38" fmla="*/ 35909 h 51625"/>
                  <a:gd name="connsiteX39" fmla="*/ 36766 w 51625"/>
                  <a:gd name="connsiteY39" fmla="*/ 33814 h 51625"/>
                  <a:gd name="connsiteX40" fmla="*/ 35243 w 51625"/>
                  <a:gd name="connsiteY40" fmla="*/ 29432 h 51625"/>
                  <a:gd name="connsiteX41" fmla="*/ 30385 w 51625"/>
                  <a:gd name="connsiteY41" fmla="*/ 26670 h 51625"/>
                  <a:gd name="connsiteX42" fmla="*/ 34481 w 51625"/>
                  <a:gd name="connsiteY42" fmla="*/ 25336 h 51625"/>
                  <a:gd name="connsiteX43" fmla="*/ 37243 w 51625"/>
                  <a:gd name="connsiteY43" fmla="*/ 19717 h 51625"/>
                  <a:gd name="connsiteX44" fmla="*/ 32861 w 51625"/>
                  <a:gd name="connsiteY44" fmla="*/ 12573 h 51625"/>
                  <a:gd name="connsiteX45" fmla="*/ 25146 w 51625"/>
                  <a:gd name="connsiteY45" fmla="*/ 11525 h 51625"/>
                  <a:gd name="connsiteX46" fmla="*/ 15240 w 51625"/>
                  <a:gd name="connsiteY46" fmla="*/ 11525 h 51625"/>
                  <a:gd name="connsiteX47" fmla="*/ 15240 w 51625"/>
                  <a:gd name="connsiteY47" fmla="*/ 39815 h 5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1625" h="51625">
                    <a:moveTo>
                      <a:pt x="41434" y="10001"/>
                    </a:moveTo>
                    <a:cubicBezTo>
                      <a:pt x="45720" y="14383"/>
                      <a:pt x="47911" y="19526"/>
                      <a:pt x="47911" y="25717"/>
                    </a:cubicBezTo>
                    <a:cubicBezTo>
                      <a:pt x="47911" y="31909"/>
                      <a:pt x="45720" y="37147"/>
                      <a:pt x="41434" y="41529"/>
                    </a:cubicBezTo>
                    <a:cubicBezTo>
                      <a:pt x="37148" y="45910"/>
                      <a:pt x="31909" y="48101"/>
                      <a:pt x="25718" y="48101"/>
                    </a:cubicBezTo>
                    <a:cubicBezTo>
                      <a:pt x="19526" y="48101"/>
                      <a:pt x="14287" y="45910"/>
                      <a:pt x="10001" y="41529"/>
                    </a:cubicBezTo>
                    <a:cubicBezTo>
                      <a:pt x="5715" y="37147"/>
                      <a:pt x="3619" y="31909"/>
                      <a:pt x="3619" y="25717"/>
                    </a:cubicBezTo>
                    <a:cubicBezTo>
                      <a:pt x="3619" y="19526"/>
                      <a:pt x="5810" y="14383"/>
                      <a:pt x="10096" y="10001"/>
                    </a:cubicBezTo>
                    <a:cubicBezTo>
                      <a:pt x="14383" y="5620"/>
                      <a:pt x="19622" y="3429"/>
                      <a:pt x="25813" y="3429"/>
                    </a:cubicBezTo>
                    <a:cubicBezTo>
                      <a:pt x="32004" y="3429"/>
                      <a:pt x="37243" y="5620"/>
                      <a:pt x="41529" y="10001"/>
                    </a:cubicBezTo>
                    <a:moveTo>
                      <a:pt x="44006" y="7525"/>
                    </a:moveTo>
                    <a:cubicBezTo>
                      <a:pt x="38957" y="2477"/>
                      <a:pt x="32861" y="0"/>
                      <a:pt x="25718" y="0"/>
                    </a:cubicBezTo>
                    <a:cubicBezTo>
                      <a:pt x="18574" y="0"/>
                      <a:pt x="12573" y="2477"/>
                      <a:pt x="7525" y="7525"/>
                    </a:cubicBezTo>
                    <a:cubicBezTo>
                      <a:pt x="2477" y="12573"/>
                      <a:pt x="0" y="18669"/>
                      <a:pt x="0" y="25717"/>
                    </a:cubicBezTo>
                    <a:cubicBezTo>
                      <a:pt x="0" y="32766"/>
                      <a:pt x="2477" y="38957"/>
                      <a:pt x="7525" y="44005"/>
                    </a:cubicBezTo>
                    <a:cubicBezTo>
                      <a:pt x="12573" y="49054"/>
                      <a:pt x="18574" y="51625"/>
                      <a:pt x="25813" y="51625"/>
                    </a:cubicBezTo>
                    <a:cubicBezTo>
                      <a:pt x="33052" y="51625"/>
                      <a:pt x="39052" y="49054"/>
                      <a:pt x="44101" y="44005"/>
                    </a:cubicBezTo>
                    <a:cubicBezTo>
                      <a:pt x="49149" y="38957"/>
                      <a:pt x="51626" y="32861"/>
                      <a:pt x="51626" y="25717"/>
                    </a:cubicBezTo>
                    <a:cubicBezTo>
                      <a:pt x="51626" y="18574"/>
                      <a:pt x="49054" y="12478"/>
                      <a:pt x="44101" y="7525"/>
                    </a:cubicBezTo>
                    <a:moveTo>
                      <a:pt x="29623" y="24479"/>
                    </a:moveTo>
                    <a:cubicBezTo>
                      <a:pt x="28575" y="24860"/>
                      <a:pt x="26956" y="25146"/>
                      <a:pt x="24860" y="25146"/>
                    </a:cubicBezTo>
                    <a:lnTo>
                      <a:pt x="20384" y="25146"/>
                    </a:lnTo>
                    <a:lnTo>
                      <a:pt x="20384" y="14859"/>
                    </a:lnTo>
                    <a:lnTo>
                      <a:pt x="24670" y="14859"/>
                    </a:lnTo>
                    <a:cubicBezTo>
                      <a:pt x="27432" y="14859"/>
                      <a:pt x="29432" y="15240"/>
                      <a:pt x="30670" y="15907"/>
                    </a:cubicBezTo>
                    <a:cubicBezTo>
                      <a:pt x="31909" y="16573"/>
                      <a:pt x="32576" y="18002"/>
                      <a:pt x="32576" y="20098"/>
                    </a:cubicBezTo>
                    <a:cubicBezTo>
                      <a:pt x="32576" y="22289"/>
                      <a:pt x="31623" y="23717"/>
                      <a:pt x="29623" y="24479"/>
                    </a:cubicBezTo>
                    <a:moveTo>
                      <a:pt x="15335" y="39815"/>
                    </a:moveTo>
                    <a:lnTo>
                      <a:pt x="20288" y="39815"/>
                    </a:lnTo>
                    <a:lnTo>
                      <a:pt x="20288" y="28670"/>
                    </a:lnTo>
                    <a:lnTo>
                      <a:pt x="24194" y="28670"/>
                    </a:lnTo>
                    <a:cubicBezTo>
                      <a:pt x="26860" y="28670"/>
                      <a:pt x="28670" y="28956"/>
                      <a:pt x="29718" y="29623"/>
                    </a:cubicBezTo>
                    <a:cubicBezTo>
                      <a:pt x="31528" y="30670"/>
                      <a:pt x="32385" y="32861"/>
                      <a:pt x="32385" y="36100"/>
                    </a:cubicBezTo>
                    <a:lnTo>
                      <a:pt x="32385" y="39243"/>
                    </a:lnTo>
                    <a:cubicBezTo>
                      <a:pt x="32385" y="39243"/>
                      <a:pt x="32480" y="39433"/>
                      <a:pt x="32576" y="39529"/>
                    </a:cubicBezTo>
                    <a:cubicBezTo>
                      <a:pt x="32576" y="39624"/>
                      <a:pt x="32576" y="39719"/>
                      <a:pt x="32576" y="39815"/>
                    </a:cubicBezTo>
                    <a:lnTo>
                      <a:pt x="37243" y="39815"/>
                    </a:lnTo>
                    <a:lnTo>
                      <a:pt x="37052" y="39433"/>
                    </a:lnTo>
                    <a:cubicBezTo>
                      <a:pt x="37052" y="39433"/>
                      <a:pt x="36862" y="38671"/>
                      <a:pt x="36766" y="38005"/>
                    </a:cubicBezTo>
                    <a:cubicBezTo>
                      <a:pt x="36671" y="37338"/>
                      <a:pt x="36766" y="36576"/>
                      <a:pt x="36766" y="35909"/>
                    </a:cubicBezTo>
                    <a:lnTo>
                      <a:pt x="36766" y="33814"/>
                    </a:lnTo>
                    <a:cubicBezTo>
                      <a:pt x="36766" y="32385"/>
                      <a:pt x="36290" y="30956"/>
                      <a:pt x="35243" y="29432"/>
                    </a:cubicBezTo>
                    <a:cubicBezTo>
                      <a:pt x="34195" y="27908"/>
                      <a:pt x="32576" y="26956"/>
                      <a:pt x="30385" y="26670"/>
                    </a:cubicBezTo>
                    <a:cubicBezTo>
                      <a:pt x="32099" y="26384"/>
                      <a:pt x="33528" y="25908"/>
                      <a:pt x="34481" y="25336"/>
                    </a:cubicBezTo>
                    <a:cubicBezTo>
                      <a:pt x="36290" y="24193"/>
                      <a:pt x="37243" y="22289"/>
                      <a:pt x="37243" y="19717"/>
                    </a:cubicBezTo>
                    <a:cubicBezTo>
                      <a:pt x="37243" y="16192"/>
                      <a:pt x="35814" y="13811"/>
                      <a:pt x="32861" y="12573"/>
                    </a:cubicBezTo>
                    <a:cubicBezTo>
                      <a:pt x="31242" y="11906"/>
                      <a:pt x="28670" y="11525"/>
                      <a:pt x="25146" y="11525"/>
                    </a:cubicBezTo>
                    <a:lnTo>
                      <a:pt x="15240" y="11525"/>
                    </a:lnTo>
                    <a:lnTo>
                      <a:pt x="15240" y="39815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46325E4-2C41-4B49-8E1E-39B4C0BA6406}"/>
                  </a:ext>
                </a:extLst>
              </p:cNvPr>
              <p:cNvSpPr/>
              <p:nvPr/>
            </p:nvSpPr>
            <p:spPr>
              <a:xfrm>
                <a:off x="7295090" y="3166627"/>
                <a:ext cx="335186" cy="441242"/>
              </a:xfrm>
              <a:custGeom>
                <a:avLst/>
                <a:gdLst>
                  <a:gd name="connsiteX0" fmla="*/ 9431 w 335186"/>
                  <a:gd name="connsiteY0" fmla="*/ 1530 h 441242"/>
                  <a:gd name="connsiteX1" fmla="*/ 1716 w 335186"/>
                  <a:gd name="connsiteY1" fmla="*/ 13532 h 441242"/>
                  <a:gd name="connsiteX2" fmla="*/ 2573 w 335186"/>
                  <a:gd name="connsiteY2" fmla="*/ 206413 h 441242"/>
                  <a:gd name="connsiteX3" fmla="*/ 84012 w 335186"/>
                  <a:gd name="connsiteY3" fmla="*/ 441204 h 441242"/>
                  <a:gd name="connsiteX4" fmla="*/ 132018 w 335186"/>
                  <a:gd name="connsiteY4" fmla="*/ 392341 h 441242"/>
                  <a:gd name="connsiteX5" fmla="*/ 144020 w 335186"/>
                  <a:gd name="connsiteY5" fmla="*/ 340049 h 441242"/>
                  <a:gd name="connsiteX6" fmla="*/ 171452 w 335186"/>
                  <a:gd name="connsiteY6" fmla="*/ 412058 h 441242"/>
                  <a:gd name="connsiteX7" fmla="*/ 228030 w 335186"/>
                  <a:gd name="connsiteY7" fmla="*/ 441204 h 441242"/>
                  <a:gd name="connsiteX8" fmla="*/ 302611 w 335186"/>
                  <a:gd name="connsiteY8" fmla="*/ 352050 h 441242"/>
                  <a:gd name="connsiteX9" fmla="*/ 335186 w 335186"/>
                  <a:gd name="connsiteY9" fmla="*/ 341763 h 441242"/>
                  <a:gd name="connsiteX10" fmla="*/ 318041 w 335186"/>
                  <a:gd name="connsiteY10" fmla="*/ 325476 h 441242"/>
                  <a:gd name="connsiteX11" fmla="*/ 303468 w 335186"/>
                  <a:gd name="connsiteY11" fmla="*/ 30677 h 441242"/>
                  <a:gd name="connsiteX12" fmla="*/ 278608 w 335186"/>
                  <a:gd name="connsiteY12" fmla="*/ 13532 h 441242"/>
                  <a:gd name="connsiteX13" fmla="*/ 255462 w 335186"/>
                  <a:gd name="connsiteY13" fmla="*/ 29820 h 441242"/>
                  <a:gd name="connsiteX14" fmla="*/ 265749 w 335186"/>
                  <a:gd name="connsiteY14" fmla="*/ 329762 h 441242"/>
                  <a:gd name="connsiteX15" fmla="*/ 278608 w 335186"/>
                  <a:gd name="connsiteY15" fmla="*/ 346907 h 441242"/>
                  <a:gd name="connsiteX16" fmla="*/ 240889 w 335186"/>
                  <a:gd name="connsiteY16" fmla="*/ 418059 h 441242"/>
                  <a:gd name="connsiteX17" fmla="*/ 197169 w 335186"/>
                  <a:gd name="connsiteY17" fmla="*/ 16961 h 441242"/>
                  <a:gd name="connsiteX18" fmla="*/ 186025 w 335186"/>
                  <a:gd name="connsiteY18" fmla="*/ 10960 h 441242"/>
                  <a:gd name="connsiteX19" fmla="*/ 134590 w 335186"/>
                  <a:gd name="connsiteY19" fmla="*/ 21247 h 441242"/>
                  <a:gd name="connsiteX20" fmla="*/ 132018 w 335186"/>
                  <a:gd name="connsiteY20" fmla="*/ 241465 h 441242"/>
                  <a:gd name="connsiteX21" fmla="*/ 93442 w 335186"/>
                  <a:gd name="connsiteY21" fmla="*/ 412915 h 441242"/>
                  <a:gd name="connsiteX22" fmla="*/ 64295 w 335186"/>
                  <a:gd name="connsiteY22" fmla="*/ 282613 h 441242"/>
                  <a:gd name="connsiteX23" fmla="*/ 61724 w 335186"/>
                  <a:gd name="connsiteY23" fmla="*/ 4959 h 441242"/>
                  <a:gd name="connsiteX24" fmla="*/ 9431 w 335186"/>
                  <a:gd name="connsiteY24" fmla="*/ 1530 h 44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5186" h="441242">
                    <a:moveTo>
                      <a:pt x="9431" y="1530"/>
                    </a:moveTo>
                    <a:cubicBezTo>
                      <a:pt x="9431" y="1530"/>
                      <a:pt x="1716" y="9246"/>
                      <a:pt x="1716" y="13532"/>
                    </a:cubicBezTo>
                    <a:cubicBezTo>
                      <a:pt x="1716" y="15627"/>
                      <a:pt x="-2665" y="101543"/>
                      <a:pt x="2573" y="206413"/>
                    </a:cubicBezTo>
                    <a:cubicBezTo>
                      <a:pt x="7907" y="313379"/>
                      <a:pt x="13718" y="443776"/>
                      <a:pt x="84012" y="441204"/>
                    </a:cubicBezTo>
                    <a:cubicBezTo>
                      <a:pt x="109158" y="440252"/>
                      <a:pt x="125160" y="425774"/>
                      <a:pt x="132018" y="392341"/>
                    </a:cubicBezTo>
                    <a:cubicBezTo>
                      <a:pt x="138019" y="363099"/>
                      <a:pt x="144020" y="340049"/>
                      <a:pt x="144020" y="340049"/>
                    </a:cubicBezTo>
                    <a:cubicBezTo>
                      <a:pt x="144020" y="340049"/>
                      <a:pt x="152592" y="385483"/>
                      <a:pt x="171452" y="412058"/>
                    </a:cubicBezTo>
                    <a:cubicBezTo>
                      <a:pt x="183072" y="428441"/>
                      <a:pt x="208409" y="442062"/>
                      <a:pt x="228030" y="441204"/>
                    </a:cubicBezTo>
                    <a:cubicBezTo>
                      <a:pt x="293943" y="438252"/>
                      <a:pt x="302611" y="352050"/>
                      <a:pt x="302611" y="352050"/>
                    </a:cubicBezTo>
                    <a:cubicBezTo>
                      <a:pt x="302611" y="352050"/>
                      <a:pt x="335186" y="354622"/>
                      <a:pt x="335186" y="341763"/>
                    </a:cubicBezTo>
                    <a:cubicBezTo>
                      <a:pt x="335186" y="328905"/>
                      <a:pt x="321470" y="341763"/>
                      <a:pt x="318041" y="325476"/>
                    </a:cubicBezTo>
                    <a:cubicBezTo>
                      <a:pt x="315184" y="312045"/>
                      <a:pt x="315470" y="107829"/>
                      <a:pt x="303468" y="30677"/>
                    </a:cubicBezTo>
                    <a:cubicBezTo>
                      <a:pt x="300992" y="14961"/>
                      <a:pt x="287752" y="13532"/>
                      <a:pt x="278608" y="13532"/>
                    </a:cubicBezTo>
                    <a:cubicBezTo>
                      <a:pt x="270035" y="13532"/>
                      <a:pt x="256224" y="15437"/>
                      <a:pt x="255462" y="29820"/>
                    </a:cubicBezTo>
                    <a:cubicBezTo>
                      <a:pt x="249461" y="147263"/>
                      <a:pt x="260891" y="320808"/>
                      <a:pt x="265749" y="329762"/>
                    </a:cubicBezTo>
                    <a:cubicBezTo>
                      <a:pt x="271750" y="340906"/>
                      <a:pt x="278608" y="346907"/>
                      <a:pt x="278608" y="346907"/>
                    </a:cubicBezTo>
                    <a:cubicBezTo>
                      <a:pt x="278608" y="346907"/>
                      <a:pt x="270893" y="418059"/>
                      <a:pt x="240889" y="418059"/>
                    </a:cubicBezTo>
                    <a:cubicBezTo>
                      <a:pt x="210885" y="418059"/>
                      <a:pt x="187739" y="163455"/>
                      <a:pt x="197169" y="16961"/>
                    </a:cubicBezTo>
                    <a:cubicBezTo>
                      <a:pt x="197169" y="16961"/>
                      <a:pt x="194121" y="12579"/>
                      <a:pt x="186025" y="10960"/>
                    </a:cubicBezTo>
                    <a:cubicBezTo>
                      <a:pt x="167642" y="7245"/>
                      <a:pt x="134590" y="6388"/>
                      <a:pt x="134590" y="21247"/>
                    </a:cubicBezTo>
                    <a:cubicBezTo>
                      <a:pt x="134590" y="21247"/>
                      <a:pt x="135352" y="120688"/>
                      <a:pt x="132018" y="241465"/>
                    </a:cubicBezTo>
                    <a:cubicBezTo>
                      <a:pt x="130304" y="304044"/>
                      <a:pt x="101633" y="412915"/>
                      <a:pt x="93442" y="412915"/>
                    </a:cubicBezTo>
                    <a:cubicBezTo>
                      <a:pt x="84012" y="412915"/>
                      <a:pt x="67724" y="351098"/>
                      <a:pt x="64295" y="282613"/>
                    </a:cubicBezTo>
                    <a:cubicBezTo>
                      <a:pt x="58485" y="164408"/>
                      <a:pt x="67153" y="10389"/>
                      <a:pt x="61724" y="4959"/>
                    </a:cubicBezTo>
                    <a:cubicBezTo>
                      <a:pt x="53151" y="-3613"/>
                      <a:pt x="9431" y="1530"/>
                      <a:pt x="9431" y="1530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10FB0169-959C-434A-A943-A4D3A5D20EBD}"/>
                  </a:ext>
                </a:extLst>
              </p:cNvPr>
              <p:cNvSpPr/>
              <p:nvPr/>
            </p:nvSpPr>
            <p:spPr>
              <a:xfrm>
                <a:off x="8187780" y="3354180"/>
                <a:ext cx="379365" cy="251174"/>
              </a:xfrm>
              <a:custGeom>
                <a:avLst/>
                <a:gdLst>
                  <a:gd name="connsiteX0" fmla="*/ 18378 w 379365"/>
                  <a:gd name="connsiteY0" fmla="*/ 35147 h 251174"/>
                  <a:gd name="connsiteX1" fmla="*/ 54383 w 379365"/>
                  <a:gd name="connsiteY1" fmla="*/ 12859 h 251174"/>
                  <a:gd name="connsiteX2" fmla="*/ 138393 w 379365"/>
                  <a:gd name="connsiteY2" fmla="*/ 48006 h 251174"/>
                  <a:gd name="connsiteX3" fmla="*/ 98102 w 379365"/>
                  <a:gd name="connsiteY3" fmla="*/ 174022 h 251174"/>
                  <a:gd name="connsiteX4" fmla="*/ 68956 w 379365"/>
                  <a:gd name="connsiteY4" fmla="*/ 171450 h 251174"/>
                  <a:gd name="connsiteX5" fmla="*/ 59526 w 379365"/>
                  <a:gd name="connsiteY5" fmla="*/ 170593 h 251174"/>
                  <a:gd name="connsiteX6" fmla="*/ 104103 w 379365"/>
                  <a:gd name="connsiteY6" fmla="*/ 231457 h 251174"/>
                  <a:gd name="connsiteX7" fmla="*/ 182113 w 379365"/>
                  <a:gd name="connsiteY7" fmla="*/ 72009 h 251174"/>
                  <a:gd name="connsiteX8" fmla="*/ 163253 w 379365"/>
                  <a:gd name="connsiteY8" fmla="*/ 24003 h 251174"/>
                  <a:gd name="connsiteX9" fmla="*/ 186399 w 379365"/>
                  <a:gd name="connsiteY9" fmla="*/ 0 h 251174"/>
                  <a:gd name="connsiteX10" fmla="*/ 217260 w 379365"/>
                  <a:gd name="connsiteY10" fmla="*/ 22288 h 251174"/>
                  <a:gd name="connsiteX11" fmla="*/ 278982 w 379365"/>
                  <a:gd name="connsiteY11" fmla="*/ 14573 h 251174"/>
                  <a:gd name="connsiteX12" fmla="*/ 290984 w 379365"/>
                  <a:gd name="connsiteY12" fmla="*/ 27432 h 251174"/>
                  <a:gd name="connsiteX13" fmla="*/ 278982 w 379365"/>
                  <a:gd name="connsiteY13" fmla="*/ 113157 h 251174"/>
                  <a:gd name="connsiteX14" fmla="*/ 317558 w 379365"/>
                  <a:gd name="connsiteY14" fmla="*/ 210026 h 251174"/>
                  <a:gd name="connsiteX15" fmla="*/ 362993 w 379365"/>
                  <a:gd name="connsiteY15" fmla="*/ 177451 h 251174"/>
                  <a:gd name="connsiteX16" fmla="*/ 378423 w 379365"/>
                  <a:gd name="connsiteY16" fmla="*/ 176593 h 251174"/>
                  <a:gd name="connsiteX17" fmla="*/ 367279 w 379365"/>
                  <a:gd name="connsiteY17" fmla="*/ 199739 h 251174"/>
                  <a:gd name="connsiteX18" fmla="*/ 274696 w 379365"/>
                  <a:gd name="connsiteY18" fmla="*/ 228029 h 251174"/>
                  <a:gd name="connsiteX19" fmla="*/ 228404 w 379365"/>
                  <a:gd name="connsiteY19" fmla="*/ 151733 h 251174"/>
                  <a:gd name="connsiteX20" fmla="*/ 228404 w 379365"/>
                  <a:gd name="connsiteY20" fmla="*/ 61722 h 251174"/>
                  <a:gd name="connsiteX21" fmla="*/ 214688 w 379365"/>
                  <a:gd name="connsiteY21" fmla="*/ 55721 h 251174"/>
                  <a:gd name="connsiteX22" fmla="*/ 205259 w 379365"/>
                  <a:gd name="connsiteY22" fmla="*/ 67723 h 251174"/>
                  <a:gd name="connsiteX23" fmla="*/ 177827 w 379365"/>
                  <a:gd name="connsiteY23" fmla="*/ 200597 h 251174"/>
                  <a:gd name="connsiteX24" fmla="*/ 69813 w 379365"/>
                  <a:gd name="connsiteY24" fmla="*/ 251174 h 251174"/>
                  <a:gd name="connsiteX25" fmla="*/ 376 w 379365"/>
                  <a:gd name="connsiteY25" fmla="*/ 135446 h 251174"/>
                  <a:gd name="connsiteX26" fmla="*/ 18378 w 379365"/>
                  <a:gd name="connsiteY26" fmla="*/ 35147 h 251174"/>
                  <a:gd name="connsiteX27" fmla="*/ 82672 w 379365"/>
                  <a:gd name="connsiteY27" fmla="*/ 156019 h 251174"/>
                  <a:gd name="connsiteX28" fmla="*/ 106675 w 379365"/>
                  <a:gd name="connsiteY28" fmla="*/ 90868 h 251174"/>
                  <a:gd name="connsiteX29" fmla="*/ 86958 w 379365"/>
                  <a:gd name="connsiteY29" fmla="*/ 35147 h 251174"/>
                  <a:gd name="connsiteX30" fmla="*/ 57812 w 379365"/>
                  <a:gd name="connsiteY30" fmla="*/ 92583 h 251174"/>
                  <a:gd name="connsiteX31" fmla="*/ 82672 w 379365"/>
                  <a:gd name="connsiteY31" fmla="*/ 156019 h 25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9365" h="251174">
                    <a:moveTo>
                      <a:pt x="18378" y="35147"/>
                    </a:moveTo>
                    <a:cubicBezTo>
                      <a:pt x="26379" y="18764"/>
                      <a:pt x="37904" y="12859"/>
                      <a:pt x="54383" y="12859"/>
                    </a:cubicBezTo>
                    <a:cubicBezTo>
                      <a:pt x="88673" y="12859"/>
                      <a:pt x="134107" y="23146"/>
                      <a:pt x="138393" y="48006"/>
                    </a:cubicBezTo>
                    <a:cubicBezTo>
                      <a:pt x="142679" y="72866"/>
                      <a:pt x="152966" y="170593"/>
                      <a:pt x="98102" y="174022"/>
                    </a:cubicBezTo>
                    <a:cubicBezTo>
                      <a:pt x="84386" y="174879"/>
                      <a:pt x="75147" y="171640"/>
                      <a:pt x="68956" y="171450"/>
                    </a:cubicBezTo>
                    <a:cubicBezTo>
                      <a:pt x="50287" y="170974"/>
                      <a:pt x="59526" y="170593"/>
                      <a:pt x="59526" y="170593"/>
                    </a:cubicBezTo>
                    <a:cubicBezTo>
                      <a:pt x="59526" y="170593"/>
                      <a:pt x="57621" y="235553"/>
                      <a:pt x="104103" y="231457"/>
                    </a:cubicBezTo>
                    <a:cubicBezTo>
                      <a:pt x="181256" y="224600"/>
                      <a:pt x="181256" y="95155"/>
                      <a:pt x="182113" y="72009"/>
                    </a:cubicBezTo>
                    <a:cubicBezTo>
                      <a:pt x="182780" y="54388"/>
                      <a:pt x="161539" y="59150"/>
                      <a:pt x="163253" y="24003"/>
                    </a:cubicBezTo>
                    <a:cubicBezTo>
                      <a:pt x="163253" y="24003"/>
                      <a:pt x="169540" y="0"/>
                      <a:pt x="186399" y="0"/>
                    </a:cubicBezTo>
                    <a:cubicBezTo>
                      <a:pt x="208688" y="0"/>
                      <a:pt x="197543" y="25717"/>
                      <a:pt x="217260" y="22288"/>
                    </a:cubicBezTo>
                    <a:cubicBezTo>
                      <a:pt x="236977" y="18859"/>
                      <a:pt x="264409" y="12001"/>
                      <a:pt x="278982" y="14573"/>
                    </a:cubicBezTo>
                    <a:cubicBezTo>
                      <a:pt x="293555" y="17145"/>
                      <a:pt x="290984" y="23146"/>
                      <a:pt x="290984" y="27432"/>
                    </a:cubicBezTo>
                    <a:cubicBezTo>
                      <a:pt x="290984" y="31718"/>
                      <a:pt x="277268" y="56579"/>
                      <a:pt x="278982" y="113157"/>
                    </a:cubicBezTo>
                    <a:cubicBezTo>
                      <a:pt x="280697" y="169735"/>
                      <a:pt x="286602" y="210026"/>
                      <a:pt x="317558" y="210026"/>
                    </a:cubicBezTo>
                    <a:cubicBezTo>
                      <a:pt x="340704" y="210026"/>
                      <a:pt x="357563" y="181070"/>
                      <a:pt x="362993" y="177451"/>
                    </a:cubicBezTo>
                    <a:cubicBezTo>
                      <a:pt x="365564" y="175736"/>
                      <a:pt x="375851" y="174022"/>
                      <a:pt x="378423" y="176593"/>
                    </a:cubicBezTo>
                    <a:cubicBezTo>
                      <a:pt x="379661" y="177832"/>
                      <a:pt x="382043" y="187452"/>
                      <a:pt x="367279" y="199739"/>
                    </a:cubicBezTo>
                    <a:cubicBezTo>
                      <a:pt x="351372" y="212979"/>
                      <a:pt x="316892" y="228886"/>
                      <a:pt x="274696" y="228029"/>
                    </a:cubicBezTo>
                    <a:cubicBezTo>
                      <a:pt x="274696" y="228029"/>
                      <a:pt x="228404" y="231457"/>
                      <a:pt x="228404" y="151733"/>
                    </a:cubicBezTo>
                    <a:lnTo>
                      <a:pt x="228404" y="61722"/>
                    </a:lnTo>
                    <a:cubicBezTo>
                      <a:pt x="228404" y="61722"/>
                      <a:pt x="219832" y="54007"/>
                      <a:pt x="214688" y="55721"/>
                    </a:cubicBezTo>
                    <a:cubicBezTo>
                      <a:pt x="213164" y="56197"/>
                      <a:pt x="207830" y="53721"/>
                      <a:pt x="205259" y="67723"/>
                    </a:cubicBezTo>
                    <a:cubicBezTo>
                      <a:pt x="199163" y="101346"/>
                      <a:pt x="202687" y="158591"/>
                      <a:pt x="177827" y="200597"/>
                    </a:cubicBezTo>
                    <a:cubicBezTo>
                      <a:pt x="177827" y="200597"/>
                      <a:pt x="152109" y="251174"/>
                      <a:pt x="69813" y="251174"/>
                    </a:cubicBezTo>
                    <a:cubicBezTo>
                      <a:pt x="-12483" y="251174"/>
                      <a:pt x="1233" y="154305"/>
                      <a:pt x="376" y="135446"/>
                    </a:cubicBezTo>
                    <a:cubicBezTo>
                      <a:pt x="185" y="131350"/>
                      <a:pt x="1424" y="70104"/>
                      <a:pt x="18378" y="35147"/>
                    </a:cubicBezTo>
                    <a:moveTo>
                      <a:pt x="82672" y="156019"/>
                    </a:moveTo>
                    <a:cubicBezTo>
                      <a:pt x="96388" y="156019"/>
                      <a:pt x="106675" y="132874"/>
                      <a:pt x="106675" y="90868"/>
                    </a:cubicBezTo>
                    <a:cubicBezTo>
                      <a:pt x="106675" y="48863"/>
                      <a:pt x="103246" y="35147"/>
                      <a:pt x="86958" y="35147"/>
                    </a:cubicBezTo>
                    <a:cubicBezTo>
                      <a:pt x="70670" y="35147"/>
                      <a:pt x="57812" y="58293"/>
                      <a:pt x="57812" y="92583"/>
                    </a:cubicBezTo>
                    <a:cubicBezTo>
                      <a:pt x="57812" y="126873"/>
                      <a:pt x="52668" y="156019"/>
                      <a:pt x="82672" y="156019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CE45DE7-E528-4EC3-8B74-FE187E7BB24A}"/>
                </a:ext>
              </a:extLst>
            </p:cNvPr>
            <p:cNvSpPr/>
            <p:nvPr/>
          </p:nvSpPr>
          <p:spPr>
            <a:xfrm>
              <a:off x="1182244" y="988799"/>
              <a:ext cx="935645" cy="646853"/>
            </a:xfrm>
            <a:custGeom>
              <a:avLst/>
              <a:gdLst>
                <a:gd name="connsiteX0" fmla="*/ 39719 w 523198"/>
                <a:gd name="connsiteY0" fmla="*/ 4235 h 361710"/>
                <a:gd name="connsiteX1" fmla="*/ 109157 w 523198"/>
                <a:gd name="connsiteY1" fmla="*/ 13188 h 361710"/>
                <a:gd name="connsiteX2" fmla="*/ 133541 w 523198"/>
                <a:gd name="connsiteY2" fmla="*/ 58146 h 361710"/>
                <a:gd name="connsiteX3" fmla="*/ 110395 w 523198"/>
                <a:gd name="connsiteY3" fmla="*/ 163588 h 361710"/>
                <a:gd name="connsiteX4" fmla="*/ 57722 w 523198"/>
                <a:gd name="connsiteY4" fmla="*/ 164922 h 361710"/>
                <a:gd name="connsiteX5" fmla="*/ 82201 w 523198"/>
                <a:gd name="connsiteY5" fmla="*/ 225310 h 361710"/>
                <a:gd name="connsiteX6" fmla="*/ 185071 w 523198"/>
                <a:gd name="connsiteY6" fmla="*/ 31191 h 361710"/>
                <a:gd name="connsiteX7" fmla="*/ 212027 w 523198"/>
                <a:gd name="connsiteY7" fmla="*/ 19665 h 361710"/>
                <a:gd name="connsiteX8" fmla="*/ 230029 w 523198"/>
                <a:gd name="connsiteY8" fmla="*/ 55670 h 361710"/>
                <a:gd name="connsiteX9" fmla="*/ 231267 w 523198"/>
                <a:gd name="connsiteY9" fmla="*/ 132822 h 361710"/>
                <a:gd name="connsiteX10" fmla="*/ 287846 w 523198"/>
                <a:gd name="connsiteY10" fmla="*/ 2997 h 361710"/>
                <a:gd name="connsiteX11" fmla="*/ 330232 w 523198"/>
                <a:gd name="connsiteY11" fmla="*/ 15855 h 361710"/>
                <a:gd name="connsiteX12" fmla="*/ 344424 w 523198"/>
                <a:gd name="connsiteY12" fmla="*/ 202260 h 361710"/>
                <a:gd name="connsiteX13" fmla="*/ 364998 w 523198"/>
                <a:gd name="connsiteY13" fmla="*/ 167589 h 361710"/>
                <a:gd name="connsiteX14" fmla="*/ 364998 w 523198"/>
                <a:gd name="connsiteY14" fmla="*/ 102057 h 361710"/>
                <a:gd name="connsiteX15" fmla="*/ 408718 w 523198"/>
                <a:gd name="connsiteY15" fmla="*/ 9474 h 361710"/>
                <a:gd name="connsiteX16" fmla="*/ 445961 w 523198"/>
                <a:gd name="connsiteY16" fmla="*/ 15951 h 361710"/>
                <a:gd name="connsiteX17" fmla="*/ 470345 w 523198"/>
                <a:gd name="connsiteY17" fmla="*/ 17189 h 361710"/>
                <a:gd name="connsiteX18" fmla="*/ 502539 w 523198"/>
                <a:gd name="connsiteY18" fmla="*/ 520 h 361710"/>
                <a:gd name="connsiteX19" fmla="*/ 523113 w 523198"/>
                <a:gd name="connsiteY19" fmla="*/ 24904 h 361710"/>
                <a:gd name="connsiteX20" fmla="*/ 517970 w 523198"/>
                <a:gd name="connsiteY20" fmla="*/ 298748 h 361710"/>
                <a:gd name="connsiteX21" fmla="*/ 476822 w 523198"/>
                <a:gd name="connsiteY21" fmla="*/ 361708 h 361710"/>
                <a:gd name="connsiteX22" fmla="*/ 371380 w 523198"/>
                <a:gd name="connsiteY22" fmla="*/ 311607 h 361710"/>
                <a:gd name="connsiteX23" fmla="*/ 391954 w 523198"/>
                <a:gd name="connsiteY23" fmla="*/ 316750 h 361710"/>
                <a:gd name="connsiteX24" fmla="*/ 434340 w 523198"/>
                <a:gd name="connsiteY24" fmla="*/ 343706 h 361710"/>
                <a:gd name="connsiteX25" fmla="*/ 472916 w 523198"/>
                <a:gd name="connsiteY25" fmla="*/ 279412 h 361710"/>
                <a:gd name="connsiteX26" fmla="*/ 470345 w 523198"/>
                <a:gd name="connsiteY26" fmla="*/ 227977 h 361710"/>
                <a:gd name="connsiteX27" fmla="*/ 446913 w 523198"/>
                <a:gd name="connsiteY27" fmla="*/ 236931 h 361710"/>
                <a:gd name="connsiteX28" fmla="*/ 395859 w 523198"/>
                <a:gd name="connsiteY28" fmla="*/ 235978 h 361710"/>
                <a:gd name="connsiteX29" fmla="*/ 370142 w 523198"/>
                <a:gd name="connsiteY29" fmla="*/ 211213 h 361710"/>
                <a:gd name="connsiteX30" fmla="*/ 328994 w 523198"/>
                <a:gd name="connsiteY30" fmla="*/ 222738 h 361710"/>
                <a:gd name="connsiteX31" fmla="*/ 273749 w 523198"/>
                <a:gd name="connsiteY31" fmla="*/ 177780 h 361710"/>
                <a:gd name="connsiteX32" fmla="*/ 272415 w 523198"/>
                <a:gd name="connsiteY32" fmla="*/ 71100 h 361710"/>
                <a:gd name="connsiteX33" fmla="*/ 227457 w 523198"/>
                <a:gd name="connsiteY33" fmla="*/ 236931 h 361710"/>
                <a:gd name="connsiteX34" fmla="*/ 186309 w 523198"/>
                <a:gd name="connsiteY34" fmla="*/ 215118 h 361710"/>
                <a:gd name="connsiteX35" fmla="*/ 177356 w 523198"/>
                <a:gd name="connsiteY35" fmla="*/ 135394 h 361710"/>
                <a:gd name="connsiteX36" fmla="*/ 163259 w 523198"/>
                <a:gd name="connsiteY36" fmla="*/ 159778 h 361710"/>
                <a:gd name="connsiteX37" fmla="*/ 61722 w 523198"/>
                <a:gd name="connsiteY37" fmla="*/ 240741 h 361710"/>
                <a:gd name="connsiteX38" fmla="*/ 0 w 523198"/>
                <a:gd name="connsiteY38" fmla="*/ 149491 h 361710"/>
                <a:gd name="connsiteX39" fmla="*/ 39815 w 523198"/>
                <a:gd name="connsiteY39" fmla="*/ 4235 h 361710"/>
                <a:gd name="connsiteX40" fmla="*/ 83439 w 523198"/>
                <a:gd name="connsiteY40" fmla="*/ 24809 h 361710"/>
                <a:gd name="connsiteX41" fmla="*/ 52578 w 523198"/>
                <a:gd name="connsiteY41" fmla="*/ 95484 h 361710"/>
                <a:gd name="connsiteX42" fmla="*/ 73152 w 523198"/>
                <a:gd name="connsiteY42" fmla="*/ 150729 h 361710"/>
                <a:gd name="connsiteX43" fmla="*/ 97536 w 523198"/>
                <a:gd name="connsiteY43" fmla="*/ 137871 h 361710"/>
                <a:gd name="connsiteX44" fmla="*/ 83439 w 523198"/>
                <a:gd name="connsiteY44" fmla="*/ 24714 h 361710"/>
                <a:gd name="connsiteX45" fmla="*/ 417100 w 523198"/>
                <a:gd name="connsiteY45" fmla="*/ 122535 h 361710"/>
                <a:gd name="connsiteX46" fmla="*/ 444056 w 523198"/>
                <a:gd name="connsiteY46" fmla="*/ 215118 h 361710"/>
                <a:gd name="connsiteX47" fmla="*/ 474250 w 523198"/>
                <a:gd name="connsiteY47" fmla="*/ 123869 h 361710"/>
                <a:gd name="connsiteX48" fmla="*/ 444722 w 523198"/>
                <a:gd name="connsiteY48" fmla="*/ 32619 h 361710"/>
                <a:gd name="connsiteX49" fmla="*/ 417100 w 523198"/>
                <a:gd name="connsiteY49" fmla="*/ 122631 h 36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198" h="361710">
                  <a:moveTo>
                    <a:pt x="39719" y="4235"/>
                  </a:moveTo>
                  <a:cubicBezTo>
                    <a:pt x="43625" y="4235"/>
                    <a:pt x="83058" y="1473"/>
                    <a:pt x="109157" y="13188"/>
                  </a:cubicBezTo>
                  <a:cubicBezTo>
                    <a:pt x="125540" y="20618"/>
                    <a:pt x="134112" y="32905"/>
                    <a:pt x="133541" y="58146"/>
                  </a:cubicBezTo>
                  <a:cubicBezTo>
                    <a:pt x="132302" y="122440"/>
                    <a:pt x="129731" y="154539"/>
                    <a:pt x="110395" y="163588"/>
                  </a:cubicBezTo>
                  <a:cubicBezTo>
                    <a:pt x="91154" y="172637"/>
                    <a:pt x="61532" y="162350"/>
                    <a:pt x="57722" y="164922"/>
                  </a:cubicBezTo>
                  <a:cubicBezTo>
                    <a:pt x="53912" y="167493"/>
                    <a:pt x="52578" y="223310"/>
                    <a:pt x="82201" y="225310"/>
                  </a:cubicBezTo>
                  <a:cubicBezTo>
                    <a:pt x="119444" y="227882"/>
                    <a:pt x="164497" y="161016"/>
                    <a:pt x="185071" y="31191"/>
                  </a:cubicBezTo>
                  <a:cubicBezTo>
                    <a:pt x="186500" y="22237"/>
                    <a:pt x="206883" y="18332"/>
                    <a:pt x="212027" y="19665"/>
                  </a:cubicBezTo>
                  <a:cubicBezTo>
                    <a:pt x="212027" y="19665"/>
                    <a:pt x="230029" y="19665"/>
                    <a:pt x="230029" y="55670"/>
                  </a:cubicBezTo>
                  <a:cubicBezTo>
                    <a:pt x="230029" y="91674"/>
                    <a:pt x="231267" y="132822"/>
                    <a:pt x="231267" y="132822"/>
                  </a:cubicBezTo>
                  <a:cubicBezTo>
                    <a:pt x="231267" y="132822"/>
                    <a:pt x="264890" y="12522"/>
                    <a:pt x="287846" y="2997"/>
                  </a:cubicBezTo>
                  <a:cubicBezTo>
                    <a:pt x="303276" y="-3480"/>
                    <a:pt x="334137" y="425"/>
                    <a:pt x="330232" y="15855"/>
                  </a:cubicBezTo>
                  <a:cubicBezTo>
                    <a:pt x="326422" y="31286"/>
                    <a:pt x="306038" y="206736"/>
                    <a:pt x="344424" y="202260"/>
                  </a:cubicBezTo>
                  <a:cubicBezTo>
                    <a:pt x="366236" y="199688"/>
                    <a:pt x="366236" y="185591"/>
                    <a:pt x="364998" y="167589"/>
                  </a:cubicBezTo>
                  <a:cubicBezTo>
                    <a:pt x="363665" y="148539"/>
                    <a:pt x="364998" y="125202"/>
                    <a:pt x="364998" y="102057"/>
                  </a:cubicBezTo>
                  <a:cubicBezTo>
                    <a:pt x="364998" y="78911"/>
                    <a:pt x="377857" y="6902"/>
                    <a:pt x="408718" y="9474"/>
                  </a:cubicBezTo>
                  <a:cubicBezTo>
                    <a:pt x="439579" y="12045"/>
                    <a:pt x="439579" y="15951"/>
                    <a:pt x="445961" y="15951"/>
                  </a:cubicBezTo>
                  <a:cubicBezTo>
                    <a:pt x="452342" y="15951"/>
                    <a:pt x="470345" y="17189"/>
                    <a:pt x="470345" y="17189"/>
                  </a:cubicBezTo>
                  <a:cubicBezTo>
                    <a:pt x="470345" y="17189"/>
                    <a:pt x="470345" y="-1290"/>
                    <a:pt x="502539" y="520"/>
                  </a:cubicBezTo>
                  <a:cubicBezTo>
                    <a:pt x="525685" y="1854"/>
                    <a:pt x="523113" y="18522"/>
                    <a:pt x="523113" y="24904"/>
                  </a:cubicBezTo>
                  <a:cubicBezTo>
                    <a:pt x="523113" y="31286"/>
                    <a:pt x="521875" y="281984"/>
                    <a:pt x="517970" y="298748"/>
                  </a:cubicBezTo>
                  <a:cubicBezTo>
                    <a:pt x="514160" y="315417"/>
                    <a:pt x="515398" y="361613"/>
                    <a:pt x="476822" y="361708"/>
                  </a:cubicBezTo>
                  <a:cubicBezTo>
                    <a:pt x="409289" y="361994"/>
                    <a:pt x="372999" y="330561"/>
                    <a:pt x="371380" y="311607"/>
                  </a:cubicBezTo>
                  <a:cubicBezTo>
                    <a:pt x="371380" y="311607"/>
                    <a:pt x="380714" y="306463"/>
                    <a:pt x="391954" y="316750"/>
                  </a:cubicBezTo>
                  <a:cubicBezTo>
                    <a:pt x="397097" y="321417"/>
                    <a:pt x="407384" y="341134"/>
                    <a:pt x="434340" y="343706"/>
                  </a:cubicBezTo>
                  <a:cubicBezTo>
                    <a:pt x="457010" y="345897"/>
                    <a:pt x="471583" y="303891"/>
                    <a:pt x="472916" y="279412"/>
                  </a:cubicBezTo>
                  <a:lnTo>
                    <a:pt x="470345" y="227977"/>
                  </a:lnTo>
                  <a:cubicBezTo>
                    <a:pt x="470345" y="227977"/>
                    <a:pt x="463582" y="229882"/>
                    <a:pt x="446913" y="236931"/>
                  </a:cubicBezTo>
                  <a:cubicBezTo>
                    <a:pt x="443103" y="238550"/>
                    <a:pt x="404908" y="238359"/>
                    <a:pt x="395859" y="235978"/>
                  </a:cubicBezTo>
                  <a:cubicBezTo>
                    <a:pt x="384905" y="233121"/>
                    <a:pt x="370142" y="211213"/>
                    <a:pt x="370142" y="211213"/>
                  </a:cubicBezTo>
                  <a:cubicBezTo>
                    <a:pt x="370142" y="211213"/>
                    <a:pt x="359855" y="222738"/>
                    <a:pt x="328994" y="222738"/>
                  </a:cubicBezTo>
                  <a:cubicBezTo>
                    <a:pt x="298133" y="222738"/>
                    <a:pt x="276320" y="197021"/>
                    <a:pt x="273749" y="177780"/>
                  </a:cubicBezTo>
                  <a:cubicBezTo>
                    <a:pt x="271177" y="158540"/>
                    <a:pt x="272415" y="71100"/>
                    <a:pt x="272415" y="71100"/>
                  </a:cubicBezTo>
                  <a:cubicBezTo>
                    <a:pt x="272415" y="71100"/>
                    <a:pt x="226124" y="179114"/>
                    <a:pt x="227457" y="236931"/>
                  </a:cubicBezTo>
                  <a:cubicBezTo>
                    <a:pt x="227457" y="236931"/>
                    <a:pt x="190119" y="245884"/>
                    <a:pt x="186309" y="215118"/>
                  </a:cubicBezTo>
                  <a:cubicBezTo>
                    <a:pt x="182499" y="184257"/>
                    <a:pt x="177356" y="135394"/>
                    <a:pt x="177356" y="135394"/>
                  </a:cubicBezTo>
                  <a:cubicBezTo>
                    <a:pt x="177356" y="135394"/>
                    <a:pt x="171069" y="143205"/>
                    <a:pt x="163259" y="159778"/>
                  </a:cubicBezTo>
                  <a:cubicBezTo>
                    <a:pt x="148876" y="190068"/>
                    <a:pt x="127254" y="237693"/>
                    <a:pt x="61722" y="240741"/>
                  </a:cubicBezTo>
                  <a:cubicBezTo>
                    <a:pt x="7715" y="243312"/>
                    <a:pt x="0" y="175209"/>
                    <a:pt x="0" y="149491"/>
                  </a:cubicBezTo>
                  <a:cubicBezTo>
                    <a:pt x="0" y="149491"/>
                    <a:pt x="6001" y="4235"/>
                    <a:pt x="39815" y="4235"/>
                  </a:cubicBezTo>
                  <a:moveTo>
                    <a:pt x="83439" y="24809"/>
                  </a:moveTo>
                  <a:cubicBezTo>
                    <a:pt x="66104" y="24809"/>
                    <a:pt x="54293" y="61766"/>
                    <a:pt x="52578" y="95484"/>
                  </a:cubicBezTo>
                  <a:cubicBezTo>
                    <a:pt x="50006" y="146919"/>
                    <a:pt x="64865" y="150348"/>
                    <a:pt x="73152" y="150729"/>
                  </a:cubicBezTo>
                  <a:cubicBezTo>
                    <a:pt x="91535" y="151587"/>
                    <a:pt x="97536" y="137871"/>
                    <a:pt x="97536" y="137871"/>
                  </a:cubicBezTo>
                  <a:cubicBezTo>
                    <a:pt x="97536" y="137871"/>
                    <a:pt x="108299" y="24714"/>
                    <a:pt x="83439" y="24714"/>
                  </a:cubicBezTo>
                  <a:moveTo>
                    <a:pt x="417100" y="122535"/>
                  </a:moveTo>
                  <a:cubicBezTo>
                    <a:pt x="417100" y="141871"/>
                    <a:pt x="412623" y="215118"/>
                    <a:pt x="444056" y="215118"/>
                  </a:cubicBezTo>
                  <a:cubicBezTo>
                    <a:pt x="466535" y="215118"/>
                    <a:pt x="474250" y="195211"/>
                    <a:pt x="474250" y="123869"/>
                  </a:cubicBezTo>
                  <a:cubicBezTo>
                    <a:pt x="474250" y="52527"/>
                    <a:pt x="467201" y="32619"/>
                    <a:pt x="444722" y="32619"/>
                  </a:cubicBezTo>
                  <a:cubicBezTo>
                    <a:pt x="422243" y="32619"/>
                    <a:pt x="417100" y="96437"/>
                    <a:pt x="417100" y="122631"/>
                  </a:cubicBezTo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A83CDDB-598F-44E2-8333-67CE037505AC}"/>
                </a:ext>
              </a:extLst>
            </p:cNvPr>
            <p:cNvSpPr/>
            <p:nvPr/>
          </p:nvSpPr>
          <p:spPr>
            <a:xfrm>
              <a:off x="672083" y="1803091"/>
              <a:ext cx="85169" cy="134736"/>
            </a:xfrm>
            <a:custGeom>
              <a:avLst/>
              <a:gdLst>
                <a:gd name="connsiteX0" fmla="*/ 30766 w 47625"/>
                <a:gd name="connsiteY0" fmla="*/ 75248 h 75342"/>
                <a:gd name="connsiteX1" fmla="*/ 15716 w 47625"/>
                <a:gd name="connsiteY1" fmla="*/ 73152 h 75342"/>
                <a:gd name="connsiteX2" fmla="*/ 6287 w 47625"/>
                <a:gd name="connsiteY2" fmla="*/ 66865 h 75342"/>
                <a:gd name="connsiteX3" fmla="*/ 1429 w 47625"/>
                <a:gd name="connsiteY3" fmla="*/ 56388 h 75342"/>
                <a:gd name="connsiteX4" fmla="*/ 0 w 47625"/>
                <a:gd name="connsiteY4" fmla="*/ 41910 h 75342"/>
                <a:gd name="connsiteX5" fmla="*/ 0 w 47625"/>
                <a:gd name="connsiteY5" fmla="*/ 34195 h 75342"/>
                <a:gd name="connsiteX6" fmla="*/ 1524 w 47625"/>
                <a:gd name="connsiteY6" fmla="*/ 20193 h 75342"/>
                <a:gd name="connsiteX7" fmla="*/ 6668 w 47625"/>
                <a:gd name="connsiteY7" fmla="*/ 9430 h 75342"/>
                <a:gd name="connsiteX8" fmla="*/ 16383 w 47625"/>
                <a:gd name="connsiteY8" fmla="*/ 2476 h 75342"/>
                <a:gd name="connsiteX9" fmla="*/ 31623 w 47625"/>
                <a:gd name="connsiteY9" fmla="*/ 0 h 75342"/>
                <a:gd name="connsiteX10" fmla="*/ 40195 w 47625"/>
                <a:gd name="connsiteY10" fmla="*/ 762 h 75342"/>
                <a:gd name="connsiteX11" fmla="*/ 47625 w 47625"/>
                <a:gd name="connsiteY11" fmla="*/ 2667 h 75342"/>
                <a:gd name="connsiteX12" fmla="*/ 45434 w 47625"/>
                <a:gd name="connsiteY12" fmla="*/ 12668 h 75342"/>
                <a:gd name="connsiteX13" fmla="*/ 39815 w 47625"/>
                <a:gd name="connsiteY13" fmla="*/ 11335 h 75342"/>
                <a:gd name="connsiteX14" fmla="*/ 32957 w 47625"/>
                <a:gd name="connsiteY14" fmla="*/ 10763 h 75342"/>
                <a:gd name="connsiteX15" fmla="*/ 23813 w 47625"/>
                <a:gd name="connsiteY15" fmla="*/ 11811 h 75342"/>
                <a:gd name="connsiteX16" fmla="*/ 17621 w 47625"/>
                <a:gd name="connsiteY16" fmla="*/ 15430 h 75342"/>
                <a:gd name="connsiteX17" fmla="*/ 14097 w 47625"/>
                <a:gd name="connsiteY17" fmla="*/ 22669 h 75342"/>
                <a:gd name="connsiteX18" fmla="*/ 13049 w 47625"/>
                <a:gd name="connsiteY18" fmla="*/ 34480 h 75342"/>
                <a:gd name="connsiteX19" fmla="*/ 13049 w 47625"/>
                <a:gd name="connsiteY19" fmla="*/ 41434 h 75342"/>
                <a:gd name="connsiteX20" fmla="*/ 14002 w 47625"/>
                <a:gd name="connsiteY20" fmla="*/ 53054 h 75342"/>
                <a:gd name="connsiteX21" fmla="*/ 17336 w 47625"/>
                <a:gd name="connsiteY21" fmla="*/ 60103 h 75342"/>
                <a:gd name="connsiteX22" fmla="*/ 23622 w 47625"/>
                <a:gd name="connsiteY22" fmla="*/ 63627 h 75342"/>
                <a:gd name="connsiteX23" fmla="*/ 33242 w 47625"/>
                <a:gd name="connsiteY23" fmla="*/ 64579 h 75342"/>
                <a:gd name="connsiteX24" fmla="*/ 40005 w 47625"/>
                <a:gd name="connsiteY24" fmla="*/ 64198 h 75342"/>
                <a:gd name="connsiteX25" fmla="*/ 47244 w 47625"/>
                <a:gd name="connsiteY25" fmla="*/ 63246 h 75342"/>
                <a:gd name="connsiteX26" fmla="*/ 45149 w 47625"/>
                <a:gd name="connsiteY26" fmla="*/ 73533 h 75342"/>
                <a:gd name="connsiteX27" fmla="*/ 37814 w 47625"/>
                <a:gd name="connsiteY27" fmla="*/ 74867 h 75342"/>
                <a:gd name="connsiteX28" fmla="*/ 30480 w 47625"/>
                <a:gd name="connsiteY28" fmla="*/ 75343 h 7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7625" h="75342">
                  <a:moveTo>
                    <a:pt x="30766" y="75248"/>
                  </a:moveTo>
                  <a:cubicBezTo>
                    <a:pt x="24765" y="75248"/>
                    <a:pt x="19717" y="74581"/>
                    <a:pt x="15716" y="73152"/>
                  </a:cubicBezTo>
                  <a:cubicBezTo>
                    <a:pt x="11716" y="71723"/>
                    <a:pt x="8573" y="69628"/>
                    <a:pt x="6287" y="66865"/>
                  </a:cubicBezTo>
                  <a:cubicBezTo>
                    <a:pt x="4001" y="64103"/>
                    <a:pt x="2286" y="60579"/>
                    <a:pt x="1429" y="56388"/>
                  </a:cubicBezTo>
                  <a:cubicBezTo>
                    <a:pt x="572" y="52197"/>
                    <a:pt x="0" y="47339"/>
                    <a:pt x="0" y="41910"/>
                  </a:cubicBezTo>
                  <a:lnTo>
                    <a:pt x="0" y="34195"/>
                  </a:lnTo>
                  <a:cubicBezTo>
                    <a:pt x="0" y="29051"/>
                    <a:pt x="476" y="24384"/>
                    <a:pt x="1524" y="20193"/>
                  </a:cubicBezTo>
                  <a:cubicBezTo>
                    <a:pt x="2477" y="16002"/>
                    <a:pt x="4191" y="12382"/>
                    <a:pt x="6668" y="9430"/>
                  </a:cubicBezTo>
                  <a:cubicBezTo>
                    <a:pt x="9049" y="6477"/>
                    <a:pt x="12287" y="4096"/>
                    <a:pt x="16383" y="2476"/>
                  </a:cubicBezTo>
                  <a:cubicBezTo>
                    <a:pt x="20479" y="857"/>
                    <a:pt x="25527" y="0"/>
                    <a:pt x="31623" y="0"/>
                  </a:cubicBezTo>
                  <a:cubicBezTo>
                    <a:pt x="34576" y="0"/>
                    <a:pt x="37433" y="190"/>
                    <a:pt x="40195" y="762"/>
                  </a:cubicBezTo>
                  <a:cubicBezTo>
                    <a:pt x="42958" y="1238"/>
                    <a:pt x="45434" y="1810"/>
                    <a:pt x="47625" y="2667"/>
                  </a:cubicBezTo>
                  <a:lnTo>
                    <a:pt x="45434" y="12668"/>
                  </a:lnTo>
                  <a:cubicBezTo>
                    <a:pt x="43815" y="12192"/>
                    <a:pt x="42005" y="11716"/>
                    <a:pt x="39815" y="11335"/>
                  </a:cubicBezTo>
                  <a:cubicBezTo>
                    <a:pt x="37624" y="10954"/>
                    <a:pt x="35338" y="10763"/>
                    <a:pt x="32957" y="10763"/>
                  </a:cubicBezTo>
                  <a:cubicBezTo>
                    <a:pt x="29337" y="10763"/>
                    <a:pt x="26384" y="11144"/>
                    <a:pt x="23813" y="11811"/>
                  </a:cubicBezTo>
                  <a:cubicBezTo>
                    <a:pt x="21336" y="12478"/>
                    <a:pt x="19241" y="13716"/>
                    <a:pt x="17621" y="15430"/>
                  </a:cubicBezTo>
                  <a:cubicBezTo>
                    <a:pt x="16002" y="17145"/>
                    <a:pt x="14859" y="19621"/>
                    <a:pt x="14097" y="22669"/>
                  </a:cubicBezTo>
                  <a:cubicBezTo>
                    <a:pt x="13335" y="25717"/>
                    <a:pt x="13049" y="29718"/>
                    <a:pt x="13049" y="34480"/>
                  </a:cubicBezTo>
                  <a:lnTo>
                    <a:pt x="13049" y="41434"/>
                  </a:lnTo>
                  <a:cubicBezTo>
                    <a:pt x="13049" y="46196"/>
                    <a:pt x="13335" y="50006"/>
                    <a:pt x="14002" y="53054"/>
                  </a:cubicBezTo>
                  <a:cubicBezTo>
                    <a:pt x="14669" y="56102"/>
                    <a:pt x="15716" y="58483"/>
                    <a:pt x="17336" y="60103"/>
                  </a:cubicBezTo>
                  <a:cubicBezTo>
                    <a:pt x="18955" y="61817"/>
                    <a:pt x="20955" y="62960"/>
                    <a:pt x="23622" y="63627"/>
                  </a:cubicBezTo>
                  <a:cubicBezTo>
                    <a:pt x="26194" y="64198"/>
                    <a:pt x="29432" y="64579"/>
                    <a:pt x="33242" y="64579"/>
                  </a:cubicBezTo>
                  <a:cubicBezTo>
                    <a:pt x="35243" y="64579"/>
                    <a:pt x="37529" y="64484"/>
                    <a:pt x="40005" y="64198"/>
                  </a:cubicBezTo>
                  <a:cubicBezTo>
                    <a:pt x="42577" y="64008"/>
                    <a:pt x="44958" y="63627"/>
                    <a:pt x="47244" y="63246"/>
                  </a:cubicBezTo>
                  <a:lnTo>
                    <a:pt x="45149" y="73533"/>
                  </a:lnTo>
                  <a:cubicBezTo>
                    <a:pt x="42863" y="74104"/>
                    <a:pt x="40481" y="74486"/>
                    <a:pt x="37814" y="74867"/>
                  </a:cubicBezTo>
                  <a:cubicBezTo>
                    <a:pt x="35243" y="75152"/>
                    <a:pt x="32766" y="75343"/>
                    <a:pt x="30480" y="75343"/>
                  </a:cubicBezTo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67227D1-24E9-4AC1-944E-544614D24A16}"/>
                </a:ext>
              </a:extLst>
            </p:cNvPr>
            <p:cNvSpPr/>
            <p:nvPr/>
          </p:nvSpPr>
          <p:spPr>
            <a:xfrm>
              <a:off x="855026" y="1802068"/>
              <a:ext cx="105609" cy="136610"/>
            </a:xfrm>
            <a:custGeom>
              <a:avLst/>
              <a:gdLst>
                <a:gd name="connsiteX0" fmla="*/ 29528 w 59055"/>
                <a:gd name="connsiteY0" fmla="*/ 0 h 76390"/>
                <a:gd name="connsiteX1" fmla="*/ 44196 w 59055"/>
                <a:gd name="connsiteY1" fmla="*/ 2477 h 76390"/>
                <a:gd name="connsiteX2" fmla="*/ 53150 w 59055"/>
                <a:gd name="connsiteY2" fmla="*/ 9430 h 76390"/>
                <a:gd name="connsiteX3" fmla="*/ 57722 w 59055"/>
                <a:gd name="connsiteY3" fmla="*/ 20098 h 76390"/>
                <a:gd name="connsiteX4" fmla="*/ 59055 w 59055"/>
                <a:gd name="connsiteY4" fmla="*/ 33814 h 76390"/>
                <a:gd name="connsiteX5" fmla="*/ 59055 w 59055"/>
                <a:gd name="connsiteY5" fmla="*/ 42672 h 76390"/>
                <a:gd name="connsiteX6" fmla="*/ 57722 w 59055"/>
                <a:gd name="connsiteY6" fmla="*/ 56388 h 76390"/>
                <a:gd name="connsiteX7" fmla="*/ 53054 w 59055"/>
                <a:gd name="connsiteY7" fmla="*/ 67056 h 76390"/>
                <a:gd name="connsiteX8" fmla="*/ 44006 w 59055"/>
                <a:gd name="connsiteY8" fmla="*/ 73914 h 76390"/>
                <a:gd name="connsiteX9" fmla="*/ 29528 w 59055"/>
                <a:gd name="connsiteY9" fmla="*/ 76391 h 76390"/>
                <a:gd name="connsiteX10" fmla="*/ 14954 w 59055"/>
                <a:gd name="connsiteY10" fmla="*/ 73914 h 76390"/>
                <a:gd name="connsiteX11" fmla="*/ 5906 w 59055"/>
                <a:gd name="connsiteY11" fmla="*/ 66961 h 76390"/>
                <a:gd name="connsiteX12" fmla="*/ 1334 w 59055"/>
                <a:gd name="connsiteY12" fmla="*/ 56293 h 76390"/>
                <a:gd name="connsiteX13" fmla="*/ 0 w 59055"/>
                <a:gd name="connsiteY13" fmla="*/ 42577 h 76390"/>
                <a:gd name="connsiteX14" fmla="*/ 0 w 59055"/>
                <a:gd name="connsiteY14" fmla="*/ 33719 h 76390"/>
                <a:gd name="connsiteX15" fmla="*/ 1429 w 59055"/>
                <a:gd name="connsiteY15" fmla="*/ 20003 h 76390"/>
                <a:gd name="connsiteX16" fmla="*/ 6191 w 59055"/>
                <a:gd name="connsiteY16" fmla="*/ 9335 h 76390"/>
                <a:gd name="connsiteX17" fmla="*/ 15145 w 59055"/>
                <a:gd name="connsiteY17" fmla="*/ 2477 h 76390"/>
                <a:gd name="connsiteX18" fmla="*/ 29432 w 59055"/>
                <a:gd name="connsiteY18" fmla="*/ 95 h 76390"/>
                <a:gd name="connsiteX19" fmla="*/ 29623 w 59055"/>
                <a:gd name="connsiteY19" fmla="*/ 65627 h 76390"/>
                <a:gd name="connsiteX20" fmla="*/ 36576 w 59055"/>
                <a:gd name="connsiteY20" fmla="*/ 64675 h 76390"/>
                <a:gd name="connsiteX21" fmla="*/ 41624 w 59055"/>
                <a:gd name="connsiteY21" fmla="*/ 61151 h 76390"/>
                <a:gd name="connsiteX22" fmla="*/ 44768 w 59055"/>
                <a:gd name="connsiteY22" fmla="*/ 54102 h 76390"/>
                <a:gd name="connsiteX23" fmla="*/ 45815 w 59055"/>
                <a:gd name="connsiteY23" fmla="*/ 42672 h 76390"/>
                <a:gd name="connsiteX24" fmla="*/ 45815 w 59055"/>
                <a:gd name="connsiteY24" fmla="*/ 33623 h 76390"/>
                <a:gd name="connsiteX25" fmla="*/ 44863 w 59055"/>
                <a:gd name="connsiteY25" fmla="*/ 22003 h 76390"/>
                <a:gd name="connsiteX26" fmla="*/ 41910 w 59055"/>
                <a:gd name="connsiteY26" fmla="*/ 15050 h 76390"/>
                <a:gd name="connsiteX27" fmla="*/ 36862 w 59055"/>
                <a:gd name="connsiteY27" fmla="*/ 11621 h 76390"/>
                <a:gd name="connsiteX28" fmla="*/ 29623 w 59055"/>
                <a:gd name="connsiteY28" fmla="*/ 10668 h 76390"/>
                <a:gd name="connsiteX29" fmla="*/ 22670 w 59055"/>
                <a:gd name="connsiteY29" fmla="*/ 11621 h 76390"/>
                <a:gd name="connsiteX30" fmla="*/ 17526 w 59055"/>
                <a:gd name="connsiteY30" fmla="*/ 15050 h 76390"/>
                <a:gd name="connsiteX31" fmla="*/ 14383 w 59055"/>
                <a:gd name="connsiteY31" fmla="*/ 22003 h 76390"/>
                <a:gd name="connsiteX32" fmla="*/ 13335 w 59055"/>
                <a:gd name="connsiteY32" fmla="*/ 33623 h 76390"/>
                <a:gd name="connsiteX33" fmla="*/ 13335 w 59055"/>
                <a:gd name="connsiteY33" fmla="*/ 42672 h 76390"/>
                <a:gd name="connsiteX34" fmla="*/ 14383 w 59055"/>
                <a:gd name="connsiteY34" fmla="*/ 54197 h 76390"/>
                <a:gd name="connsiteX35" fmla="*/ 17431 w 59055"/>
                <a:gd name="connsiteY35" fmla="*/ 61151 h 76390"/>
                <a:gd name="connsiteX36" fmla="*/ 22574 w 59055"/>
                <a:gd name="connsiteY36" fmla="*/ 64675 h 76390"/>
                <a:gd name="connsiteX37" fmla="*/ 29718 w 59055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9055" h="76390">
                  <a:moveTo>
                    <a:pt x="29528" y="0"/>
                  </a:moveTo>
                  <a:cubicBezTo>
                    <a:pt x="35528" y="0"/>
                    <a:pt x="40386" y="857"/>
                    <a:pt x="44196" y="2477"/>
                  </a:cubicBezTo>
                  <a:cubicBezTo>
                    <a:pt x="48006" y="4096"/>
                    <a:pt x="50959" y="6477"/>
                    <a:pt x="53150" y="9430"/>
                  </a:cubicBezTo>
                  <a:cubicBezTo>
                    <a:pt x="55340" y="12383"/>
                    <a:pt x="56864" y="15907"/>
                    <a:pt x="57722" y="20098"/>
                  </a:cubicBezTo>
                  <a:cubicBezTo>
                    <a:pt x="58579" y="24194"/>
                    <a:pt x="59055" y="28766"/>
                    <a:pt x="59055" y="33814"/>
                  </a:cubicBezTo>
                  <a:lnTo>
                    <a:pt x="59055" y="42672"/>
                  </a:lnTo>
                  <a:cubicBezTo>
                    <a:pt x="59055" y="47720"/>
                    <a:pt x="58579" y="52292"/>
                    <a:pt x="57722" y="56388"/>
                  </a:cubicBezTo>
                  <a:cubicBezTo>
                    <a:pt x="56864" y="60484"/>
                    <a:pt x="55245" y="64103"/>
                    <a:pt x="53054" y="67056"/>
                  </a:cubicBezTo>
                  <a:cubicBezTo>
                    <a:pt x="50864" y="70009"/>
                    <a:pt x="47816" y="72295"/>
                    <a:pt x="44006" y="73914"/>
                  </a:cubicBezTo>
                  <a:cubicBezTo>
                    <a:pt x="40196" y="75533"/>
                    <a:pt x="35338" y="76391"/>
                    <a:pt x="29528" y="76391"/>
                  </a:cubicBezTo>
                  <a:cubicBezTo>
                    <a:pt x="23717" y="76391"/>
                    <a:pt x="18764" y="75533"/>
                    <a:pt x="14954" y="73914"/>
                  </a:cubicBezTo>
                  <a:cubicBezTo>
                    <a:pt x="11144" y="72295"/>
                    <a:pt x="8192" y="69914"/>
                    <a:pt x="5906" y="66961"/>
                  </a:cubicBezTo>
                  <a:cubicBezTo>
                    <a:pt x="3715" y="64008"/>
                    <a:pt x="2191" y="60389"/>
                    <a:pt x="1334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145" y="2477"/>
                  </a:cubicBezTo>
                  <a:cubicBezTo>
                    <a:pt x="18860" y="857"/>
                    <a:pt x="23717" y="95"/>
                    <a:pt x="29432" y="95"/>
                  </a:cubicBezTo>
                  <a:moveTo>
                    <a:pt x="29623" y="65627"/>
                  </a:moveTo>
                  <a:cubicBezTo>
                    <a:pt x="32195" y="65627"/>
                    <a:pt x="34576" y="65342"/>
                    <a:pt x="36576" y="64675"/>
                  </a:cubicBezTo>
                  <a:cubicBezTo>
                    <a:pt x="38576" y="64008"/>
                    <a:pt x="40291" y="62865"/>
                    <a:pt x="41624" y="61151"/>
                  </a:cubicBezTo>
                  <a:cubicBezTo>
                    <a:pt x="42958" y="59436"/>
                    <a:pt x="44006" y="57055"/>
                    <a:pt x="44768" y="54102"/>
                  </a:cubicBezTo>
                  <a:cubicBezTo>
                    <a:pt x="45530" y="51149"/>
                    <a:pt x="45815" y="47339"/>
                    <a:pt x="45815" y="42672"/>
                  </a:cubicBezTo>
                  <a:lnTo>
                    <a:pt x="45815" y="33623"/>
                  </a:lnTo>
                  <a:cubicBezTo>
                    <a:pt x="45815" y="28861"/>
                    <a:pt x="45530" y="25051"/>
                    <a:pt x="44863" y="22003"/>
                  </a:cubicBezTo>
                  <a:cubicBezTo>
                    <a:pt x="44196" y="19050"/>
                    <a:pt x="43244" y="16669"/>
                    <a:pt x="41910" y="15050"/>
                  </a:cubicBezTo>
                  <a:cubicBezTo>
                    <a:pt x="40577" y="13335"/>
                    <a:pt x="38862" y="12192"/>
                    <a:pt x="36862" y="11621"/>
                  </a:cubicBezTo>
                  <a:cubicBezTo>
                    <a:pt x="34766" y="10954"/>
                    <a:pt x="32385" y="10668"/>
                    <a:pt x="29623" y="10668"/>
                  </a:cubicBezTo>
                  <a:cubicBezTo>
                    <a:pt x="26861" y="10668"/>
                    <a:pt x="24670" y="10954"/>
                    <a:pt x="22670" y="11621"/>
                  </a:cubicBezTo>
                  <a:cubicBezTo>
                    <a:pt x="20669" y="12287"/>
                    <a:pt x="18860" y="13335"/>
                    <a:pt x="17526" y="15050"/>
                  </a:cubicBezTo>
                  <a:cubicBezTo>
                    <a:pt x="16193" y="16764"/>
                    <a:pt x="15145" y="19050"/>
                    <a:pt x="14383" y="22003"/>
                  </a:cubicBezTo>
                  <a:cubicBezTo>
                    <a:pt x="13621" y="24956"/>
                    <a:pt x="13335" y="28861"/>
                    <a:pt x="13335" y="33623"/>
                  </a:cubicBezTo>
                  <a:lnTo>
                    <a:pt x="13335" y="42672"/>
                  </a:lnTo>
                  <a:cubicBezTo>
                    <a:pt x="13335" y="47435"/>
                    <a:pt x="13716" y="51245"/>
                    <a:pt x="14383" y="54197"/>
                  </a:cubicBezTo>
                  <a:cubicBezTo>
                    <a:pt x="15050" y="57150"/>
                    <a:pt x="16097" y="59436"/>
                    <a:pt x="17431" y="61151"/>
                  </a:cubicBezTo>
                  <a:cubicBezTo>
                    <a:pt x="18764" y="62865"/>
                    <a:pt x="20479" y="64008"/>
                    <a:pt x="22574" y="64675"/>
                  </a:cubicBezTo>
                  <a:cubicBezTo>
                    <a:pt x="24575" y="65342"/>
                    <a:pt x="26956" y="65627"/>
                    <a:pt x="29718" y="65627"/>
                  </a:cubicBezTo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DE0504E-334B-4D29-8AAF-2B61B4E35DBE}"/>
                </a:ext>
              </a:extLst>
            </p:cNvPr>
            <p:cNvSpPr/>
            <p:nvPr/>
          </p:nvSpPr>
          <p:spPr>
            <a:xfrm>
              <a:off x="1069310" y="1804794"/>
              <a:ext cx="96580" cy="130989"/>
            </a:xfrm>
            <a:custGeom>
              <a:avLst/>
              <a:gdLst>
                <a:gd name="connsiteX0" fmla="*/ 51435 w 54006"/>
                <a:gd name="connsiteY0" fmla="*/ 23527 h 73247"/>
                <a:gd name="connsiteX1" fmla="*/ 47911 w 54006"/>
                <a:gd name="connsiteY1" fmla="*/ 36385 h 73247"/>
                <a:gd name="connsiteX2" fmla="*/ 37528 w 54006"/>
                <a:gd name="connsiteY2" fmla="*/ 43625 h 73247"/>
                <a:gd name="connsiteX3" fmla="*/ 54007 w 54006"/>
                <a:gd name="connsiteY3" fmla="*/ 73247 h 73247"/>
                <a:gd name="connsiteX4" fmla="*/ 40100 w 54006"/>
                <a:gd name="connsiteY4" fmla="*/ 73247 h 73247"/>
                <a:gd name="connsiteX5" fmla="*/ 25051 w 54006"/>
                <a:gd name="connsiteY5" fmla="*/ 45053 h 73247"/>
                <a:gd name="connsiteX6" fmla="*/ 12668 w 54006"/>
                <a:gd name="connsiteY6" fmla="*/ 45053 h 73247"/>
                <a:gd name="connsiteX7" fmla="*/ 12668 w 54006"/>
                <a:gd name="connsiteY7" fmla="*/ 73247 h 73247"/>
                <a:gd name="connsiteX8" fmla="*/ 0 w 54006"/>
                <a:gd name="connsiteY8" fmla="*/ 73247 h 73247"/>
                <a:gd name="connsiteX9" fmla="*/ 0 w 54006"/>
                <a:gd name="connsiteY9" fmla="*/ 0 h 73247"/>
                <a:gd name="connsiteX10" fmla="*/ 29432 w 54006"/>
                <a:gd name="connsiteY10" fmla="*/ 0 h 73247"/>
                <a:gd name="connsiteX11" fmla="*/ 39433 w 54006"/>
                <a:gd name="connsiteY11" fmla="*/ 1715 h 73247"/>
                <a:gd name="connsiteX12" fmla="*/ 46196 w 54006"/>
                <a:gd name="connsiteY12" fmla="*/ 6286 h 73247"/>
                <a:gd name="connsiteX13" fmla="*/ 50006 w 54006"/>
                <a:gd name="connsiteY13" fmla="*/ 13049 h 73247"/>
                <a:gd name="connsiteX14" fmla="*/ 51244 w 54006"/>
                <a:gd name="connsiteY14" fmla="*/ 21336 h 73247"/>
                <a:gd name="connsiteX15" fmla="*/ 51244 w 54006"/>
                <a:gd name="connsiteY15" fmla="*/ 23622 h 73247"/>
                <a:gd name="connsiteX16" fmla="*/ 12763 w 54006"/>
                <a:gd name="connsiteY16" fmla="*/ 34576 h 73247"/>
                <a:gd name="connsiteX17" fmla="*/ 26479 w 54006"/>
                <a:gd name="connsiteY17" fmla="*/ 34576 h 73247"/>
                <a:gd name="connsiteX18" fmla="*/ 35528 w 54006"/>
                <a:gd name="connsiteY18" fmla="*/ 31909 h 73247"/>
                <a:gd name="connsiteX19" fmla="*/ 38576 w 54006"/>
                <a:gd name="connsiteY19" fmla="*/ 23336 h 73247"/>
                <a:gd name="connsiteX20" fmla="*/ 38576 w 54006"/>
                <a:gd name="connsiteY20" fmla="*/ 21908 h 73247"/>
                <a:gd name="connsiteX21" fmla="*/ 26956 w 54006"/>
                <a:gd name="connsiteY21" fmla="*/ 10477 h 73247"/>
                <a:gd name="connsiteX22" fmla="*/ 12763 w 54006"/>
                <a:gd name="connsiteY22" fmla="*/ 10477 h 73247"/>
                <a:gd name="connsiteX23" fmla="*/ 12763 w 54006"/>
                <a:gd name="connsiteY23" fmla="*/ 34576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006" h="73247">
                  <a:moveTo>
                    <a:pt x="51435" y="23527"/>
                  </a:moveTo>
                  <a:cubicBezTo>
                    <a:pt x="51435" y="28670"/>
                    <a:pt x="50292" y="32956"/>
                    <a:pt x="47911" y="36385"/>
                  </a:cubicBezTo>
                  <a:cubicBezTo>
                    <a:pt x="45529" y="39815"/>
                    <a:pt x="42100" y="42196"/>
                    <a:pt x="37528" y="43625"/>
                  </a:cubicBezTo>
                  <a:lnTo>
                    <a:pt x="54007" y="73247"/>
                  </a:lnTo>
                  <a:lnTo>
                    <a:pt x="40100" y="73247"/>
                  </a:lnTo>
                  <a:lnTo>
                    <a:pt x="25051" y="45053"/>
                  </a:lnTo>
                  <a:lnTo>
                    <a:pt x="12668" y="45053"/>
                  </a:lnTo>
                  <a:lnTo>
                    <a:pt x="12668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9432" y="0"/>
                  </a:lnTo>
                  <a:cubicBezTo>
                    <a:pt x="33338" y="0"/>
                    <a:pt x="36671" y="571"/>
                    <a:pt x="39433" y="1715"/>
                  </a:cubicBezTo>
                  <a:cubicBezTo>
                    <a:pt x="42196" y="2858"/>
                    <a:pt x="44482" y="4381"/>
                    <a:pt x="46196" y="6286"/>
                  </a:cubicBezTo>
                  <a:cubicBezTo>
                    <a:pt x="47911" y="8192"/>
                    <a:pt x="49244" y="10477"/>
                    <a:pt x="50006" y="13049"/>
                  </a:cubicBezTo>
                  <a:cubicBezTo>
                    <a:pt x="50864" y="15621"/>
                    <a:pt x="51244" y="18383"/>
                    <a:pt x="51244" y="21336"/>
                  </a:cubicBezTo>
                  <a:lnTo>
                    <a:pt x="51244" y="23622"/>
                  </a:lnTo>
                  <a:close/>
                  <a:moveTo>
                    <a:pt x="12763" y="34576"/>
                  </a:moveTo>
                  <a:lnTo>
                    <a:pt x="26479" y="34576"/>
                  </a:lnTo>
                  <a:cubicBezTo>
                    <a:pt x="30480" y="34576"/>
                    <a:pt x="33433" y="33719"/>
                    <a:pt x="35528" y="31909"/>
                  </a:cubicBezTo>
                  <a:cubicBezTo>
                    <a:pt x="37624" y="30099"/>
                    <a:pt x="38576" y="27242"/>
                    <a:pt x="38576" y="23336"/>
                  </a:cubicBezTo>
                  <a:lnTo>
                    <a:pt x="38576" y="21908"/>
                  </a:lnTo>
                  <a:cubicBezTo>
                    <a:pt x="38576" y="14288"/>
                    <a:pt x="34671" y="10477"/>
                    <a:pt x="26956" y="10477"/>
                  </a:cubicBezTo>
                  <a:lnTo>
                    <a:pt x="12763" y="10477"/>
                  </a:lnTo>
                  <a:lnTo>
                    <a:pt x="12763" y="34576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59BA484-15F8-4FCC-9F9C-559E1ADCE65C}"/>
                </a:ext>
              </a:extLst>
            </p:cNvPr>
            <p:cNvSpPr/>
            <p:nvPr/>
          </p:nvSpPr>
          <p:spPr>
            <a:xfrm>
              <a:off x="1268264" y="1804794"/>
              <a:ext cx="90448" cy="130989"/>
            </a:xfrm>
            <a:custGeom>
              <a:avLst/>
              <a:gdLst>
                <a:gd name="connsiteX0" fmla="*/ 12859 w 50577"/>
                <a:gd name="connsiteY0" fmla="*/ 46006 h 73247"/>
                <a:gd name="connsiteX1" fmla="*/ 12859 w 50577"/>
                <a:gd name="connsiteY1" fmla="*/ 73247 h 73247"/>
                <a:gd name="connsiteX2" fmla="*/ 0 w 50577"/>
                <a:gd name="connsiteY2" fmla="*/ 73247 h 73247"/>
                <a:gd name="connsiteX3" fmla="*/ 0 w 50577"/>
                <a:gd name="connsiteY3" fmla="*/ 0 h 73247"/>
                <a:gd name="connsiteX4" fmla="*/ 28766 w 50577"/>
                <a:gd name="connsiteY4" fmla="*/ 0 h 73247"/>
                <a:gd name="connsiteX5" fmla="*/ 38767 w 50577"/>
                <a:gd name="connsiteY5" fmla="*/ 1619 h 73247"/>
                <a:gd name="connsiteX6" fmla="*/ 45529 w 50577"/>
                <a:gd name="connsiteY6" fmla="*/ 6191 h 73247"/>
                <a:gd name="connsiteX7" fmla="*/ 49340 w 50577"/>
                <a:gd name="connsiteY7" fmla="*/ 13049 h 73247"/>
                <a:gd name="connsiteX8" fmla="*/ 50578 w 50577"/>
                <a:gd name="connsiteY8" fmla="*/ 21622 h 73247"/>
                <a:gd name="connsiteX9" fmla="*/ 50578 w 50577"/>
                <a:gd name="connsiteY9" fmla="*/ 24098 h 73247"/>
                <a:gd name="connsiteX10" fmla="*/ 44482 w 50577"/>
                <a:gd name="connsiteY10" fmla="*/ 40386 h 73247"/>
                <a:gd name="connsiteX11" fmla="*/ 26670 w 50577"/>
                <a:gd name="connsiteY11" fmla="*/ 46006 h 73247"/>
                <a:gd name="connsiteX12" fmla="*/ 12764 w 50577"/>
                <a:gd name="connsiteY12" fmla="*/ 46006 h 73247"/>
                <a:gd name="connsiteX13" fmla="*/ 12859 w 50577"/>
                <a:gd name="connsiteY13" fmla="*/ 35909 h 73247"/>
                <a:gd name="connsiteX14" fmla="*/ 25527 w 50577"/>
                <a:gd name="connsiteY14" fmla="*/ 35909 h 73247"/>
                <a:gd name="connsiteX15" fmla="*/ 34766 w 50577"/>
                <a:gd name="connsiteY15" fmla="*/ 33147 h 73247"/>
                <a:gd name="connsiteX16" fmla="*/ 37814 w 50577"/>
                <a:gd name="connsiteY16" fmla="*/ 24384 h 73247"/>
                <a:gd name="connsiteX17" fmla="*/ 37814 w 50577"/>
                <a:gd name="connsiteY17" fmla="*/ 22003 h 73247"/>
                <a:gd name="connsiteX18" fmla="*/ 34957 w 50577"/>
                <a:gd name="connsiteY18" fmla="*/ 13144 h 73247"/>
                <a:gd name="connsiteX19" fmla="*/ 25908 w 50577"/>
                <a:gd name="connsiteY19" fmla="*/ 10096 h 73247"/>
                <a:gd name="connsiteX20" fmla="*/ 12859 w 50577"/>
                <a:gd name="connsiteY20" fmla="*/ 10096 h 73247"/>
                <a:gd name="connsiteX21" fmla="*/ 12859 w 50577"/>
                <a:gd name="connsiteY21" fmla="*/ 35909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577" h="73247">
                  <a:moveTo>
                    <a:pt x="12859" y="46006"/>
                  </a:moveTo>
                  <a:lnTo>
                    <a:pt x="12859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8766" y="0"/>
                  </a:lnTo>
                  <a:cubicBezTo>
                    <a:pt x="32671" y="0"/>
                    <a:pt x="36004" y="571"/>
                    <a:pt x="38767" y="1619"/>
                  </a:cubicBezTo>
                  <a:cubicBezTo>
                    <a:pt x="41529" y="2762"/>
                    <a:pt x="43720" y="4286"/>
                    <a:pt x="45529" y="6191"/>
                  </a:cubicBezTo>
                  <a:cubicBezTo>
                    <a:pt x="47244" y="8192"/>
                    <a:pt x="48577" y="10382"/>
                    <a:pt x="49340" y="13049"/>
                  </a:cubicBezTo>
                  <a:cubicBezTo>
                    <a:pt x="50197" y="15621"/>
                    <a:pt x="50578" y="18479"/>
                    <a:pt x="50578" y="21622"/>
                  </a:cubicBezTo>
                  <a:lnTo>
                    <a:pt x="50578" y="24098"/>
                  </a:lnTo>
                  <a:cubicBezTo>
                    <a:pt x="50578" y="31147"/>
                    <a:pt x="48577" y="36576"/>
                    <a:pt x="44482" y="40386"/>
                  </a:cubicBezTo>
                  <a:cubicBezTo>
                    <a:pt x="40386" y="44196"/>
                    <a:pt x="34480" y="46006"/>
                    <a:pt x="26670" y="46006"/>
                  </a:cubicBezTo>
                  <a:lnTo>
                    <a:pt x="12764" y="46006"/>
                  </a:lnTo>
                  <a:close/>
                  <a:moveTo>
                    <a:pt x="12859" y="35909"/>
                  </a:moveTo>
                  <a:lnTo>
                    <a:pt x="25527" y="35909"/>
                  </a:lnTo>
                  <a:cubicBezTo>
                    <a:pt x="29623" y="35909"/>
                    <a:pt x="32671" y="34957"/>
                    <a:pt x="34766" y="33147"/>
                  </a:cubicBezTo>
                  <a:cubicBezTo>
                    <a:pt x="36767" y="31337"/>
                    <a:pt x="37814" y="28384"/>
                    <a:pt x="37814" y="24384"/>
                  </a:cubicBezTo>
                  <a:lnTo>
                    <a:pt x="37814" y="22003"/>
                  </a:lnTo>
                  <a:cubicBezTo>
                    <a:pt x="37814" y="18098"/>
                    <a:pt x="36862" y="15145"/>
                    <a:pt x="34957" y="13144"/>
                  </a:cubicBezTo>
                  <a:cubicBezTo>
                    <a:pt x="33052" y="11144"/>
                    <a:pt x="30099" y="10096"/>
                    <a:pt x="25908" y="10096"/>
                  </a:cubicBezTo>
                  <a:lnTo>
                    <a:pt x="12859" y="10096"/>
                  </a:lnTo>
                  <a:lnTo>
                    <a:pt x="12859" y="35909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A5F4F15-042D-49DF-A655-E5C64DBEE436}"/>
                </a:ext>
              </a:extLst>
            </p:cNvPr>
            <p:cNvSpPr/>
            <p:nvPr/>
          </p:nvSpPr>
          <p:spPr>
            <a:xfrm>
              <a:off x="1459723" y="1802068"/>
              <a:ext cx="105438" cy="136610"/>
            </a:xfrm>
            <a:custGeom>
              <a:avLst/>
              <a:gdLst>
                <a:gd name="connsiteX0" fmla="*/ 29337 w 58959"/>
                <a:gd name="connsiteY0" fmla="*/ 0 h 76390"/>
                <a:gd name="connsiteX1" fmla="*/ 44006 w 58959"/>
                <a:gd name="connsiteY1" fmla="*/ 2477 h 76390"/>
                <a:gd name="connsiteX2" fmla="*/ 53054 w 58959"/>
                <a:gd name="connsiteY2" fmla="*/ 9430 h 76390"/>
                <a:gd name="connsiteX3" fmla="*/ 57626 w 58959"/>
                <a:gd name="connsiteY3" fmla="*/ 20098 h 76390"/>
                <a:gd name="connsiteX4" fmla="*/ 58960 w 58959"/>
                <a:gd name="connsiteY4" fmla="*/ 33814 h 76390"/>
                <a:gd name="connsiteX5" fmla="*/ 58960 w 58959"/>
                <a:gd name="connsiteY5" fmla="*/ 42672 h 76390"/>
                <a:gd name="connsiteX6" fmla="*/ 57626 w 58959"/>
                <a:gd name="connsiteY6" fmla="*/ 56388 h 76390"/>
                <a:gd name="connsiteX7" fmla="*/ 52959 w 58959"/>
                <a:gd name="connsiteY7" fmla="*/ 67056 h 76390"/>
                <a:gd name="connsiteX8" fmla="*/ 43910 w 58959"/>
                <a:gd name="connsiteY8" fmla="*/ 73914 h 76390"/>
                <a:gd name="connsiteX9" fmla="*/ 29432 w 58959"/>
                <a:gd name="connsiteY9" fmla="*/ 76391 h 76390"/>
                <a:gd name="connsiteX10" fmla="*/ 14859 w 58959"/>
                <a:gd name="connsiteY10" fmla="*/ 73914 h 76390"/>
                <a:gd name="connsiteX11" fmla="*/ 5906 w 58959"/>
                <a:gd name="connsiteY11" fmla="*/ 66961 h 76390"/>
                <a:gd name="connsiteX12" fmla="*/ 1333 w 58959"/>
                <a:gd name="connsiteY12" fmla="*/ 56293 h 76390"/>
                <a:gd name="connsiteX13" fmla="*/ 0 w 58959"/>
                <a:gd name="connsiteY13" fmla="*/ 42577 h 76390"/>
                <a:gd name="connsiteX14" fmla="*/ 0 w 58959"/>
                <a:gd name="connsiteY14" fmla="*/ 33719 h 76390"/>
                <a:gd name="connsiteX15" fmla="*/ 1429 w 58959"/>
                <a:gd name="connsiteY15" fmla="*/ 20003 h 76390"/>
                <a:gd name="connsiteX16" fmla="*/ 6191 w 58959"/>
                <a:gd name="connsiteY16" fmla="*/ 9335 h 76390"/>
                <a:gd name="connsiteX17" fmla="*/ 15145 w 58959"/>
                <a:gd name="connsiteY17" fmla="*/ 2477 h 76390"/>
                <a:gd name="connsiteX18" fmla="*/ 29432 w 58959"/>
                <a:gd name="connsiteY18" fmla="*/ 95 h 76390"/>
                <a:gd name="connsiteX19" fmla="*/ 29432 w 58959"/>
                <a:gd name="connsiteY19" fmla="*/ 65627 h 76390"/>
                <a:gd name="connsiteX20" fmla="*/ 36385 w 58959"/>
                <a:gd name="connsiteY20" fmla="*/ 64675 h 76390"/>
                <a:gd name="connsiteX21" fmla="*/ 41434 w 58959"/>
                <a:gd name="connsiteY21" fmla="*/ 61151 h 76390"/>
                <a:gd name="connsiteX22" fmla="*/ 44577 w 58959"/>
                <a:gd name="connsiteY22" fmla="*/ 54102 h 76390"/>
                <a:gd name="connsiteX23" fmla="*/ 45625 w 58959"/>
                <a:gd name="connsiteY23" fmla="*/ 42672 h 76390"/>
                <a:gd name="connsiteX24" fmla="*/ 45625 w 58959"/>
                <a:gd name="connsiteY24" fmla="*/ 33623 h 76390"/>
                <a:gd name="connsiteX25" fmla="*/ 44672 w 58959"/>
                <a:gd name="connsiteY25" fmla="*/ 22003 h 76390"/>
                <a:gd name="connsiteX26" fmla="*/ 41720 w 58959"/>
                <a:gd name="connsiteY26" fmla="*/ 15050 h 76390"/>
                <a:gd name="connsiteX27" fmla="*/ 36671 w 58959"/>
                <a:gd name="connsiteY27" fmla="*/ 11621 h 76390"/>
                <a:gd name="connsiteX28" fmla="*/ 29432 w 58959"/>
                <a:gd name="connsiteY28" fmla="*/ 10668 h 76390"/>
                <a:gd name="connsiteX29" fmla="*/ 22479 w 58959"/>
                <a:gd name="connsiteY29" fmla="*/ 11621 h 76390"/>
                <a:gd name="connsiteX30" fmla="*/ 17335 w 58959"/>
                <a:gd name="connsiteY30" fmla="*/ 15050 h 76390"/>
                <a:gd name="connsiteX31" fmla="*/ 14192 w 58959"/>
                <a:gd name="connsiteY31" fmla="*/ 22003 h 76390"/>
                <a:gd name="connsiteX32" fmla="*/ 13145 w 58959"/>
                <a:gd name="connsiteY32" fmla="*/ 33623 h 76390"/>
                <a:gd name="connsiteX33" fmla="*/ 13145 w 58959"/>
                <a:gd name="connsiteY33" fmla="*/ 42672 h 76390"/>
                <a:gd name="connsiteX34" fmla="*/ 14192 w 58959"/>
                <a:gd name="connsiteY34" fmla="*/ 54197 h 76390"/>
                <a:gd name="connsiteX35" fmla="*/ 17240 w 58959"/>
                <a:gd name="connsiteY35" fmla="*/ 61151 h 76390"/>
                <a:gd name="connsiteX36" fmla="*/ 22384 w 58959"/>
                <a:gd name="connsiteY36" fmla="*/ 64675 h 76390"/>
                <a:gd name="connsiteX37" fmla="*/ 29528 w 58959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959" h="76390">
                  <a:moveTo>
                    <a:pt x="29337" y="0"/>
                  </a:moveTo>
                  <a:cubicBezTo>
                    <a:pt x="35338" y="0"/>
                    <a:pt x="40196" y="857"/>
                    <a:pt x="44006" y="2477"/>
                  </a:cubicBezTo>
                  <a:cubicBezTo>
                    <a:pt x="47816" y="4096"/>
                    <a:pt x="50768" y="6477"/>
                    <a:pt x="53054" y="9430"/>
                  </a:cubicBezTo>
                  <a:cubicBezTo>
                    <a:pt x="55245" y="12383"/>
                    <a:pt x="56769" y="15907"/>
                    <a:pt x="57626" y="20098"/>
                  </a:cubicBezTo>
                  <a:cubicBezTo>
                    <a:pt x="58483" y="24194"/>
                    <a:pt x="58960" y="28766"/>
                    <a:pt x="58960" y="33814"/>
                  </a:cubicBezTo>
                  <a:lnTo>
                    <a:pt x="58960" y="42672"/>
                  </a:lnTo>
                  <a:cubicBezTo>
                    <a:pt x="58960" y="47720"/>
                    <a:pt x="58483" y="52292"/>
                    <a:pt x="57626" y="56388"/>
                  </a:cubicBezTo>
                  <a:cubicBezTo>
                    <a:pt x="56769" y="60484"/>
                    <a:pt x="55150" y="64103"/>
                    <a:pt x="52959" y="67056"/>
                  </a:cubicBezTo>
                  <a:cubicBezTo>
                    <a:pt x="50768" y="70009"/>
                    <a:pt x="47720" y="72295"/>
                    <a:pt x="43910" y="73914"/>
                  </a:cubicBezTo>
                  <a:cubicBezTo>
                    <a:pt x="40100" y="75533"/>
                    <a:pt x="35243" y="76391"/>
                    <a:pt x="29432" y="76391"/>
                  </a:cubicBezTo>
                  <a:cubicBezTo>
                    <a:pt x="23622" y="76391"/>
                    <a:pt x="18669" y="75533"/>
                    <a:pt x="14859" y="73914"/>
                  </a:cubicBezTo>
                  <a:cubicBezTo>
                    <a:pt x="11049" y="72295"/>
                    <a:pt x="8096" y="69914"/>
                    <a:pt x="5906" y="66961"/>
                  </a:cubicBezTo>
                  <a:cubicBezTo>
                    <a:pt x="3715" y="64008"/>
                    <a:pt x="2191" y="60389"/>
                    <a:pt x="1333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145" y="2477"/>
                  </a:cubicBezTo>
                  <a:cubicBezTo>
                    <a:pt x="18859" y="857"/>
                    <a:pt x="23717" y="95"/>
                    <a:pt x="29432" y="95"/>
                  </a:cubicBezTo>
                  <a:moveTo>
                    <a:pt x="29432" y="65627"/>
                  </a:moveTo>
                  <a:cubicBezTo>
                    <a:pt x="32004" y="65627"/>
                    <a:pt x="34385" y="65342"/>
                    <a:pt x="36385" y="64675"/>
                  </a:cubicBezTo>
                  <a:cubicBezTo>
                    <a:pt x="38386" y="64008"/>
                    <a:pt x="40100" y="62865"/>
                    <a:pt x="41434" y="61151"/>
                  </a:cubicBezTo>
                  <a:cubicBezTo>
                    <a:pt x="42767" y="59436"/>
                    <a:pt x="43815" y="57055"/>
                    <a:pt x="44577" y="54102"/>
                  </a:cubicBezTo>
                  <a:cubicBezTo>
                    <a:pt x="45339" y="51149"/>
                    <a:pt x="45625" y="47339"/>
                    <a:pt x="45625" y="42672"/>
                  </a:cubicBezTo>
                  <a:lnTo>
                    <a:pt x="45625" y="33623"/>
                  </a:lnTo>
                  <a:cubicBezTo>
                    <a:pt x="45625" y="28861"/>
                    <a:pt x="45339" y="25051"/>
                    <a:pt x="44672" y="22003"/>
                  </a:cubicBezTo>
                  <a:cubicBezTo>
                    <a:pt x="44006" y="19050"/>
                    <a:pt x="43053" y="16669"/>
                    <a:pt x="41720" y="15050"/>
                  </a:cubicBezTo>
                  <a:cubicBezTo>
                    <a:pt x="40386" y="13335"/>
                    <a:pt x="38672" y="12192"/>
                    <a:pt x="36671" y="11621"/>
                  </a:cubicBezTo>
                  <a:cubicBezTo>
                    <a:pt x="34671" y="11049"/>
                    <a:pt x="32195" y="10668"/>
                    <a:pt x="29432" y="10668"/>
                  </a:cubicBezTo>
                  <a:cubicBezTo>
                    <a:pt x="26670" y="10668"/>
                    <a:pt x="24479" y="10954"/>
                    <a:pt x="22479" y="11621"/>
                  </a:cubicBezTo>
                  <a:cubicBezTo>
                    <a:pt x="20479" y="12287"/>
                    <a:pt x="18669" y="13335"/>
                    <a:pt x="17335" y="15050"/>
                  </a:cubicBezTo>
                  <a:cubicBezTo>
                    <a:pt x="16002" y="16764"/>
                    <a:pt x="14954" y="19050"/>
                    <a:pt x="14192" y="22003"/>
                  </a:cubicBezTo>
                  <a:cubicBezTo>
                    <a:pt x="13430" y="24956"/>
                    <a:pt x="13145" y="28861"/>
                    <a:pt x="13145" y="33623"/>
                  </a:cubicBezTo>
                  <a:lnTo>
                    <a:pt x="13145" y="42672"/>
                  </a:lnTo>
                  <a:cubicBezTo>
                    <a:pt x="13145" y="47435"/>
                    <a:pt x="13526" y="51245"/>
                    <a:pt x="14192" y="54197"/>
                  </a:cubicBezTo>
                  <a:cubicBezTo>
                    <a:pt x="14859" y="57150"/>
                    <a:pt x="15907" y="59436"/>
                    <a:pt x="17240" y="61151"/>
                  </a:cubicBezTo>
                  <a:cubicBezTo>
                    <a:pt x="18574" y="62865"/>
                    <a:pt x="20288" y="64008"/>
                    <a:pt x="22384" y="64675"/>
                  </a:cubicBezTo>
                  <a:cubicBezTo>
                    <a:pt x="24384" y="65342"/>
                    <a:pt x="26765" y="65627"/>
                    <a:pt x="29528" y="65627"/>
                  </a:cubicBezTo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2FDAC5-916C-4A9D-9A76-A558F62F91CC}"/>
                </a:ext>
              </a:extLst>
            </p:cNvPr>
            <p:cNvSpPr/>
            <p:nvPr/>
          </p:nvSpPr>
          <p:spPr>
            <a:xfrm>
              <a:off x="1673837" y="1804794"/>
              <a:ext cx="96580" cy="130989"/>
            </a:xfrm>
            <a:custGeom>
              <a:avLst/>
              <a:gdLst>
                <a:gd name="connsiteX0" fmla="*/ 51340 w 54006"/>
                <a:gd name="connsiteY0" fmla="*/ 23527 h 73247"/>
                <a:gd name="connsiteX1" fmla="*/ 47816 w 54006"/>
                <a:gd name="connsiteY1" fmla="*/ 36385 h 73247"/>
                <a:gd name="connsiteX2" fmla="*/ 37529 w 54006"/>
                <a:gd name="connsiteY2" fmla="*/ 43625 h 73247"/>
                <a:gd name="connsiteX3" fmla="*/ 54007 w 54006"/>
                <a:gd name="connsiteY3" fmla="*/ 73247 h 73247"/>
                <a:gd name="connsiteX4" fmla="*/ 40100 w 54006"/>
                <a:gd name="connsiteY4" fmla="*/ 73247 h 73247"/>
                <a:gd name="connsiteX5" fmla="*/ 25051 w 54006"/>
                <a:gd name="connsiteY5" fmla="*/ 45053 h 73247"/>
                <a:gd name="connsiteX6" fmla="*/ 12668 w 54006"/>
                <a:gd name="connsiteY6" fmla="*/ 45053 h 73247"/>
                <a:gd name="connsiteX7" fmla="*/ 12668 w 54006"/>
                <a:gd name="connsiteY7" fmla="*/ 73247 h 73247"/>
                <a:gd name="connsiteX8" fmla="*/ 0 w 54006"/>
                <a:gd name="connsiteY8" fmla="*/ 73247 h 73247"/>
                <a:gd name="connsiteX9" fmla="*/ 0 w 54006"/>
                <a:gd name="connsiteY9" fmla="*/ 0 h 73247"/>
                <a:gd name="connsiteX10" fmla="*/ 29432 w 54006"/>
                <a:gd name="connsiteY10" fmla="*/ 0 h 73247"/>
                <a:gd name="connsiteX11" fmla="*/ 39433 w 54006"/>
                <a:gd name="connsiteY11" fmla="*/ 1715 h 73247"/>
                <a:gd name="connsiteX12" fmla="*/ 46196 w 54006"/>
                <a:gd name="connsiteY12" fmla="*/ 6286 h 73247"/>
                <a:gd name="connsiteX13" fmla="*/ 50006 w 54006"/>
                <a:gd name="connsiteY13" fmla="*/ 13049 h 73247"/>
                <a:gd name="connsiteX14" fmla="*/ 51245 w 54006"/>
                <a:gd name="connsiteY14" fmla="*/ 21336 h 73247"/>
                <a:gd name="connsiteX15" fmla="*/ 51245 w 54006"/>
                <a:gd name="connsiteY15" fmla="*/ 23622 h 73247"/>
                <a:gd name="connsiteX16" fmla="*/ 12668 w 54006"/>
                <a:gd name="connsiteY16" fmla="*/ 34576 h 73247"/>
                <a:gd name="connsiteX17" fmla="*/ 26384 w 54006"/>
                <a:gd name="connsiteY17" fmla="*/ 34576 h 73247"/>
                <a:gd name="connsiteX18" fmla="*/ 35433 w 54006"/>
                <a:gd name="connsiteY18" fmla="*/ 31909 h 73247"/>
                <a:gd name="connsiteX19" fmla="*/ 38481 w 54006"/>
                <a:gd name="connsiteY19" fmla="*/ 23336 h 73247"/>
                <a:gd name="connsiteX20" fmla="*/ 38481 w 54006"/>
                <a:gd name="connsiteY20" fmla="*/ 21908 h 73247"/>
                <a:gd name="connsiteX21" fmla="*/ 26860 w 54006"/>
                <a:gd name="connsiteY21" fmla="*/ 10477 h 73247"/>
                <a:gd name="connsiteX22" fmla="*/ 12668 w 54006"/>
                <a:gd name="connsiteY22" fmla="*/ 10477 h 73247"/>
                <a:gd name="connsiteX23" fmla="*/ 12668 w 54006"/>
                <a:gd name="connsiteY23" fmla="*/ 34576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006" h="73247">
                  <a:moveTo>
                    <a:pt x="51340" y="23527"/>
                  </a:moveTo>
                  <a:cubicBezTo>
                    <a:pt x="51340" y="28670"/>
                    <a:pt x="50197" y="32956"/>
                    <a:pt x="47816" y="36385"/>
                  </a:cubicBezTo>
                  <a:cubicBezTo>
                    <a:pt x="45434" y="39815"/>
                    <a:pt x="42005" y="42196"/>
                    <a:pt x="37529" y="43625"/>
                  </a:cubicBezTo>
                  <a:lnTo>
                    <a:pt x="54007" y="73247"/>
                  </a:lnTo>
                  <a:lnTo>
                    <a:pt x="40100" y="73247"/>
                  </a:lnTo>
                  <a:lnTo>
                    <a:pt x="25051" y="45053"/>
                  </a:lnTo>
                  <a:lnTo>
                    <a:pt x="12668" y="45053"/>
                  </a:lnTo>
                  <a:lnTo>
                    <a:pt x="12668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9432" y="0"/>
                  </a:lnTo>
                  <a:cubicBezTo>
                    <a:pt x="33338" y="0"/>
                    <a:pt x="36671" y="571"/>
                    <a:pt x="39433" y="1715"/>
                  </a:cubicBezTo>
                  <a:cubicBezTo>
                    <a:pt x="42196" y="2858"/>
                    <a:pt x="44482" y="4381"/>
                    <a:pt x="46196" y="6286"/>
                  </a:cubicBezTo>
                  <a:cubicBezTo>
                    <a:pt x="47911" y="8192"/>
                    <a:pt x="49244" y="10477"/>
                    <a:pt x="50006" y="13049"/>
                  </a:cubicBezTo>
                  <a:cubicBezTo>
                    <a:pt x="50864" y="15621"/>
                    <a:pt x="51245" y="18383"/>
                    <a:pt x="51245" y="21336"/>
                  </a:cubicBezTo>
                  <a:lnTo>
                    <a:pt x="51245" y="23622"/>
                  </a:lnTo>
                  <a:close/>
                  <a:moveTo>
                    <a:pt x="12668" y="34576"/>
                  </a:moveTo>
                  <a:lnTo>
                    <a:pt x="26384" y="34576"/>
                  </a:lnTo>
                  <a:cubicBezTo>
                    <a:pt x="30385" y="34576"/>
                    <a:pt x="33338" y="33719"/>
                    <a:pt x="35433" y="31909"/>
                  </a:cubicBezTo>
                  <a:cubicBezTo>
                    <a:pt x="37529" y="30099"/>
                    <a:pt x="38481" y="27242"/>
                    <a:pt x="38481" y="23336"/>
                  </a:cubicBezTo>
                  <a:lnTo>
                    <a:pt x="38481" y="21908"/>
                  </a:lnTo>
                  <a:cubicBezTo>
                    <a:pt x="38481" y="14288"/>
                    <a:pt x="34576" y="10477"/>
                    <a:pt x="26860" y="10477"/>
                  </a:cubicBezTo>
                  <a:lnTo>
                    <a:pt x="12668" y="10477"/>
                  </a:lnTo>
                  <a:lnTo>
                    <a:pt x="12668" y="34576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2D823E7-B240-4963-8145-58F2C8264A59}"/>
                </a:ext>
              </a:extLst>
            </p:cNvPr>
            <p:cNvSpPr/>
            <p:nvPr/>
          </p:nvSpPr>
          <p:spPr>
            <a:xfrm>
              <a:off x="1864445" y="1804794"/>
              <a:ext cx="114976" cy="130989"/>
            </a:xfrm>
            <a:custGeom>
              <a:avLst/>
              <a:gdLst>
                <a:gd name="connsiteX0" fmla="*/ 44863 w 64293"/>
                <a:gd name="connsiteY0" fmla="*/ 53911 h 73247"/>
                <a:gd name="connsiteX1" fmla="*/ 18955 w 64293"/>
                <a:gd name="connsiteY1" fmla="*/ 53911 h 73247"/>
                <a:gd name="connsiteX2" fmla="*/ 12859 w 64293"/>
                <a:gd name="connsiteY2" fmla="*/ 73247 h 73247"/>
                <a:gd name="connsiteX3" fmla="*/ 0 w 64293"/>
                <a:gd name="connsiteY3" fmla="*/ 73247 h 73247"/>
                <a:gd name="connsiteX4" fmla="*/ 24955 w 64293"/>
                <a:gd name="connsiteY4" fmla="*/ 0 h 73247"/>
                <a:gd name="connsiteX5" fmla="*/ 38767 w 64293"/>
                <a:gd name="connsiteY5" fmla="*/ 0 h 73247"/>
                <a:gd name="connsiteX6" fmla="*/ 64294 w 64293"/>
                <a:gd name="connsiteY6" fmla="*/ 73247 h 73247"/>
                <a:gd name="connsiteX7" fmla="*/ 50959 w 64293"/>
                <a:gd name="connsiteY7" fmla="*/ 73247 h 73247"/>
                <a:gd name="connsiteX8" fmla="*/ 44863 w 64293"/>
                <a:gd name="connsiteY8" fmla="*/ 53911 h 73247"/>
                <a:gd name="connsiteX9" fmla="*/ 22193 w 64293"/>
                <a:gd name="connsiteY9" fmla="*/ 43625 h 73247"/>
                <a:gd name="connsiteX10" fmla="*/ 41624 w 64293"/>
                <a:gd name="connsiteY10" fmla="*/ 43625 h 73247"/>
                <a:gd name="connsiteX11" fmla="*/ 31909 w 64293"/>
                <a:gd name="connsiteY11" fmla="*/ 12573 h 73247"/>
                <a:gd name="connsiteX12" fmla="*/ 22098 w 64293"/>
                <a:gd name="connsiteY12" fmla="*/ 43625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293" h="73247">
                  <a:moveTo>
                    <a:pt x="44863" y="53911"/>
                  </a:moveTo>
                  <a:lnTo>
                    <a:pt x="18955" y="53911"/>
                  </a:lnTo>
                  <a:lnTo>
                    <a:pt x="12859" y="73247"/>
                  </a:lnTo>
                  <a:lnTo>
                    <a:pt x="0" y="73247"/>
                  </a:lnTo>
                  <a:lnTo>
                    <a:pt x="24955" y="0"/>
                  </a:lnTo>
                  <a:lnTo>
                    <a:pt x="38767" y="0"/>
                  </a:lnTo>
                  <a:lnTo>
                    <a:pt x="64294" y="73247"/>
                  </a:lnTo>
                  <a:lnTo>
                    <a:pt x="50959" y="73247"/>
                  </a:lnTo>
                  <a:lnTo>
                    <a:pt x="44863" y="53911"/>
                  </a:lnTo>
                  <a:close/>
                  <a:moveTo>
                    <a:pt x="22193" y="43625"/>
                  </a:moveTo>
                  <a:lnTo>
                    <a:pt x="41624" y="43625"/>
                  </a:lnTo>
                  <a:lnTo>
                    <a:pt x="31909" y="12573"/>
                  </a:lnTo>
                  <a:lnTo>
                    <a:pt x="22098" y="43625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8941553-F267-447E-8D21-384FC5313A11}"/>
                </a:ext>
              </a:extLst>
            </p:cNvPr>
            <p:cNvSpPr/>
            <p:nvPr/>
          </p:nvSpPr>
          <p:spPr>
            <a:xfrm>
              <a:off x="2056757" y="1804794"/>
              <a:ext cx="104245" cy="130989"/>
            </a:xfrm>
            <a:custGeom>
              <a:avLst/>
              <a:gdLst>
                <a:gd name="connsiteX0" fmla="*/ 58293 w 58292"/>
                <a:gd name="connsiteY0" fmla="*/ 0 h 73247"/>
                <a:gd name="connsiteX1" fmla="*/ 56864 w 58292"/>
                <a:gd name="connsiteY1" fmla="*/ 10573 h 73247"/>
                <a:gd name="connsiteX2" fmla="*/ 35623 w 58292"/>
                <a:gd name="connsiteY2" fmla="*/ 10573 h 73247"/>
                <a:gd name="connsiteX3" fmla="*/ 35623 w 58292"/>
                <a:gd name="connsiteY3" fmla="*/ 73247 h 73247"/>
                <a:gd name="connsiteX4" fmla="*/ 22765 w 58292"/>
                <a:gd name="connsiteY4" fmla="*/ 73247 h 73247"/>
                <a:gd name="connsiteX5" fmla="*/ 22765 w 58292"/>
                <a:gd name="connsiteY5" fmla="*/ 10573 h 73247"/>
                <a:gd name="connsiteX6" fmla="*/ 0 w 58292"/>
                <a:gd name="connsiteY6" fmla="*/ 10573 h 73247"/>
                <a:gd name="connsiteX7" fmla="*/ 1333 w 58292"/>
                <a:gd name="connsiteY7" fmla="*/ 0 h 73247"/>
                <a:gd name="connsiteX8" fmla="*/ 58293 w 58292"/>
                <a:gd name="connsiteY8" fmla="*/ 0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292" h="73247">
                  <a:moveTo>
                    <a:pt x="58293" y="0"/>
                  </a:moveTo>
                  <a:lnTo>
                    <a:pt x="56864" y="10573"/>
                  </a:lnTo>
                  <a:lnTo>
                    <a:pt x="35623" y="10573"/>
                  </a:lnTo>
                  <a:lnTo>
                    <a:pt x="35623" y="73247"/>
                  </a:lnTo>
                  <a:lnTo>
                    <a:pt x="22765" y="73247"/>
                  </a:lnTo>
                  <a:lnTo>
                    <a:pt x="22765" y="10573"/>
                  </a:lnTo>
                  <a:lnTo>
                    <a:pt x="0" y="10573"/>
                  </a:lnTo>
                  <a:lnTo>
                    <a:pt x="1333" y="0"/>
                  </a:lnTo>
                  <a:lnTo>
                    <a:pt x="58293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515FB6B-5642-4C78-8644-A07465CDA005}"/>
                </a:ext>
              </a:extLst>
            </p:cNvPr>
            <p:cNvSpPr/>
            <p:nvPr/>
          </p:nvSpPr>
          <p:spPr>
            <a:xfrm>
              <a:off x="2262865" y="1804794"/>
              <a:ext cx="22994" cy="130989"/>
            </a:xfrm>
            <a:custGeom>
              <a:avLst/>
              <a:gdLst>
                <a:gd name="connsiteX0" fmla="*/ 0 w 12858"/>
                <a:gd name="connsiteY0" fmla="*/ 0 h 73247"/>
                <a:gd name="connsiteX1" fmla="*/ 12859 w 12858"/>
                <a:gd name="connsiteY1" fmla="*/ 0 h 73247"/>
                <a:gd name="connsiteX2" fmla="*/ 12859 w 12858"/>
                <a:gd name="connsiteY2" fmla="*/ 73247 h 73247"/>
                <a:gd name="connsiteX3" fmla="*/ 0 w 12858"/>
                <a:gd name="connsiteY3" fmla="*/ 73247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73247">
                  <a:moveTo>
                    <a:pt x="0" y="0"/>
                  </a:moveTo>
                  <a:lnTo>
                    <a:pt x="12859" y="0"/>
                  </a:lnTo>
                  <a:lnTo>
                    <a:pt x="12859" y="73247"/>
                  </a:lnTo>
                  <a:lnTo>
                    <a:pt x="0" y="73247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EC946EF-3D2F-483C-B523-815B0638544C}"/>
                </a:ext>
              </a:extLst>
            </p:cNvPr>
            <p:cNvSpPr/>
            <p:nvPr/>
          </p:nvSpPr>
          <p:spPr>
            <a:xfrm>
              <a:off x="2394877" y="1802068"/>
              <a:ext cx="105438" cy="136610"/>
            </a:xfrm>
            <a:custGeom>
              <a:avLst/>
              <a:gdLst>
                <a:gd name="connsiteX0" fmla="*/ 29337 w 58959"/>
                <a:gd name="connsiteY0" fmla="*/ 0 h 76390"/>
                <a:gd name="connsiteX1" fmla="*/ 44006 w 58959"/>
                <a:gd name="connsiteY1" fmla="*/ 2477 h 76390"/>
                <a:gd name="connsiteX2" fmla="*/ 53054 w 58959"/>
                <a:gd name="connsiteY2" fmla="*/ 9430 h 76390"/>
                <a:gd name="connsiteX3" fmla="*/ 57626 w 58959"/>
                <a:gd name="connsiteY3" fmla="*/ 20098 h 76390"/>
                <a:gd name="connsiteX4" fmla="*/ 58960 w 58959"/>
                <a:gd name="connsiteY4" fmla="*/ 33814 h 76390"/>
                <a:gd name="connsiteX5" fmla="*/ 58960 w 58959"/>
                <a:gd name="connsiteY5" fmla="*/ 42672 h 76390"/>
                <a:gd name="connsiteX6" fmla="*/ 57626 w 58959"/>
                <a:gd name="connsiteY6" fmla="*/ 56388 h 76390"/>
                <a:gd name="connsiteX7" fmla="*/ 52959 w 58959"/>
                <a:gd name="connsiteY7" fmla="*/ 67056 h 76390"/>
                <a:gd name="connsiteX8" fmla="*/ 43910 w 58959"/>
                <a:gd name="connsiteY8" fmla="*/ 73914 h 76390"/>
                <a:gd name="connsiteX9" fmla="*/ 29432 w 58959"/>
                <a:gd name="connsiteY9" fmla="*/ 76391 h 76390"/>
                <a:gd name="connsiteX10" fmla="*/ 14859 w 58959"/>
                <a:gd name="connsiteY10" fmla="*/ 73914 h 76390"/>
                <a:gd name="connsiteX11" fmla="*/ 5906 w 58959"/>
                <a:gd name="connsiteY11" fmla="*/ 66961 h 76390"/>
                <a:gd name="connsiteX12" fmla="*/ 1333 w 58959"/>
                <a:gd name="connsiteY12" fmla="*/ 56293 h 76390"/>
                <a:gd name="connsiteX13" fmla="*/ 0 w 58959"/>
                <a:gd name="connsiteY13" fmla="*/ 42577 h 76390"/>
                <a:gd name="connsiteX14" fmla="*/ 0 w 58959"/>
                <a:gd name="connsiteY14" fmla="*/ 33719 h 76390"/>
                <a:gd name="connsiteX15" fmla="*/ 1429 w 58959"/>
                <a:gd name="connsiteY15" fmla="*/ 20003 h 76390"/>
                <a:gd name="connsiteX16" fmla="*/ 6191 w 58959"/>
                <a:gd name="connsiteY16" fmla="*/ 9335 h 76390"/>
                <a:gd name="connsiteX17" fmla="*/ 15240 w 58959"/>
                <a:gd name="connsiteY17" fmla="*/ 2477 h 76390"/>
                <a:gd name="connsiteX18" fmla="*/ 29527 w 58959"/>
                <a:gd name="connsiteY18" fmla="*/ 95 h 76390"/>
                <a:gd name="connsiteX19" fmla="*/ 29527 w 58959"/>
                <a:gd name="connsiteY19" fmla="*/ 65627 h 76390"/>
                <a:gd name="connsiteX20" fmla="*/ 36481 w 58959"/>
                <a:gd name="connsiteY20" fmla="*/ 64675 h 76390"/>
                <a:gd name="connsiteX21" fmla="*/ 41529 w 58959"/>
                <a:gd name="connsiteY21" fmla="*/ 61151 h 76390"/>
                <a:gd name="connsiteX22" fmla="*/ 44672 w 58959"/>
                <a:gd name="connsiteY22" fmla="*/ 54102 h 76390"/>
                <a:gd name="connsiteX23" fmla="*/ 45720 w 58959"/>
                <a:gd name="connsiteY23" fmla="*/ 42672 h 76390"/>
                <a:gd name="connsiteX24" fmla="*/ 45720 w 58959"/>
                <a:gd name="connsiteY24" fmla="*/ 33623 h 76390"/>
                <a:gd name="connsiteX25" fmla="*/ 44767 w 58959"/>
                <a:gd name="connsiteY25" fmla="*/ 22003 h 76390"/>
                <a:gd name="connsiteX26" fmla="*/ 41815 w 58959"/>
                <a:gd name="connsiteY26" fmla="*/ 15050 h 76390"/>
                <a:gd name="connsiteX27" fmla="*/ 36767 w 58959"/>
                <a:gd name="connsiteY27" fmla="*/ 11621 h 76390"/>
                <a:gd name="connsiteX28" fmla="*/ 29527 w 58959"/>
                <a:gd name="connsiteY28" fmla="*/ 10668 h 76390"/>
                <a:gd name="connsiteX29" fmla="*/ 22574 w 58959"/>
                <a:gd name="connsiteY29" fmla="*/ 11621 h 76390"/>
                <a:gd name="connsiteX30" fmla="*/ 17431 w 58959"/>
                <a:gd name="connsiteY30" fmla="*/ 15050 h 76390"/>
                <a:gd name="connsiteX31" fmla="*/ 14288 w 58959"/>
                <a:gd name="connsiteY31" fmla="*/ 22003 h 76390"/>
                <a:gd name="connsiteX32" fmla="*/ 13240 w 58959"/>
                <a:gd name="connsiteY32" fmla="*/ 33623 h 76390"/>
                <a:gd name="connsiteX33" fmla="*/ 13240 w 58959"/>
                <a:gd name="connsiteY33" fmla="*/ 42672 h 76390"/>
                <a:gd name="connsiteX34" fmla="*/ 14288 w 58959"/>
                <a:gd name="connsiteY34" fmla="*/ 54197 h 76390"/>
                <a:gd name="connsiteX35" fmla="*/ 17335 w 58959"/>
                <a:gd name="connsiteY35" fmla="*/ 61151 h 76390"/>
                <a:gd name="connsiteX36" fmla="*/ 22479 w 58959"/>
                <a:gd name="connsiteY36" fmla="*/ 64675 h 76390"/>
                <a:gd name="connsiteX37" fmla="*/ 29623 w 58959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959" h="76390">
                  <a:moveTo>
                    <a:pt x="29337" y="0"/>
                  </a:moveTo>
                  <a:cubicBezTo>
                    <a:pt x="35338" y="0"/>
                    <a:pt x="40196" y="857"/>
                    <a:pt x="44006" y="2477"/>
                  </a:cubicBezTo>
                  <a:cubicBezTo>
                    <a:pt x="47815" y="4096"/>
                    <a:pt x="50768" y="6477"/>
                    <a:pt x="53054" y="9430"/>
                  </a:cubicBezTo>
                  <a:cubicBezTo>
                    <a:pt x="55245" y="12383"/>
                    <a:pt x="56769" y="15907"/>
                    <a:pt x="57626" y="20098"/>
                  </a:cubicBezTo>
                  <a:cubicBezTo>
                    <a:pt x="58483" y="24194"/>
                    <a:pt x="58960" y="28766"/>
                    <a:pt x="58960" y="33814"/>
                  </a:cubicBezTo>
                  <a:lnTo>
                    <a:pt x="58960" y="42672"/>
                  </a:lnTo>
                  <a:cubicBezTo>
                    <a:pt x="58960" y="47720"/>
                    <a:pt x="58483" y="52292"/>
                    <a:pt x="57626" y="56388"/>
                  </a:cubicBezTo>
                  <a:cubicBezTo>
                    <a:pt x="56769" y="60484"/>
                    <a:pt x="55150" y="64103"/>
                    <a:pt x="52959" y="67056"/>
                  </a:cubicBezTo>
                  <a:cubicBezTo>
                    <a:pt x="50768" y="70009"/>
                    <a:pt x="47720" y="72295"/>
                    <a:pt x="43910" y="73914"/>
                  </a:cubicBezTo>
                  <a:cubicBezTo>
                    <a:pt x="40100" y="75533"/>
                    <a:pt x="35242" y="76391"/>
                    <a:pt x="29432" y="76391"/>
                  </a:cubicBezTo>
                  <a:cubicBezTo>
                    <a:pt x="23622" y="76391"/>
                    <a:pt x="18669" y="75533"/>
                    <a:pt x="14859" y="73914"/>
                  </a:cubicBezTo>
                  <a:cubicBezTo>
                    <a:pt x="11049" y="72295"/>
                    <a:pt x="8096" y="69914"/>
                    <a:pt x="5906" y="66961"/>
                  </a:cubicBezTo>
                  <a:cubicBezTo>
                    <a:pt x="3715" y="64008"/>
                    <a:pt x="2191" y="60389"/>
                    <a:pt x="1333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240" y="2477"/>
                  </a:cubicBezTo>
                  <a:cubicBezTo>
                    <a:pt x="18955" y="857"/>
                    <a:pt x="23813" y="95"/>
                    <a:pt x="29527" y="95"/>
                  </a:cubicBezTo>
                  <a:moveTo>
                    <a:pt x="29527" y="65627"/>
                  </a:moveTo>
                  <a:cubicBezTo>
                    <a:pt x="32099" y="65627"/>
                    <a:pt x="34481" y="65342"/>
                    <a:pt x="36481" y="64675"/>
                  </a:cubicBezTo>
                  <a:cubicBezTo>
                    <a:pt x="38481" y="64008"/>
                    <a:pt x="40196" y="62865"/>
                    <a:pt x="41529" y="61151"/>
                  </a:cubicBezTo>
                  <a:cubicBezTo>
                    <a:pt x="42863" y="59436"/>
                    <a:pt x="43910" y="57055"/>
                    <a:pt x="44672" y="54102"/>
                  </a:cubicBezTo>
                  <a:cubicBezTo>
                    <a:pt x="45434" y="51149"/>
                    <a:pt x="45720" y="47339"/>
                    <a:pt x="45720" y="42672"/>
                  </a:cubicBezTo>
                  <a:lnTo>
                    <a:pt x="45720" y="33623"/>
                  </a:lnTo>
                  <a:cubicBezTo>
                    <a:pt x="45720" y="28861"/>
                    <a:pt x="45434" y="25051"/>
                    <a:pt x="44767" y="22003"/>
                  </a:cubicBezTo>
                  <a:cubicBezTo>
                    <a:pt x="44101" y="19050"/>
                    <a:pt x="43148" y="16669"/>
                    <a:pt x="41815" y="15050"/>
                  </a:cubicBezTo>
                  <a:cubicBezTo>
                    <a:pt x="40481" y="13335"/>
                    <a:pt x="38767" y="12192"/>
                    <a:pt x="36767" y="11621"/>
                  </a:cubicBezTo>
                  <a:cubicBezTo>
                    <a:pt x="34766" y="11049"/>
                    <a:pt x="32290" y="10668"/>
                    <a:pt x="29527" y="10668"/>
                  </a:cubicBezTo>
                  <a:cubicBezTo>
                    <a:pt x="26956" y="10668"/>
                    <a:pt x="24575" y="10954"/>
                    <a:pt x="22574" y="11621"/>
                  </a:cubicBezTo>
                  <a:cubicBezTo>
                    <a:pt x="20574" y="12287"/>
                    <a:pt x="18764" y="13335"/>
                    <a:pt x="17431" y="15050"/>
                  </a:cubicBezTo>
                  <a:cubicBezTo>
                    <a:pt x="16097" y="16764"/>
                    <a:pt x="15050" y="19050"/>
                    <a:pt x="14288" y="22003"/>
                  </a:cubicBezTo>
                  <a:cubicBezTo>
                    <a:pt x="13525" y="24956"/>
                    <a:pt x="13240" y="28861"/>
                    <a:pt x="13240" y="33623"/>
                  </a:cubicBezTo>
                  <a:lnTo>
                    <a:pt x="13240" y="42672"/>
                  </a:lnTo>
                  <a:cubicBezTo>
                    <a:pt x="13240" y="47435"/>
                    <a:pt x="13621" y="51245"/>
                    <a:pt x="14288" y="54197"/>
                  </a:cubicBezTo>
                  <a:cubicBezTo>
                    <a:pt x="14954" y="57150"/>
                    <a:pt x="16002" y="59436"/>
                    <a:pt x="17335" y="61151"/>
                  </a:cubicBezTo>
                  <a:cubicBezTo>
                    <a:pt x="18669" y="62865"/>
                    <a:pt x="20383" y="64008"/>
                    <a:pt x="22479" y="64675"/>
                  </a:cubicBezTo>
                  <a:cubicBezTo>
                    <a:pt x="24479" y="65342"/>
                    <a:pt x="26860" y="65627"/>
                    <a:pt x="29623" y="65627"/>
                  </a:cubicBezTo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35171AF-5E8E-4E2C-ADA8-3FDFD9BFEAB2}"/>
                </a:ext>
              </a:extLst>
            </p:cNvPr>
            <p:cNvSpPr/>
            <p:nvPr/>
          </p:nvSpPr>
          <p:spPr>
            <a:xfrm>
              <a:off x="2609160" y="1804794"/>
              <a:ext cx="97943" cy="130989"/>
            </a:xfrm>
            <a:custGeom>
              <a:avLst/>
              <a:gdLst>
                <a:gd name="connsiteX0" fmla="*/ 11240 w 54768"/>
                <a:gd name="connsiteY0" fmla="*/ 0 h 73247"/>
                <a:gd name="connsiteX1" fmla="*/ 42958 w 54768"/>
                <a:gd name="connsiteY1" fmla="*/ 52292 h 73247"/>
                <a:gd name="connsiteX2" fmla="*/ 42958 w 54768"/>
                <a:gd name="connsiteY2" fmla="*/ 0 h 73247"/>
                <a:gd name="connsiteX3" fmla="*/ 54769 w 54768"/>
                <a:gd name="connsiteY3" fmla="*/ 0 h 73247"/>
                <a:gd name="connsiteX4" fmla="*/ 54769 w 54768"/>
                <a:gd name="connsiteY4" fmla="*/ 73247 h 73247"/>
                <a:gd name="connsiteX5" fmla="*/ 43434 w 54768"/>
                <a:gd name="connsiteY5" fmla="*/ 73247 h 73247"/>
                <a:gd name="connsiteX6" fmla="*/ 11811 w 54768"/>
                <a:gd name="connsiteY6" fmla="*/ 20955 h 73247"/>
                <a:gd name="connsiteX7" fmla="*/ 11811 w 54768"/>
                <a:gd name="connsiteY7" fmla="*/ 73247 h 73247"/>
                <a:gd name="connsiteX8" fmla="*/ 0 w 54768"/>
                <a:gd name="connsiteY8" fmla="*/ 73247 h 73247"/>
                <a:gd name="connsiteX9" fmla="*/ 0 w 54768"/>
                <a:gd name="connsiteY9" fmla="*/ 0 h 73247"/>
                <a:gd name="connsiteX10" fmla="*/ 11240 w 54768"/>
                <a:gd name="connsiteY10" fmla="*/ 0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768" h="73247">
                  <a:moveTo>
                    <a:pt x="11240" y="0"/>
                  </a:moveTo>
                  <a:lnTo>
                    <a:pt x="42958" y="52292"/>
                  </a:lnTo>
                  <a:lnTo>
                    <a:pt x="42958" y="0"/>
                  </a:lnTo>
                  <a:lnTo>
                    <a:pt x="54769" y="0"/>
                  </a:lnTo>
                  <a:lnTo>
                    <a:pt x="54769" y="73247"/>
                  </a:lnTo>
                  <a:lnTo>
                    <a:pt x="43434" y="73247"/>
                  </a:lnTo>
                  <a:lnTo>
                    <a:pt x="11811" y="20955"/>
                  </a:lnTo>
                  <a:lnTo>
                    <a:pt x="11811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1124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88DE83A0-49A9-4110-A387-B328A1971639}"/>
              </a:ext>
            </a:extLst>
          </p:cNvPr>
          <p:cNvSpPr txBox="1">
            <a:spLocks/>
          </p:cNvSpPr>
          <p:nvPr userDrawn="1"/>
        </p:nvSpPr>
        <p:spPr>
          <a:xfrm>
            <a:off x="11065805" y="6332168"/>
            <a:ext cx="547288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900" b="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C077AF-627B-40AB-BE24-2FB21739763D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6BCCEBE-82C6-4456-B465-0C344A6498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500" y="2867066"/>
            <a:ext cx="8763000" cy="830997"/>
          </a:xfrm>
        </p:spPr>
        <p:txBody>
          <a:bodyPr wrap="square" anchor="b">
            <a:sp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STYLE.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A2081CA0-D3EC-4AFE-B3F4-C1C0356CEA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1500" y="3768286"/>
            <a:ext cx="8763000" cy="215444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1065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E24C621-DAEC-42C4-817D-A9C2EEFC65B4}"/>
              </a:ext>
            </a:extLst>
          </p:cNvPr>
          <p:cNvSpPr/>
          <p:nvPr userDrawn="1"/>
        </p:nvSpPr>
        <p:spPr>
          <a:xfrm>
            <a:off x="6096001" y="3124987"/>
            <a:ext cx="2688522" cy="1167250"/>
          </a:xfrm>
          <a:prstGeom prst="roundRect">
            <a:avLst>
              <a:gd name="adj" fmla="val 8944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41AACB-DE0E-4E3B-AACC-FE9BC0DD675F}"/>
              </a:ext>
            </a:extLst>
          </p:cNvPr>
          <p:cNvSpPr/>
          <p:nvPr userDrawn="1"/>
        </p:nvSpPr>
        <p:spPr>
          <a:xfrm>
            <a:off x="8924572" y="3124987"/>
            <a:ext cx="2688522" cy="1167250"/>
          </a:xfrm>
          <a:prstGeom prst="roundRect">
            <a:avLst>
              <a:gd name="adj" fmla="val 8944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58418C1-E4EA-4118-9C36-FDC9A7909553}"/>
              </a:ext>
            </a:extLst>
          </p:cNvPr>
          <p:cNvSpPr/>
          <p:nvPr userDrawn="1"/>
        </p:nvSpPr>
        <p:spPr>
          <a:xfrm>
            <a:off x="6096000" y="1817689"/>
            <a:ext cx="2688522" cy="1167250"/>
          </a:xfrm>
          <a:prstGeom prst="roundRect">
            <a:avLst>
              <a:gd name="adj" fmla="val 8944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C0FBEBD-A134-44CA-B08E-DC552FC469E8}"/>
              </a:ext>
            </a:extLst>
          </p:cNvPr>
          <p:cNvSpPr/>
          <p:nvPr userDrawn="1"/>
        </p:nvSpPr>
        <p:spPr>
          <a:xfrm>
            <a:off x="6096001" y="4432285"/>
            <a:ext cx="2688522" cy="1167250"/>
          </a:xfrm>
          <a:prstGeom prst="roundRect">
            <a:avLst>
              <a:gd name="adj" fmla="val 8944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7BC2D44-3B6A-4A1D-A7AE-0FC3512C97B8}"/>
              </a:ext>
            </a:extLst>
          </p:cNvPr>
          <p:cNvSpPr/>
          <p:nvPr userDrawn="1"/>
        </p:nvSpPr>
        <p:spPr>
          <a:xfrm>
            <a:off x="8924572" y="1817689"/>
            <a:ext cx="2688522" cy="1167250"/>
          </a:xfrm>
          <a:prstGeom prst="roundRect">
            <a:avLst>
              <a:gd name="adj" fmla="val 8944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90255CB-872C-4118-AA7C-0BF1E80DDA6F}"/>
              </a:ext>
            </a:extLst>
          </p:cNvPr>
          <p:cNvSpPr/>
          <p:nvPr userDrawn="1"/>
        </p:nvSpPr>
        <p:spPr>
          <a:xfrm>
            <a:off x="8924572" y="4432285"/>
            <a:ext cx="2688522" cy="1167250"/>
          </a:xfrm>
          <a:prstGeom prst="roundRect">
            <a:avLst>
              <a:gd name="adj" fmla="val 8944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7708BD56-51B4-4268-8B11-9885C19DEA5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78906" y="1817689"/>
            <a:ext cx="4499162" cy="3781846"/>
          </a:xfrm>
          <a:custGeom>
            <a:avLst/>
            <a:gdLst>
              <a:gd name="connsiteX0" fmla="*/ 2589112 w 4499162"/>
              <a:gd name="connsiteY0" fmla="*/ 1349384 h 3781846"/>
              <a:gd name="connsiteX1" fmla="*/ 2592027 w 4499162"/>
              <a:gd name="connsiteY1" fmla="*/ 1349384 h 3781846"/>
              <a:gd name="connsiteX2" fmla="*/ 3815817 w 4499162"/>
              <a:gd name="connsiteY2" fmla="*/ 2562792 h 3781846"/>
              <a:gd name="connsiteX3" fmla="*/ 3460893 w 4499162"/>
              <a:gd name="connsiteY3" fmla="*/ 3422095 h 3781846"/>
              <a:gd name="connsiteX4" fmla="*/ 2601225 w 4499162"/>
              <a:gd name="connsiteY4" fmla="*/ 3781846 h 3781846"/>
              <a:gd name="connsiteX5" fmla="*/ 2599222 w 4499162"/>
              <a:gd name="connsiteY5" fmla="*/ 3781846 h 3781846"/>
              <a:gd name="connsiteX6" fmla="*/ 2599131 w 4499162"/>
              <a:gd name="connsiteY6" fmla="*/ 3781755 h 3781846"/>
              <a:gd name="connsiteX7" fmla="*/ 2333006 w 4499162"/>
              <a:gd name="connsiteY7" fmla="*/ 3517634 h 3781846"/>
              <a:gd name="connsiteX8" fmla="*/ 2597127 w 4499162"/>
              <a:gd name="connsiteY8" fmla="*/ 3249506 h 3781846"/>
              <a:gd name="connsiteX9" fmla="*/ 3283386 w 4499162"/>
              <a:gd name="connsiteY9" fmla="*/ 2563975 h 3781846"/>
              <a:gd name="connsiteX10" fmla="*/ 2591935 w 4499162"/>
              <a:gd name="connsiteY10" fmla="*/ 1881633 h 3781846"/>
              <a:gd name="connsiteX11" fmla="*/ 2590296 w 4499162"/>
              <a:gd name="connsiteY11" fmla="*/ 1881633 h 3781846"/>
              <a:gd name="connsiteX12" fmla="*/ 2101035 w 4499162"/>
              <a:gd name="connsiteY12" fmla="*/ 2083822 h 3781846"/>
              <a:gd name="connsiteX13" fmla="*/ 1900394 w 4499162"/>
              <a:gd name="connsiteY13" fmla="*/ 2567163 h 3781846"/>
              <a:gd name="connsiteX14" fmla="*/ 1634907 w 4499162"/>
              <a:gd name="connsiteY14" fmla="*/ 2833925 h 3781846"/>
              <a:gd name="connsiteX15" fmla="*/ 1634270 w 4499162"/>
              <a:gd name="connsiteY15" fmla="*/ 2833925 h 3781846"/>
              <a:gd name="connsiteX16" fmla="*/ 1368145 w 4499162"/>
              <a:gd name="connsiteY16" fmla="*/ 2568438 h 3781846"/>
              <a:gd name="connsiteX17" fmla="*/ 1725346 w 4499162"/>
              <a:gd name="connsiteY17" fmla="*/ 1706858 h 3781846"/>
              <a:gd name="connsiteX18" fmla="*/ 2589112 w 4499162"/>
              <a:gd name="connsiteY18" fmla="*/ 1349384 h 3781846"/>
              <a:gd name="connsiteX19" fmla="*/ 2591207 w 4499162"/>
              <a:gd name="connsiteY19" fmla="*/ 670684 h 3781846"/>
              <a:gd name="connsiteX20" fmla="*/ 2591844 w 4499162"/>
              <a:gd name="connsiteY20" fmla="*/ 670684 h 3781846"/>
              <a:gd name="connsiteX21" fmla="*/ 3934125 w 4499162"/>
              <a:gd name="connsiteY21" fmla="*/ 1219054 h 3781846"/>
              <a:gd name="connsiteX22" fmla="*/ 4488841 w 4499162"/>
              <a:gd name="connsiteY22" fmla="*/ 2362259 h 3781846"/>
              <a:gd name="connsiteX23" fmla="*/ 4499162 w 4499162"/>
              <a:gd name="connsiteY23" fmla="*/ 2541588 h 3781846"/>
              <a:gd name="connsiteX24" fmla="*/ 4499162 w 4499162"/>
              <a:gd name="connsiteY24" fmla="*/ 2554437 h 3781846"/>
              <a:gd name="connsiteX25" fmla="*/ 4494675 w 4499162"/>
              <a:gd name="connsiteY25" fmla="*/ 2603179 h 3781846"/>
              <a:gd name="connsiteX26" fmla="*/ 4235769 w 4499162"/>
              <a:gd name="connsiteY26" fmla="*/ 2817895 h 3781846"/>
              <a:gd name="connsiteX27" fmla="*/ 4233492 w 4499162"/>
              <a:gd name="connsiteY27" fmla="*/ 2817895 h 3781846"/>
              <a:gd name="connsiteX28" fmla="*/ 3967367 w 4499162"/>
              <a:gd name="connsiteY28" fmla="*/ 2554048 h 3781846"/>
              <a:gd name="connsiteX29" fmla="*/ 2591844 w 4499162"/>
              <a:gd name="connsiteY29" fmla="*/ 1203024 h 3781846"/>
              <a:gd name="connsiteX30" fmla="*/ 2591389 w 4499162"/>
              <a:gd name="connsiteY30" fmla="*/ 1203024 h 3781846"/>
              <a:gd name="connsiteX31" fmla="*/ 1618149 w 4499162"/>
              <a:gd name="connsiteY31" fmla="*/ 1603213 h 3781846"/>
              <a:gd name="connsiteX32" fmla="*/ 1216321 w 4499162"/>
              <a:gd name="connsiteY32" fmla="*/ 2566161 h 3781846"/>
              <a:gd name="connsiteX33" fmla="*/ 950288 w 4499162"/>
              <a:gd name="connsiteY33" fmla="*/ 2832376 h 3781846"/>
              <a:gd name="connsiteX34" fmla="*/ 950197 w 4499162"/>
              <a:gd name="connsiteY34" fmla="*/ 2832376 h 3781846"/>
              <a:gd name="connsiteX35" fmla="*/ 950197 w 4499162"/>
              <a:gd name="connsiteY35" fmla="*/ 2832285 h 3781846"/>
              <a:gd name="connsiteX36" fmla="*/ 684072 w 4499162"/>
              <a:gd name="connsiteY36" fmla="*/ 2566252 h 3781846"/>
              <a:gd name="connsiteX37" fmla="*/ 1243098 w 4499162"/>
              <a:gd name="connsiteY37" fmla="*/ 1225429 h 3781846"/>
              <a:gd name="connsiteX38" fmla="*/ 2591207 w 4499162"/>
              <a:gd name="connsiteY38" fmla="*/ 670684 h 3781846"/>
              <a:gd name="connsiteX39" fmla="*/ 2587838 w 4499162"/>
              <a:gd name="connsiteY39" fmla="*/ 0 h 3781846"/>
              <a:gd name="connsiteX40" fmla="*/ 2853962 w 4499162"/>
              <a:gd name="connsiteY40" fmla="*/ 266125 h 3781846"/>
              <a:gd name="connsiteX41" fmla="*/ 2587838 w 4499162"/>
              <a:gd name="connsiteY41" fmla="*/ 532249 h 3781846"/>
              <a:gd name="connsiteX42" fmla="*/ 532249 w 4499162"/>
              <a:gd name="connsiteY42" fmla="*/ 2569531 h 3781846"/>
              <a:gd name="connsiteX43" fmla="*/ 266125 w 4499162"/>
              <a:gd name="connsiteY43" fmla="*/ 2835656 h 3781846"/>
              <a:gd name="connsiteX44" fmla="*/ 0 w 4499162"/>
              <a:gd name="connsiteY44" fmla="*/ 2569531 h 3781846"/>
              <a:gd name="connsiteX45" fmla="*/ 758755 w 4499162"/>
              <a:gd name="connsiteY45" fmla="*/ 751834 h 3781846"/>
              <a:gd name="connsiteX46" fmla="*/ 2587838 w 4499162"/>
              <a:gd name="connsiteY46" fmla="*/ 0 h 378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499162" h="3781846">
                <a:moveTo>
                  <a:pt x="2589112" y="1349384"/>
                </a:moveTo>
                <a:cubicBezTo>
                  <a:pt x="2590023" y="1349384"/>
                  <a:pt x="2591025" y="1349384"/>
                  <a:pt x="2592027" y="1349384"/>
                </a:cubicBezTo>
                <a:cubicBezTo>
                  <a:pt x="3265535" y="1349384"/>
                  <a:pt x="3814178" y="1893109"/>
                  <a:pt x="3815817" y="2562792"/>
                </a:cubicBezTo>
                <a:cubicBezTo>
                  <a:pt x="3816545" y="2886840"/>
                  <a:pt x="3690587" y="3192037"/>
                  <a:pt x="3460893" y="3422095"/>
                </a:cubicBezTo>
                <a:cubicBezTo>
                  <a:pt x="3231837" y="3651607"/>
                  <a:pt x="2926549" y="3779387"/>
                  <a:pt x="2601225" y="3781846"/>
                </a:cubicBezTo>
                <a:lnTo>
                  <a:pt x="2599222" y="3781846"/>
                </a:lnTo>
                <a:lnTo>
                  <a:pt x="2599131" y="3781755"/>
                </a:lnTo>
                <a:cubicBezTo>
                  <a:pt x="2453044" y="3781755"/>
                  <a:pt x="2334190" y="3663902"/>
                  <a:pt x="2333006" y="3517634"/>
                </a:cubicBezTo>
                <a:cubicBezTo>
                  <a:pt x="2331913" y="3370637"/>
                  <a:pt x="2450130" y="3250599"/>
                  <a:pt x="2597127" y="3249506"/>
                </a:cubicBezTo>
                <a:cubicBezTo>
                  <a:pt x="2976459" y="3246682"/>
                  <a:pt x="3284296" y="2939118"/>
                  <a:pt x="3283386" y="2563975"/>
                </a:cubicBezTo>
                <a:cubicBezTo>
                  <a:pt x="3282475" y="2187376"/>
                  <a:pt x="2972452" y="1881633"/>
                  <a:pt x="2591935" y="1881633"/>
                </a:cubicBezTo>
                <a:lnTo>
                  <a:pt x="2590296" y="1881633"/>
                </a:lnTo>
                <a:cubicBezTo>
                  <a:pt x="2405229" y="1882088"/>
                  <a:pt x="2231456" y="1953856"/>
                  <a:pt x="2101035" y="2083822"/>
                </a:cubicBezTo>
                <a:cubicBezTo>
                  <a:pt x="1971251" y="2213241"/>
                  <a:pt x="1899939" y="2384920"/>
                  <a:pt x="1900394" y="2567163"/>
                </a:cubicBezTo>
                <a:cubicBezTo>
                  <a:pt x="1900758" y="2714160"/>
                  <a:pt x="1781904" y="2833561"/>
                  <a:pt x="1634907" y="2833925"/>
                </a:cubicBezTo>
                <a:lnTo>
                  <a:pt x="1634270" y="2833925"/>
                </a:lnTo>
                <a:cubicBezTo>
                  <a:pt x="1487546" y="2833925"/>
                  <a:pt x="1368509" y="2715162"/>
                  <a:pt x="1368145" y="2568438"/>
                </a:cubicBezTo>
                <a:cubicBezTo>
                  <a:pt x="1367416" y="2243205"/>
                  <a:pt x="1494194" y="1937189"/>
                  <a:pt x="1725346" y="1706858"/>
                </a:cubicBezTo>
                <a:cubicBezTo>
                  <a:pt x="1955860" y="1477073"/>
                  <a:pt x="2262604" y="1350113"/>
                  <a:pt x="2589112" y="1349384"/>
                </a:cubicBezTo>
                <a:close/>
                <a:moveTo>
                  <a:pt x="2591207" y="670684"/>
                </a:moveTo>
                <a:lnTo>
                  <a:pt x="2591844" y="670684"/>
                </a:lnTo>
                <a:cubicBezTo>
                  <a:pt x="3097864" y="670684"/>
                  <a:pt x="3574556" y="865405"/>
                  <a:pt x="3934125" y="1219054"/>
                </a:cubicBezTo>
                <a:cubicBezTo>
                  <a:pt x="4249385" y="1529134"/>
                  <a:pt x="4442547" y="1929584"/>
                  <a:pt x="4488841" y="2362259"/>
                </a:cubicBezTo>
                <a:lnTo>
                  <a:pt x="4499162" y="2541588"/>
                </a:lnTo>
                <a:lnTo>
                  <a:pt x="4499162" y="2554437"/>
                </a:lnTo>
                <a:lnTo>
                  <a:pt x="4494675" y="2603179"/>
                </a:lnTo>
                <a:cubicBezTo>
                  <a:pt x="4470909" y="2724666"/>
                  <a:pt x="4364391" y="2816780"/>
                  <a:pt x="4235769" y="2817895"/>
                </a:cubicBezTo>
                <a:cubicBezTo>
                  <a:pt x="4235040" y="2817895"/>
                  <a:pt x="4234221" y="2817895"/>
                  <a:pt x="4233492" y="2817895"/>
                </a:cubicBezTo>
                <a:cubicBezTo>
                  <a:pt x="4087588" y="2817895"/>
                  <a:pt x="3968643" y="2700225"/>
                  <a:pt x="3967367" y="2554048"/>
                </a:cubicBezTo>
                <a:cubicBezTo>
                  <a:pt x="3960992" y="1808954"/>
                  <a:pt x="3343951" y="1203024"/>
                  <a:pt x="2591844" y="1203024"/>
                </a:cubicBezTo>
                <a:lnTo>
                  <a:pt x="2591389" y="1203024"/>
                </a:lnTo>
                <a:cubicBezTo>
                  <a:pt x="2223532" y="1203115"/>
                  <a:pt x="1877898" y="1345285"/>
                  <a:pt x="1618149" y="1603213"/>
                </a:cubicBezTo>
                <a:cubicBezTo>
                  <a:pt x="1358947" y="1860594"/>
                  <a:pt x="1216230" y="2202585"/>
                  <a:pt x="1216321" y="2566161"/>
                </a:cubicBezTo>
                <a:cubicBezTo>
                  <a:pt x="1216321" y="2713158"/>
                  <a:pt x="1097285" y="2832376"/>
                  <a:pt x="950288" y="2832376"/>
                </a:cubicBezTo>
                <a:lnTo>
                  <a:pt x="950197" y="2832376"/>
                </a:lnTo>
                <a:lnTo>
                  <a:pt x="950197" y="2832285"/>
                </a:lnTo>
                <a:cubicBezTo>
                  <a:pt x="803291" y="2832285"/>
                  <a:pt x="684072" y="2713158"/>
                  <a:pt x="684072" y="2566252"/>
                </a:cubicBezTo>
                <a:cubicBezTo>
                  <a:pt x="683890" y="2059686"/>
                  <a:pt x="882436" y="1583540"/>
                  <a:pt x="1243098" y="1225429"/>
                </a:cubicBezTo>
                <a:cubicBezTo>
                  <a:pt x="1603213" y="867864"/>
                  <a:pt x="2082000" y="670866"/>
                  <a:pt x="2591207" y="670684"/>
                </a:cubicBezTo>
                <a:close/>
                <a:moveTo>
                  <a:pt x="2587838" y="0"/>
                </a:moveTo>
                <a:cubicBezTo>
                  <a:pt x="2734835" y="0"/>
                  <a:pt x="2853962" y="119128"/>
                  <a:pt x="2853962" y="266125"/>
                </a:cubicBezTo>
                <a:cubicBezTo>
                  <a:pt x="2853962" y="413121"/>
                  <a:pt x="2734835" y="532249"/>
                  <a:pt x="2587838" y="532249"/>
                </a:cubicBezTo>
                <a:cubicBezTo>
                  <a:pt x="1454395" y="532249"/>
                  <a:pt x="532249" y="1446198"/>
                  <a:pt x="532249" y="2569531"/>
                </a:cubicBezTo>
                <a:cubicBezTo>
                  <a:pt x="532249" y="2716528"/>
                  <a:pt x="413121" y="2835656"/>
                  <a:pt x="266125" y="2835656"/>
                </a:cubicBezTo>
                <a:cubicBezTo>
                  <a:pt x="119128" y="2835656"/>
                  <a:pt x="0" y="2716528"/>
                  <a:pt x="0" y="2569531"/>
                </a:cubicBezTo>
                <a:cubicBezTo>
                  <a:pt x="0" y="1882817"/>
                  <a:pt x="269403" y="1237270"/>
                  <a:pt x="758755" y="751834"/>
                </a:cubicBezTo>
                <a:cubicBezTo>
                  <a:pt x="1247379" y="267035"/>
                  <a:pt x="1897025" y="0"/>
                  <a:pt x="258783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97497-00BF-74DF-5BAE-5E4FEA3774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8906" y="592089"/>
            <a:ext cx="5295801" cy="461665"/>
          </a:xfrm>
        </p:spPr>
        <p:txBody>
          <a:bodyPr anchor="t">
            <a:spAutoFit/>
          </a:bodyPr>
          <a:lstStyle>
            <a:lvl1pPr>
              <a:defRPr/>
            </a:lvl1pPr>
          </a:lstStyle>
          <a:p>
            <a:r>
              <a:rPr lang="en-US" dirty="0"/>
              <a:t>AGENDA.</a:t>
            </a:r>
          </a:p>
        </p:txBody>
      </p:sp>
      <p:sp>
        <p:nvSpPr>
          <p:cNvPr id="51" name="Text Placeholder 9">
            <a:extLst>
              <a:ext uri="{FF2B5EF4-FFF2-40B4-BE49-F238E27FC236}">
                <a16:creationId xmlns:a16="http://schemas.microsoft.com/office/drawing/2014/main" id="{33F2249F-0551-441A-B305-6307AFBA04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361" y="2367357"/>
            <a:ext cx="2261802" cy="400751"/>
          </a:xfrm>
        </p:spPr>
        <p:txBody>
          <a:bodyPr wrap="square" anchor="t">
            <a:noAutofit/>
          </a:bodyPr>
          <a:lstStyle>
            <a:lvl1pPr marL="0" indent="0">
              <a:spcAft>
                <a:spcPts val="0"/>
              </a:spcAft>
              <a:buNone/>
              <a:defRPr sz="12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52" name="Text Placeholder 9">
            <a:extLst>
              <a:ext uri="{FF2B5EF4-FFF2-40B4-BE49-F238E27FC236}">
                <a16:creationId xmlns:a16="http://schemas.microsoft.com/office/drawing/2014/main" id="{59112C5B-2D56-4D25-BDAF-ADDDC3E19A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1" y="2019963"/>
            <a:ext cx="479897" cy="307777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 i="1" spc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00.</a:t>
            </a:r>
          </a:p>
        </p:txBody>
      </p:sp>
      <p:sp>
        <p:nvSpPr>
          <p:cNvPr id="56" name="Text Placeholder 9">
            <a:extLst>
              <a:ext uri="{FF2B5EF4-FFF2-40B4-BE49-F238E27FC236}">
                <a16:creationId xmlns:a16="http://schemas.microsoft.com/office/drawing/2014/main" id="{4253AD59-1FF7-4F5E-A739-08EAB5FFDA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1" y="3682511"/>
            <a:ext cx="2261802" cy="400751"/>
          </a:xfrm>
        </p:spPr>
        <p:txBody>
          <a:bodyPr wrap="square" anchor="t">
            <a:noAutofit/>
          </a:bodyPr>
          <a:lstStyle>
            <a:lvl1pPr marL="0" indent="0">
              <a:spcAft>
                <a:spcPts val="0"/>
              </a:spcAft>
              <a:buNone/>
              <a:defRPr sz="12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57" name="Text Placeholder 9">
            <a:extLst>
              <a:ext uri="{FF2B5EF4-FFF2-40B4-BE49-F238E27FC236}">
                <a16:creationId xmlns:a16="http://schemas.microsoft.com/office/drawing/2014/main" id="{A759A77F-8FE2-47D9-BC3E-17B8FF7EFA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09361" y="3335117"/>
            <a:ext cx="479897" cy="307777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 i="1" spc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00.</a:t>
            </a:r>
          </a:p>
        </p:txBody>
      </p:sp>
      <p:sp>
        <p:nvSpPr>
          <p:cNvPr id="58" name="Text Placeholder 9">
            <a:extLst>
              <a:ext uri="{FF2B5EF4-FFF2-40B4-BE49-F238E27FC236}">
                <a16:creationId xmlns:a16="http://schemas.microsoft.com/office/drawing/2014/main" id="{90938D0F-C492-4C3C-833C-91B98965537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37933" y="3682511"/>
            <a:ext cx="2261802" cy="400751"/>
          </a:xfrm>
        </p:spPr>
        <p:txBody>
          <a:bodyPr wrap="square" anchor="t">
            <a:noAutofit/>
          </a:bodyPr>
          <a:lstStyle>
            <a:lvl1pPr marL="0" indent="0">
              <a:spcAft>
                <a:spcPts val="0"/>
              </a:spcAft>
              <a:buNone/>
              <a:defRPr sz="12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59" name="Text Placeholder 9">
            <a:extLst>
              <a:ext uri="{FF2B5EF4-FFF2-40B4-BE49-F238E27FC236}">
                <a16:creationId xmlns:a16="http://schemas.microsoft.com/office/drawing/2014/main" id="{828675B5-68D0-4B2D-9869-B0B991D154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37933" y="3335117"/>
            <a:ext cx="479897" cy="307777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 i="1" spc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00.</a:t>
            </a:r>
          </a:p>
        </p:txBody>
      </p:sp>
      <p:sp>
        <p:nvSpPr>
          <p:cNvPr id="60" name="Text Placeholder 9">
            <a:extLst>
              <a:ext uri="{FF2B5EF4-FFF2-40B4-BE49-F238E27FC236}">
                <a16:creationId xmlns:a16="http://schemas.microsoft.com/office/drawing/2014/main" id="{CB99C6AC-C49E-4320-BCCE-9E3AF15D1F2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9361" y="4997665"/>
            <a:ext cx="2261802" cy="400751"/>
          </a:xfrm>
        </p:spPr>
        <p:txBody>
          <a:bodyPr wrap="square" anchor="t">
            <a:noAutofit/>
          </a:bodyPr>
          <a:lstStyle>
            <a:lvl1pPr marL="0" indent="0">
              <a:spcAft>
                <a:spcPts val="0"/>
              </a:spcAft>
              <a:buNone/>
              <a:defRPr sz="12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styles.</a:t>
            </a:r>
            <a:endParaRPr lang="en-US" dirty="0"/>
          </a:p>
        </p:txBody>
      </p:sp>
      <p:sp>
        <p:nvSpPr>
          <p:cNvPr id="61" name="Text Placeholder 9">
            <a:extLst>
              <a:ext uri="{FF2B5EF4-FFF2-40B4-BE49-F238E27FC236}">
                <a16:creationId xmlns:a16="http://schemas.microsoft.com/office/drawing/2014/main" id="{C722DBCD-BFCA-49D2-9F2F-AFF82D8F3CD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09361" y="4650271"/>
            <a:ext cx="479897" cy="307777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 i="1" spc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00.</a:t>
            </a:r>
          </a:p>
        </p:txBody>
      </p:sp>
      <p:sp>
        <p:nvSpPr>
          <p:cNvPr id="62" name="Text Placeholder 9">
            <a:extLst>
              <a:ext uri="{FF2B5EF4-FFF2-40B4-BE49-F238E27FC236}">
                <a16:creationId xmlns:a16="http://schemas.microsoft.com/office/drawing/2014/main" id="{52EEC4C8-363B-4C69-BAD6-66345FAFE0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37933" y="4997665"/>
            <a:ext cx="2261802" cy="400751"/>
          </a:xfrm>
        </p:spPr>
        <p:txBody>
          <a:bodyPr wrap="square" anchor="t">
            <a:noAutofit/>
          </a:bodyPr>
          <a:lstStyle>
            <a:lvl1pPr marL="0" indent="0">
              <a:spcAft>
                <a:spcPts val="0"/>
              </a:spcAft>
              <a:buNone/>
              <a:defRPr sz="12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styles.</a:t>
            </a:r>
            <a:endParaRPr lang="en-US" dirty="0"/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A807852C-FE14-4806-B833-D3BDDC9978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37933" y="4650271"/>
            <a:ext cx="479897" cy="307777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 i="1" spc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00.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4744C831-F882-49D5-BEA5-F7E4091AA03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37933" y="2367357"/>
            <a:ext cx="2261802" cy="400751"/>
          </a:xfrm>
        </p:spPr>
        <p:txBody>
          <a:bodyPr wrap="square" anchor="t">
            <a:noAutofit/>
          </a:bodyPr>
          <a:lstStyle>
            <a:lvl1pPr marL="0" indent="0">
              <a:spcAft>
                <a:spcPts val="0"/>
              </a:spcAft>
              <a:buNone/>
              <a:defRPr sz="12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styles.</a:t>
            </a:r>
            <a:endParaRPr lang="en-US" dirty="0"/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524A6D5C-4D6C-481B-9499-5F1B142416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37933" y="2019963"/>
            <a:ext cx="479897" cy="307777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 i="1" spc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00.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2BF2AFE-28C3-4D53-8D99-5AAB34882E50}"/>
              </a:ext>
            </a:extLst>
          </p:cNvPr>
          <p:cNvGrpSpPr/>
          <p:nvPr userDrawn="1"/>
        </p:nvGrpSpPr>
        <p:grpSpPr>
          <a:xfrm>
            <a:off x="2617934" y="3824244"/>
            <a:ext cx="1106716" cy="1106716"/>
            <a:chOff x="8858816" y="3666193"/>
            <a:chExt cx="1382946" cy="1382947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BB62570-F414-48D1-A823-55CD93B1511A}"/>
                </a:ext>
              </a:extLst>
            </p:cNvPr>
            <p:cNvSpPr/>
            <p:nvPr/>
          </p:nvSpPr>
          <p:spPr>
            <a:xfrm>
              <a:off x="8858816" y="3666193"/>
              <a:ext cx="1382946" cy="13829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E8B239AC-5D82-4F31-8CAB-2F8BAC7A9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04676" y="4012053"/>
              <a:ext cx="691229" cy="6912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40016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7497-00BF-74DF-5BAE-5E4FEA3774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431E-65B3-409A-921B-76A1225D32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907" y="1481096"/>
            <a:ext cx="10098618" cy="4675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274320" indent="0">
              <a:spcAft>
                <a:spcPts val="0"/>
              </a:spcAft>
              <a:buNone/>
              <a:defRPr/>
            </a:lvl2pPr>
            <a:lvl3pPr marL="548640" indent="0">
              <a:spcAft>
                <a:spcPts val="0"/>
              </a:spcAft>
              <a:buNone/>
              <a:defRPr/>
            </a:lvl3pPr>
            <a:lvl4pPr marL="822960" indent="0">
              <a:spcAft>
                <a:spcPts val="0"/>
              </a:spcAft>
              <a:buNone/>
              <a:defRPr/>
            </a:lvl4pPr>
            <a:lvl5pPr marL="1097280" indent="0"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D9F355-2F17-465B-BD9C-E08F350FF9F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6997" y="2493081"/>
            <a:ext cx="8183749" cy="53437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i="1">
                <a:solidFill>
                  <a:schemeClr val="accent3"/>
                </a:solidFill>
                <a:latin typeface="+mn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B21195-E428-4957-B109-D1DB504EAF52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96899" y="3240888"/>
            <a:ext cx="8189621" cy="25672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60D384B-BA64-4A2C-9304-014CE9085E3E}"/>
              </a:ext>
            </a:extLst>
          </p:cNvPr>
          <p:cNvSpPr/>
          <p:nvPr userDrawn="1"/>
        </p:nvSpPr>
        <p:spPr>
          <a:xfrm>
            <a:off x="578906" y="2279650"/>
            <a:ext cx="8636214" cy="3746500"/>
          </a:xfrm>
          <a:prstGeom prst="roundRect">
            <a:avLst>
              <a:gd name="adj" fmla="val 2769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7D97CDC-FC5E-5D1B-0E4F-F6D7C1EE8144}"/>
              </a:ext>
            </a:extLst>
          </p:cNvPr>
          <p:cNvSpPr/>
          <p:nvPr userDrawn="1"/>
        </p:nvSpPr>
        <p:spPr>
          <a:xfrm>
            <a:off x="9468906" y="2279650"/>
            <a:ext cx="2144188" cy="3746500"/>
          </a:xfrm>
          <a:prstGeom prst="roundRect">
            <a:avLst>
              <a:gd name="adj" fmla="val 6027"/>
            </a:avLst>
          </a:prstGeom>
          <a:solidFill>
            <a:schemeClr val="accent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4F8DF3-1598-640E-8699-76BB0136179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9689440" y="2493081"/>
            <a:ext cx="1703122" cy="534377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tx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8DE0CF-E744-BBAE-5A92-9BD3C8EF88EB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689439" y="3240888"/>
            <a:ext cx="1703123" cy="25672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29596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7497-00BF-74DF-5BAE-5E4FEA3774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431E-65B3-409A-921B-76A1225D32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907" y="1481096"/>
            <a:ext cx="10098618" cy="4675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274320" indent="0">
              <a:spcAft>
                <a:spcPts val="0"/>
              </a:spcAft>
              <a:buNone/>
              <a:defRPr/>
            </a:lvl2pPr>
            <a:lvl3pPr marL="548640" indent="0">
              <a:spcAft>
                <a:spcPts val="0"/>
              </a:spcAft>
              <a:buNone/>
              <a:defRPr/>
            </a:lvl3pPr>
            <a:lvl4pPr marL="822960" indent="0">
              <a:spcAft>
                <a:spcPts val="0"/>
              </a:spcAft>
              <a:buNone/>
              <a:defRPr/>
            </a:lvl4pPr>
            <a:lvl5pPr marL="1097280" indent="0"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D9F355-2F17-465B-BD9C-E08F350FF9F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6997" y="2493081"/>
            <a:ext cx="4922529" cy="53437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i="1">
                <a:solidFill>
                  <a:schemeClr val="accent3"/>
                </a:solidFill>
                <a:latin typeface="+mn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B21195-E428-4957-B109-D1DB504EAF52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96899" y="3240888"/>
            <a:ext cx="4926061" cy="25672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60D384B-BA64-4A2C-9304-014CE9085E3E}"/>
              </a:ext>
            </a:extLst>
          </p:cNvPr>
          <p:cNvSpPr/>
          <p:nvPr userDrawn="1"/>
        </p:nvSpPr>
        <p:spPr>
          <a:xfrm>
            <a:off x="578906" y="2279650"/>
            <a:ext cx="5362047" cy="3746500"/>
          </a:xfrm>
          <a:prstGeom prst="roundRect">
            <a:avLst>
              <a:gd name="adj" fmla="val 2769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A0045C5-57F6-469E-B8E7-FDAB7034E2A0}"/>
              </a:ext>
            </a:extLst>
          </p:cNvPr>
          <p:cNvSpPr/>
          <p:nvPr userDrawn="1"/>
        </p:nvSpPr>
        <p:spPr>
          <a:xfrm>
            <a:off x="6251047" y="2279650"/>
            <a:ext cx="5362047" cy="3746500"/>
          </a:xfrm>
          <a:prstGeom prst="roundRect">
            <a:avLst>
              <a:gd name="adj" fmla="val 2769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C07D9C-C0A3-43F0-8D11-A690B35A185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469040" y="2493081"/>
            <a:ext cx="4922529" cy="53437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i="1">
                <a:solidFill>
                  <a:schemeClr val="accent3"/>
                </a:solidFill>
                <a:latin typeface="+mn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EB837D2-0F18-4F6A-8B4B-9A7FCE8C11B2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468942" y="3240888"/>
            <a:ext cx="4926061" cy="25672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57352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7497-00BF-74DF-5BAE-5E4FEA3774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431E-65B3-409A-921B-76A1225D32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907" y="1481096"/>
            <a:ext cx="10098618" cy="4675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274320" indent="0">
              <a:spcAft>
                <a:spcPts val="0"/>
              </a:spcAft>
              <a:buNone/>
              <a:defRPr/>
            </a:lvl2pPr>
            <a:lvl3pPr marL="548640" indent="0">
              <a:spcAft>
                <a:spcPts val="0"/>
              </a:spcAft>
              <a:buNone/>
              <a:defRPr/>
            </a:lvl3pPr>
            <a:lvl4pPr marL="822960" indent="0">
              <a:spcAft>
                <a:spcPts val="0"/>
              </a:spcAft>
              <a:buNone/>
              <a:defRPr/>
            </a:lvl4pPr>
            <a:lvl5pPr marL="1097280" indent="0"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D9F355-2F17-465B-BD9C-E08F350FF9F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6997" y="2493081"/>
            <a:ext cx="3696367" cy="53437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i="1">
                <a:solidFill>
                  <a:schemeClr val="accent3"/>
                </a:solidFill>
                <a:latin typeface="+mn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B21195-E428-4957-B109-D1DB504EAF52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96899" y="3240888"/>
            <a:ext cx="3696367" cy="25672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60D384B-BA64-4A2C-9304-014CE9085E3E}"/>
              </a:ext>
            </a:extLst>
          </p:cNvPr>
          <p:cNvSpPr/>
          <p:nvPr userDrawn="1"/>
        </p:nvSpPr>
        <p:spPr>
          <a:xfrm>
            <a:off x="578907" y="2279650"/>
            <a:ext cx="4135002" cy="3746500"/>
          </a:xfrm>
          <a:prstGeom prst="roundRect">
            <a:avLst>
              <a:gd name="adj" fmla="val 2769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5599120-4487-4D86-B5B6-F3616EFC57C8}"/>
              </a:ext>
            </a:extLst>
          </p:cNvPr>
          <p:cNvSpPr/>
          <p:nvPr userDrawn="1"/>
        </p:nvSpPr>
        <p:spPr>
          <a:xfrm>
            <a:off x="9468906" y="2279650"/>
            <a:ext cx="2144188" cy="3746500"/>
          </a:xfrm>
          <a:prstGeom prst="roundRect">
            <a:avLst>
              <a:gd name="adj" fmla="val 6027"/>
            </a:avLst>
          </a:prstGeom>
          <a:solidFill>
            <a:schemeClr val="accent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E9240B3-8622-45F0-A9E3-6351D1C7EAC1}"/>
              </a:ext>
            </a:extLst>
          </p:cNvPr>
          <p:cNvSpPr/>
          <p:nvPr userDrawn="1"/>
        </p:nvSpPr>
        <p:spPr>
          <a:xfrm>
            <a:off x="5023907" y="2279650"/>
            <a:ext cx="4135002" cy="3746500"/>
          </a:xfrm>
          <a:prstGeom prst="roundRect">
            <a:avLst>
              <a:gd name="adj" fmla="val 2769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334313D-FB46-40F1-BA22-91DF5A4654F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5239457" y="2493081"/>
            <a:ext cx="3696367" cy="53437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i="1">
                <a:solidFill>
                  <a:schemeClr val="accent3"/>
                </a:solidFill>
                <a:latin typeface="+mn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5EA03CB-9C1A-467D-986B-6CFC00CCA19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239359" y="3240888"/>
            <a:ext cx="3696367" cy="25672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6EC5DA4-7FAF-4CA3-81AB-27D18C43A67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9689440" y="2493081"/>
            <a:ext cx="1703122" cy="534377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tx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299B83E-D16C-4790-9696-BA4EC5E3E51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689439" y="3240888"/>
            <a:ext cx="1703123" cy="25672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04872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Produc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C0057664-1CC8-4365-8BFD-829E2ECAB5CD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796899" y="3240888"/>
            <a:ext cx="3696366" cy="25672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97497-00BF-74DF-5BAE-5E4FEA3774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431E-65B3-409A-921B-76A1225D32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907" y="1481096"/>
            <a:ext cx="10098618" cy="4675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274320" indent="0">
              <a:spcAft>
                <a:spcPts val="0"/>
              </a:spcAft>
              <a:buNone/>
              <a:defRPr/>
            </a:lvl2pPr>
            <a:lvl3pPr marL="548640" indent="0">
              <a:spcAft>
                <a:spcPts val="0"/>
              </a:spcAft>
              <a:buNone/>
              <a:defRPr/>
            </a:lvl3pPr>
            <a:lvl4pPr marL="822960" indent="0">
              <a:spcAft>
                <a:spcPts val="0"/>
              </a:spcAft>
              <a:buNone/>
              <a:defRPr/>
            </a:lvl4pPr>
            <a:lvl5pPr marL="1097280" indent="0"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D9F355-2F17-465B-BD9C-E08F350FF9F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6997" y="2493081"/>
            <a:ext cx="3696367" cy="53437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i="1">
                <a:solidFill>
                  <a:schemeClr val="accent3"/>
                </a:solidFill>
                <a:latin typeface="+mn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60D384B-BA64-4A2C-9304-014CE9085E3E}"/>
              </a:ext>
            </a:extLst>
          </p:cNvPr>
          <p:cNvSpPr/>
          <p:nvPr userDrawn="1"/>
        </p:nvSpPr>
        <p:spPr>
          <a:xfrm>
            <a:off x="578907" y="2279650"/>
            <a:ext cx="4135002" cy="3746500"/>
          </a:xfrm>
          <a:prstGeom prst="roundRect">
            <a:avLst>
              <a:gd name="adj" fmla="val 2769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5599120-4487-4D86-B5B6-F3616EFC57C8}"/>
              </a:ext>
            </a:extLst>
          </p:cNvPr>
          <p:cNvSpPr/>
          <p:nvPr userDrawn="1"/>
        </p:nvSpPr>
        <p:spPr>
          <a:xfrm>
            <a:off x="9468906" y="2279650"/>
            <a:ext cx="2144188" cy="3746500"/>
          </a:xfrm>
          <a:prstGeom prst="roundRect">
            <a:avLst>
              <a:gd name="adj" fmla="val 6027"/>
            </a:avLst>
          </a:prstGeom>
          <a:solidFill>
            <a:schemeClr val="accent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E9240B3-8622-45F0-A9E3-6351D1C7EAC1}"/>
              </a:ext>
            </a:extLst>
          </p:cNvPr>
          <p:cNvSpPr/>
          <p:nvPr userDrawn="1"/>
        </p:nvSpPr>
        <p:spPr>
          <a:xfrm>
            <a:off x="5023907" y="2279650"/>
            <a:ext cx="4135002" cy="3746500"/>
          </a:xfrm>
          <a:prstGeom prst="roundRect">
            <a:avLst>
              <a:gd name="adj" fmla="val 2769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6EC5DA4-7FAF-4CA3-81AB-27D18C43A67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9689440" y="2493081"/>
            <a:ext cx="1703122" cy="534377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tx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299B83E-D16C-4790-9696-BA4EC5E3E51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689439" y="3240888"/>
            <a:ext cx="1703123" cy="25672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CEB5249E-C938-4F30-A970-3D240081F63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39457" y="2493081"/>
            <a:ext cx="3696269" cy="331507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449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72CC0A12-7D8C-4AD2-B1CB-83CC7506452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8906" y="2279650"/>
            <a:ext cx="4135002" cy="3746500"/>
          </a:xfrm>
          <a:prstGeom prst="roundRect">
            <a:avLst>
              <a:gd name="adj" fmla="val 3108"/>
            </a:avLst>
          </a:prstGeo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97497-00BF-74DF-5BAE-5E4FEA3774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431E-65B3-409A-921B-76A1225D32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907" y="1481096"/>
            <a:ext cx="10098618" cy="4675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274320" indent="0">
              <a:spcAft>
                <a:spcPts val="0"/>
              </a:spcAft>
              <a:buNone/>
              <a:defRPr/>
            </a:lvl2pPr>
            <a:lvl3pPr marL="548640" indent="0">
              <a:spcAft>
                <a:spcPts val="0"/>
              </a:spcAft>
              <a:buNone/>
              <a:defRPr/>
            </a:lvl3pPr>
            <a:lvl4pPr marL="822960" indent="0">
              <a:spcAft>
                <a:spcPts val="0"/>
              </a:spcAft>
              <a:buNone/>
              <a:defRPr/>
            </a:lvl4pPr>
            <a:lvl5pPr marL="1097280" indent="0"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053E90-BCD6-4F37-8E7E-D6A771369F18}"/>
              </a:ext>
            </a:extLst>
          </p:cNvPr>
          <p:cNvSpPr/>
          <p:nvPr userDrawn="1"/>
        </p:nvSpPr>
        <p:spPr>
          <a:xfrm>
            <a:off x="5023906" y="2279650"/>
            <a:ext cx="4135003" cy="3746500"/>
          </a:xfrm>
          <a:prstGeom prst="roundRect">
            <a:avLst>
              <a:gd name="adj" fmla="val 2769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752D2D-5D35-4DD4-B2C0-F67AD515A198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5239457" y="2493081"/>
            <a:ext cx="3696263" cy="53437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i="1">
                <a:solidFill>
                  <a:schemeClr val="accent3"/>
                </a:solidFill>
                <a:latin typeface="+mn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AB54D8E-9CF5-4FCC-B221-D163A6B3EFB2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239458" y="3240888"/>
            <a:ext cx="3696263" cy="25672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60388-FDD9-8073-9885-B39ECFAD51FA}"/>
              </a:ext>
            </a:extLst>
          </p:cNvPr>
          <p:cNvSpPr/>
          <p:nvPr userDrawn="1"/>
        </p:nvSpPr>
        <p:spPr>
          <a:xfrm>
            <a:off x="9468906" y="2279650"/>
            <a:ext cx="2144188" cy="3746500"/>
          </a:xfrm>
          <a:prstGeom prst="roundRect">
            <a:avLst>
              <a:gd name="adj" fmla="val 6027"/>
            </a:avLst>
          </a:prstGeom>
          <a:solidFill>
            <a:schemeClr val="accent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95613D-E742-AC71-BB9A-C1DE1348B5C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9689440" y="2493081"/>
            <a:ext cx="1703122" cy="534377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tx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10A969D-C7CD-D8CA-B82F-FCE1568F9FF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689439" y="3240888"/>
            <a:ext cx="1703123" cy="25672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05075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72CC0A12-7D8C-4AD2-B1CB-83CC7506452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478092" y="2279650"/>
            <a:ext cx="1686228" cy="3746500"/>
          </a:xfrm>
          <a:prstGeom prst="roundRect">
            <a:avLst>
              <a:gd name="adj" fmla="val 6723"/>
            </a:avLst>
          </a:prstGeo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97497-00BF-74DF-5BAE-5E4FEA3774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431E-65B3-409A-921B-76A1225D32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907" y="1481096"/>
            <a:ext cx="10098618" cy="4675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274320" indent="0">
              <a:spcAft>
                <a:spcPts val="0"/>
              </a:spcAft>
              <a:buNone/>
              <a:defRPr/>
            </a:lvl2pPr>
            <a:lvl3pPr marL="548640" indent="0">
              <a:spcAft>
                <a:spcPts val="0"/>
              </a:spcAft>
              <a:buNone/>
              <a:defRPr/>
            </a:lvl3pPr>
            <a:lvl4pPr marL="822960" indent="0">
              <a:spcAft>
                <a:spcPts val="0"/>
              </a:spcAft>
              <a:buNone/>
              <a:defRPr/>
            </a:lvl4pPr>
            <a:lvl5pPr marL="1097280" indent="0"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053E90-BCD6-4F37-8E7E-D6A771369F18}"/>
              </a:ext>
            </a:extLst>
          </p:cNvPr>
          <p:cNvSpPr/>
          <p:nvPr userDrawn="1"/>
        </p:nvSpPr>
        <p:spPr>
          <a:xfrm>
            <a:off x="578906" y="2279650"/>
            <a:ext cx="6589187" cy="3746500"/>
          </a:xfrm>
          <a:prstGeom prst="roundRect">
            <a:avLst>
              <a:gd name="adj" fmla="val 2769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752D2D-5D35-4DD4-B2C0-F67AD515A198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94457" y="2493081"/>
            <a:ext cx="6158084" cy="53437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i="1">
                <a:solidFill>
                  <a:schemeClr val="accent3"/>
                </a:solidFill>
                <a:latin typeface="+mn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AB54D8E-9CF5-4FCC-B221-D163A6B3EFB2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94458" y="3240888"/>
            <a:ext cx="6158084" cy="25672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2DC572D-2785-96AA-CC77-07B8DAE501C9}"/>
              </a:ext>
            </a:extLst>
          </p:cNvPr>
          <p:cNvSpPr/>
          <p:nvPr userDrawn="1"/>
        </p:nvSpPr>
        <p:spPr>
          <a:xfrm>
            <a:off x="9468906" y="2279650"/>
            <a:ext cx="2144188" cy="3746500"/>
          </a:xfrm>
          <a:prstGeom prst="roundRect">
            <a:avLst>
              <a:gd name="adj" fmla="val 6027"/>
            </a:avLst>
          </a:prstGeom>
          <a:solidFill>
            <a:schemeClr val="accent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6BD72E-B32E-4710-F5FA-77A4A0AA71C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9689440" y="2493081"/>
            <a:ext cx="1703122" cy="534377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tx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CA6FD6-E16A-9081-AC0A-8F117D9CC74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689439" y="3240888"/>
            <a:ext cx="1703123" cy="25672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40715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7497-00BF-74DF-5BAE-5E4FEA3774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431E-65B3-409A-921B-76A1225D32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907" y="1481096"/>
            <a:ext cx="10098618" cy="4675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274320" indent="0">
              <a:spcAft>
                <a:spcPts val="0"/>
              </a:spcAft>
              <a:buNone/>
              <a:defRPr/>
            </a:lvl2pPr>
            <a:lvl3pPr marL="548640" indent="0">
              <a:spcAft>
                <a:spcPts val="0"/>
              </a:spcAft>
              <a:buNone/>
              <a:defRPr/>
            </a:lvl3pPr>
            <a:lvl4pPr marL="822960" indent="0">
              <a:spcAft>
                <a:spcPts val="0"/>
              </a:spcAft>
              <a:buNone/>
              <a:defRPr/>
            </a:lvl4pPr>
            <a:lvl5pPr marL="1097280" indent="0"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D9F355-2F17-465B-BD9C-E08F350FF9F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6997" y="2493081"/>
            <a:ext cx="4922529" cy="53437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i="1">
                <a:solidFill>
                  <a:schemeClr val="accent3"/>
                </a:solidFill>
                <a:latin typeface="+mn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60D384B-BA64-4A2C-9304-014CE9085E3E}"/>
              </a:ext>
            </a:extLst>
          </p:cNvPr>
          <p:cNvSpPr/>
          <p:nvPr userDrawn="1"/>
        </p:nvSpPr>
        <p:spPr>
          <a:xfrm>
            <a:off x="578906" y="2279650"/>
            <a:ext cx="5362047" cy="3746500"/>
          </a:xfrm>
          <a:prstGeom prst="roundRect">
            <a:avLst>
              <a:gd name="adj" fmla="val 2769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A5E6F2E-F0B5-492B-AA77-34EA2E78D5F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51047" y="2279650"/>
            <a:ext cx="2913273" cy="3746500"/>
          </a:xfrm>
          <a:prstGeom prst="roundRect">
            <a:avLst>
              <a:gd name="adj" fmla="val 3108"/>
            </a:avLst>
          </a:prstGeo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Table Placeholder 3">
            <a:extLst>
              <a:ext uri="{FF2B5EF4-FFF2-40B4-BE49-F238E27FC236}">
                <a16:creationId xmlns:a16="http://schemas.microsoft.com/office/drawing/2014/main" id="{3F861743-6696-4A84-B646-A5A3044AFDCF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796898" y="3240888"/>
            <a:ext cx="4922529" cy="25672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4479865-9BF9-01AC-5644-6ABDC7BC5F35}"/>
              </a:ext>
            </a:extLst>
          </p:cNvPr>
          <p:cNvSpPr/>
          <p:nvPr userDrawn="1"/>
        </p:nvSpPr>
        <p:spPr>
          <a:xfrm>
            <a:off x="9468906" y="2279650"/>
            <a:ext cx="2144188" cy="3746500"/>
          </a:xfrm>
          <a:prstGeom prst="roundRect">
            <a:avLst>
              <a:gd name="adj" fmla="val 6027"/>
            </a:avLst>
          </a:prstGeom>
          <a:solidFill>
            <a:schemeClr val="accent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AD05CA-2CE0-A268-8DC4-4A22A816004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9689440" y="2493081"/>
            <a:ext cx="1703122" cy="534377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tx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6D7B4E-013F-BC19-1F18-6387DEEAE7EF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689439" y="3240888"/>
            <a:ext cx="1703123" cy="25672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1415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7497-00BF-74DF-5BAE-5E4FEA3774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431E-65B3-409A-921B-76A1225D32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907" y="1481096"/>
            <a:ext cx="10098618" cy="4675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274320" indent="0">
              <a:spcAft>
                <a:spcPts val="0"/>
              </a:spcAft>
              <a:buNone/>
              <a:defRPr/>
            </a:lvl2pPr>
            <a:lvl3pPr marL="548640" indent="0">
              <a:spcAft>
                <a:spcPts val="0"/>
              </a:spcAft>
              <a:buNone/>
              <a:defRPr/>
            </a:lvl3pPr>
            <a:lvl4pPr marL="822960" indent="0">
              <a:spcAft>
                <a:spcPts val="0"/>
              </a:spcAft>
              <a:buNone/>
              <a:defRPr/>
            </a:lvl4pPr>
            <a:lvl5pPr marL="1097280" indent="0"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71ADE4F-E3F1-4762-8E03-76FB72206C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78683" y="2829318"/>
            <a:ext cx="2261802" cy="400751"/>
          </a:xfrm>
        </p:spPr>
        <p:txBody>
          <a:bodyPr wrap="square" anchor="t">
            <a:noAutofit/>
          </a:bodyPr>
          <a:lstStyle>
            <a:lvl1pPr marL="0" indent="0">
              <a:spcAft>
                <a:spcPts val="0"/>
              </a:spcAft>
              <a:buNone/>
              <a:defRPr sz="12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881C89A-D5A6-4D43-9851-2930BF26BB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78683" y="2481924"/>
            <a:ext cx="1130901" cy="307777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 i="1" spc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YEAR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3DD367BB-EFB2-4CAA-8194-D38CC8A774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51515" y="2829318"/>
            <a:ext cx="2261802" cy="400751"/>
          </a:xfrm>
        </p:spPr>
        <p:txBody>
          <a:bodyPr wrap="square" anchor="t">
            <a:noAutofit/>
          </a:bodyPr>
          <a:lstStyle>
            <a:lvl1pPr marL="0" indent="0">
              <a:spcAft>
                <a:spcPts val="0"/>
              </a:spcAft>
              <a:buNone/>
              <a:defRPr sz="12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80A7B7C4-1583-4ADD-8661-62A5A70C961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51515" y="2481924"/>
            <a:ext cx="1130901" cy="307777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 i="1" spc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YEAR</a:t>
            </a:r>
            <a:endParaRPr lang="en-US" dirty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4FCF295-3233-42D8-AA20-6B11845F656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267" y="5402218"/>
            <a:ext cx="2261802" cy="400751"/>
          </a:xfrm>
        </p:spPr>
        <p:txBody>
          <a:bodyPr wrap="square" anchor="t">
            <a:noAutofit/>
          </a:bodyPr>
          <a:lstStyle>
            <a:lvl1pPr marL="0" indent="0">
              <a:spcAft>
                <a:spcPts val="0"/>
              </a:spcAft>
              <a:buNone/>
              <a:defRPr sz="12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C3BCE2E3-5F09-4EC4-81CE-B15B01B1AE9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2267" y="5054824"/>
            <a:ext cx="1130901" cy="307777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 i="1" spc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YEAR</a:t>
            </a:r>
            <a:endParaRPr 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DF4A2D89-569B-429E-A094-66EB3B2F64C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5099" y="5402218"/>
            <a:ext cx="2261802" cy="400751"/>
          </a:xfrm>
        </p:spPr>
        <p:txBody>
          <a:bodyPr wrap="square" anchor="t">
            <a:noAutofit/>
          </a:bodyPr>
          <a:lstStyle>
            <a:lvl1pPr marL="0" indent="0">
              <a:spcAft>
                <a:spcPts val="0"/>
              </a:spcAft>
              <a:buNone/>
              <a:defRPr sz="12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06DC8E0D-E95B-4AD4-B316-7493A3567BB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65099" y="5054824"/>
            <a:ext cx="1130901" cy="307777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 i="1" spc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YEAR</a:t>
            </a:r>
            <a:endParaRPr lang="en-US" dirty="0"/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59A2B524-D8D8-4DE3-9FF5-CBA5C26AD80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37931" y="5402218"/>
            <a:ext cx="2261802" cy="400751"/>
          </a:xfrm>
        </p:spPr>
        <p:txBody>
          <a:bodyPr wrap="square" anchor="t">
            <a:noAutofit/>
          </a:bodyPr>
          <a:lstStyle>
            <a:lvl1pPr marL="0" indent="0">
              <a:spcAft>
                <a:spcPts val="0"/>
              </a:spcAft>
              <a:buNone/>
              <a:defRPr sz="12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EC083E09-8256-4A99-9A43-D17A62ADBD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37931" y="5054824"/>
            <a:ext cx="1130901" cy="307777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 i="1" spc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270522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Cadet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03A7C650-D8AE-42DF-809C-69F6ED98022A}"/>
              </a:ext>
            </a:extLst>
          </p:cNvPr>
          <p:cNvSpPr txBox="1"/>
          <p:nvPr userDrawn="1"/>
        </p:nvSpPr>
        <p:spPr>
          <a:xfrm>
            <a:off x="578907" y="6332168"/>
            <a:ext cx="352954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Montserrat" pitchFamily="2" charset="0"/>
              </a:rPr>
              <a:t>INTERNAL ONLY  /  2024</a:t>
            </a:r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88DE83A0-49A9-4110-A387-B328A1971639}"/>
              </a:ext>
            </a:extLst>
          </p:cNvPr>
          <p:cNvSpPr txBox="1">
            <a:spLocks/>
          </p:cNvSpPr>
          <p:nvPr userDrawn="1"/>
        </p:nvSpPr>
        <p:spPr>
          <a:xfrm>
            <a:off x="11065805" y="6332168"/>
            <a:ext cx="547288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900" b="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C077AF-627B-40AB-BE24-2FB21739763D}" type="slidenum">
              <a:rPr lang="en-US" smtClean="0">
                <a:solidFill>
                  <a:schemeClr val="bg1"/>
                </a:solidFill>
                <a:latin typeface="Montserrat" pitchFamily="2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6BCCEBE-82C6-4456-B465-0C344A6498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500" y="2867066"/>
            <a:ext cx="8763000" cy="830997"/>
          </a:xfrm>
        </p:spPr>
        <p:txBody>
          <a:bodyPr wrap="square" anchor="b">
            <a:sp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STYLE.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A2081CA0-D3EC-4AFE-B3F4-C1C0356CEA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1500" y="3768286"/>
            <a:ext cx="8763000" cy="215444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61F0691-BA8F-410F-BCA7-13AC5F675A5C}"/>
              </a:ext>
            </a:extLst>
          </p:cNvPr>
          <p:cNvGrpSpPr/>
          <p:nvPr userDrawn="1"/>
        </p:nvGrpSpPr>
        <p:grpSpPr>
          <a:xfrm>
            <a:off x="10564283" y="592089"/>
            <a:ext cx="1055160" cy="604741"/>
            <a:chOff x="578906" y="634905"/>
            <a:chExt cx="2274841" cy="1303773"/>
          </a:xfrm>
          <a:solidFill>
            <a:schemeClr val="bg1"/>
          </a:solidFill>
        </p:grpSpPr>
        <p:grpSp>
          <p:nvGrpSpPr>
            <p:cNvPr id="8" name="Graphic 6">
              <a:extLst>
                <a:ext uri="{FF2B5EF4-FFF2-40B4-BE49-F238E27FC236}">
                  <a16:creationId xmlns:a16="http://schemas.microsoft.com/office/drawing/2014/main" id="{973D7C48-5494-476F-8593-A80BE4A9B58C}"/>
                </a:ext>
              </a:extLst>
            </p:cNvPr>
            <p:cNvGrpSpPr/>
            <p:nvPr/>
          </p:nvGrpSpPr>
          <p:grpSpPr>
            <a:xfrm>
              <a:off x="578906" y="634905"/>
              <a:ext cx="2274841" cy="789082"/>
              <a:chOff x="7295090" y="3166627"/>
              <a:chExt cx="1272055" cy="441242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BAA3D4E-F030-4A81-8B3B-BCD3F3C5C945}"/>
                  </a:ext>
                </a:extLst>
              </p:cNvPr>
              <p:cNvSpPr/>
              <p:nvPr/>
            </p:nvSpPr>
            <p:spPr>
              <a:xfrm>
                <a:off x="8501719" y="3365991"/>
                <a:ext cx="51625" cy="51625"/>
              </a:xfrm>
              <a:custGeom>
                <a:avLst/>
                <a:gdLst>
                  <a:gd name="connsiteX0" fmla="*/ 41434 w 51625"/>
                  <a:gd name="connsiteY0" fmla="*/ 10001 h 51625"/>
                  <a:gd name="connsiteX1" fmla="*/ 47911 w 51625"/>
                  <a:gd name="connsiteY1" fmla="*/ 25717 h 51625"/>
                  <a:gd name="connsiteX2" fmla="*/ 41434 w 51625"/>
                  <a:gd name="connsiteY2" fmla="*/ 41529 h 51625"/>
                  <a:gd name="connsiteX3" fmla="*/ 25718 w 51625"/>
                  <a:gd name="connsiteY3" fmla="*/ 48101 h 51625"/>
                  <a:gd name="connsiteX4" fmla="*/ 10001 w 51625"/>
                  <a:gd name="connsiteY4" fmla="*/ 41529 h 51625"/>
                  <a:gd name="connsiteX5" fmla="*/ 3619 w 51625"/>
                  <a:gd name="connsiteY5" fmla="*/ 25717 h 51625"/>
                  <a:gd name="connsiteX6" fmla="*/ 10096 w 51625"/>
                  <a:gd name="connsiteY6" fmla="*/ 10001 h 51625"/>
                  <a:gd name="connsiteX7" fmla="*/ 25813 w 51625"/>
                  <a:gd name="connsiteY7" fmla="*/ 3429 h 51625"/>
                  <a:gd name="connsiteX8" fmla="*/ 41529 w 51625"/>
                  <a:gd name="connsiteY8" fmla="*/ 10001 h 51625"/>
                  <a:gd name="connsiteX9" fmla="*/ 44006 w 51625"/>
                  <a:gd name="connsiteY9" fmla="*/ 7525 h 51625"/>
                  <a:gd name="connsiteX10" fmla="*/ 25718 w 51625"/>
                  <a:gd name="connsiteY10" fmla="*/ 0 h 51625"/>
                  <a:gd name="connsiteX11" fmla="*/ 7525 w 51625"/>
                  <a:gd name="connsiteY11" fmla="*/ 7525 h 51625"/>
                  <a:gd name="connsiteX12" fmla="*/ 0 w 51625"/>
                  <a:gd name="connsiteY12" fmla="*/ 25717 h 51625"/>
                  <a:gd name="connsiteX13" fmla="*/ 7525 w 51625"/>
                  <a:gd name="connsiteY13" fmla="*/ 44005 h 51625"/>
                  <a:gd name="connsiteX14" fmla="*/ 25813 w 51625"/>
                  <a:gd name="connsiteY14" fmla="*/ 51625 h 51625"/>
                  <a:gd name="connsiteX15" fmla="*/ 44101 w 51625"/>
                  <a:gd name="connsiteY15" fmla="*/ 44005 h 51625"/>
                  <a:gd name="connsiteX16" fmla="*/ 51626 w 51625"/>
                  <a:gd name="connsiteY16" fmla="*/ 25717 h 51625"/>
                  <a:gd name="connsiteX17" fmla="*/ 44101 w 51625"/>
                  <a:gd name="connsiteY17" fmla="*/ 7525 h 51625"/>
                  <a:gd name="connsiteX18" fmla="*/ 29623 w 51625"/>
                  <a:gd name="connsiteY18" fmla="*/ 24479 h 51625"/>
                  <a:gd name="connsiteX19" fmla="*/ 24860 w 51625"/>
                  <a:gd name="connsiteY19" fmla="*/ 25146 h 51625"/>
                  <a:gd name="connsiteX20" fmla="*/ 20384 w 51625"/>
                  <a:gd name="connsiteY20" fmla="*/ 25146 h 51625"/>
                  <a:gd name="connsiteX21" fmla="*/ 20384 w 51625"/>
                  <a:gd name="connsiteY21" fmla="*/ 14859 h 51625"/>
                  <a:gd name="connsiteX22" fmla="*/ 24670 w 51625"/>
                  <a:gd name="connsiteY22" fmla="*/ 14859 h 51625"/>
                  <a:gd name="connsiteX23" fmla="*/ 30670 w 51625"/>
                  <a:gd name="connsiteY23" fmla="*/ 15907 h 51625"/>
                  <a:gd name="connsiteX24" fmla="*/ 32576 w 51625"/>
                  <a:gd name="connsiteY24" fmla="*/ 20098 h 51625"/>
                  <a:gd name="connsiteX25" fmla="*/ 29623 w 51625"/>
                  <a:gd name="connsiteY25" fmla="*/ 24479 h 51625"/>
                  <a:gd name="connsiteX26" fmla="*/ 15335 w 51625"/>
                  <a:gd name="connsiteY26" fmla="*/ 39815 h 51625"/>
                  <a:gd name="connsiteX27" fmla="*/ 20288 w 51625"/>
                  <a:gd name="connsiteY27" fmla="*/ 39815 h 51625"/>
                  <a:gd name="connsiteX28" fmla="*/ 20288 w 51625"/>
                  <a:gd name="connsiteY28" fmla="*/ 28670 h 51625"/>
                  <a:gd name="connsiteX29" fmla="*/ 24194 w 51625"/>
                  <a:gd name="connsiteY29" fmla="*/ 28670 h 51625"/>
                  <a:gd name="connsiteX30" fmla="*/ 29718 w 51625"/>
                  <a:gd name="connsiteY30" fmla="*/ 29623 h 51625"/>
                  <a:gd name="connsiteX31" fmla="*/ 32385 w 51625"/>
                  <a:gd name="connsiteY31" fmla="*/ 36100 h 51625"/>
                  <a:gd name="connsiteX32" fmla="*/ 32385 w 51625"/>
                  <a:gd name="connsiteY32" fmla="*/ 39243 h 51625"/>
                  <a:gd name="connsiteX33" fmla="*/ 32576 w 51625"/>
                  <a:gd name="connsiteY33" fmla="*/ 39529 h 51625"/>
                  <a:gd name="connsiteX34" fmla="*/ 32576 w 51625"/>
                  <a:gd name="connsiteY34" fmla="*/ 39815 h 51625"/>
                  <a:gd name="connsiteX35" fmla="*/ 37243 w 51625"/>
                  <a:gd name="connsiteY35" fmla="*/ 39815 h 51625"/>
                  <a:gd name="connsiteX36" fmla="*/ 37052 w 51625"/>
                  <a:gd name="connsiteY36" fmla="*/ 39433 h 51625"/>
                  <a:gd name="connsiteX37" fmla="*/ 36766 w 51625"/>
                  <a:gd name="connsiteY37" fmla="*/ 38005 h 51625"/>
                  <a:gd name="connsiteX38" fmla="*/ 36766 w 51625"/>
                  <a:gd name="connsiteY38" fmla="*/ 35909 h 51625"/>
                  <a:gd name="connsiteX39" fmla="*/ 36766 w 51625"/>
                  <a:gd name="connsiteY39" fmla="*/ 33814 h 51625"/>
                  <a:gd name="connsiteX40" fmla="*/ 35243 w 51625"/>
                  <a:gd name="connsiteY40" fmla="*/ 29432 h 51625"/>
                  <a:gd name="connsiteX41" fmla="*/ 30385 w 51625"/>
                  <a:gd name="connsiteY41" fmla="*/ 26670 h 51625"/>
                  <a:gd name="connsiteX42" fmla="*/ 34481 w 51625"/>
                  <a:gd name="connsiteY42" fmla="*/ 25336 h 51625"/>
                  <a:gd name="connsiteX43" fmla="*/ 37243 w 51625"/>
                  <a:gd name="connsiteY43" fmla="*/ 19717 h 51625"/>
                  <a:gd name="connsiteX44" fmla="*/ 32861 w 51625"/>
                  <a:gd name="connsiteY44" fmla="*/ 12573 h 51625"/>
                  <a:gd name="connsiteX45" fmla="*/ 25146 w 51625"/>
                  <a:gd name="connsiteY45" fmla="*/ 11525 h 51625"/>
                  <a:gd name="connsiteX46" fmla="*/ 15240 w 51625"/>
                  <a:gd name="connsiteY46" fmla="*/ 11525 h 51625"/>
                  <a:gd name="connsiteX47" fmla="*/ 15240 w 51625"/>
                  <a:gd name="connsiteY47" fmla="*/ 39815 h 5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1625" h="51625">
                    <a:moveTo>
                      <a:pt x="41434" y="10001"/>
                    </a:moveTo>
                    <a:cubicBezTo>
                      <a:pt x="45720" y="14383"/>
                      <a:pt x="47911" y="19526"/>
                      <a:pt x="47911" y="25717"/>
                    </a:cubicBezTo>
                    <a:cubicBezTo>
                      <a:pt x="47911" y="31909"/>
                      <a:pt x="45720" y="37147"/>
                      <a:pt x="41434" y="41529"/>
                    </a:cubicBezTo>
                    <a:cubicBezTo>
                      <a:pt x="37148" y="45910"/>
                      <a:pt x="31909" y="48101"/>
                      <a:pt x="25718" y="48101"/>
                    </a:cubicBezTo>
                    <a:cubicBezTo>
                      <a:pt x="19526" y="48101"/>
                      <a:pt x="14287" y="45910"/>
                      <a:pt x="10001" y="41529"/>
                    </a:cubicBezTo>
                    <a:cubicBezTo>
                      <a:pt x="5715" y="37147"/>
                      <a:pt x="3619" y="31909"/>
                      <a:pt x="3619" y="25717"/>
                    </a:cubicBezTo>
                    <a:cubicBezTo>
                      <a:pt x="3619" y="19526"/>
                      <a:pt x="5810" y="14383"/>
                      <a:pt x="10096" y="10001"/>
                    </a:cubicBezTo>
                    <a:cubicBezTo>
                      <a:pt x="14383" y="5620"/>
                      <a:pt x="19622" y="3429"/>
                      <a:pt x="25813" y="3429"/>
                    </a:cubicBezTo>
                    <a:cubicBezTo>
                      <a:pt x="32004" y="3429"/>
                      <a:pt x="37243" y="5620"/>
                      <a:pt x="41529" y="10001"/>
                    </a:cubicBezTo>
                    <a:moveTo>
                      <a:pt x="44006" y="7525"/>
                    </a:moveTo>
                    <a:cubicBezTo>
                      <a:pt x="38957" y="2477"/>
                      <a:pt x="32861" y="0"/>
                      <a:pt x="25718" y="0"/>
                    </a:cubicBezTo>
                    <a:cubicBezTo>
                      <a:pt x="18574" y="0"/>
                      <a:pt x="12573" y="2477"/>
                      <a:pt x="7525" y="7525"/>
                    </a:cubicBezTo>
                    <a:cubicBezTo>
                      <a:pt x="2477" y="12573"/>
                      <a:pt x="0" y="18669"/>
                      <a:pt x="0" y="25717"/>
                    </a:cubicBezTo>
                    <a:cubicBezTo>
                      <a:pt x="0" y="32766"/>
                      <a:pt x="2477" y="38957"/>
                      <a:pt x="7525" y="44005"/>
                    </a:cubicBezTo>
                    <a:cubicBezTo>
                      <a:pt x="12573" y="49054"/>
                      <a:pt x="18574" y="51625"/>
                      <a:pt x="25813" y="51625"/>
                    </a:cubicBezTo>
                    <a:cubicBezTo>
                      <a:pt x="33052" y="51625"/>
                      <a:pt x="39052" y="49054"/>
                      <a:pt x="44101" y="44005"/>
                    </a:cubicBezTo>
                    <a:cubicBezTo>
                      <a:pt x="49149" y="38957"/>
                      <a:pt x="51626" y="32861"/>
                      <a:pt x="51626" y="25717"/>
                    </a:cubicBezTo>
                    <a:cubicBezTo>
                      <a:pt x="51626" y="18574"/>
                      <a:pt x="49054" y="12478"/>
                      <a:pt x="44101" y="7525"/>
                    </a:cubicBezTo>
                    <a:moveTo>
                      <a:pt x="29623" y="24479"/>
                    </a:moveTo>
                    <a:cubicBezTo>
                      <a:pt x="28575" y="24860"/>
                      <a:pt x="26956" y="25146"/>
                      <a:pt x="24860" y="25146"/>
                    </a:cubicBezTo>
                    <a:lnTo>
                      <a:pt x="20384" y="25146"/>
                    </a:lnTo>
                    <a:lnTo>
                      <a:pt x="20384" y="14859"/>
                    </a:lnTo>
                    <a:lnTo>
                      <a:pt x="24670" y="14859"/>
                    </a:lnTo>
                    <a:cubicBezTo>
                      <a:pt x="27432" y="14859"/>
                      <a:pt x="29432" y="15240"/>
                      <a:pt x="30670" y="15907"/>
                    </a:cubicBezTo>
                    <a:cubicBezTo>
                      <a:pt x="31909" y="16573"/>
                      <a:pt x="32576" y="18002"/>
                      <a:pt x="32576" y="20098"/>
                    </a:cubicBezTo>
                    <a:cubicBezTo>
                      <a:pt x="32576" y="22289"/>
                      <a:pt x="31623" y="23717"/>
                      <a:pt x="29623" y="24479"/>
                    </a:cubicBezTo>
                    <a:moveTo>
                      <a:pt x="15335" y="39815"/>
                    </a:moveTo>
                    <a:lnTo>
                      <a:pt x="20288" y="39815"/>
                    </a:lnTo>
                    <a:lnTo>
                      <a:pt x="20288" y="28670"/>
                    </a:lnTo>
                    <a:lnTo>
                      <a:pt x="24194" y="28670"/>
                    </a:lnTo>
                    <a:cubicBezTo>
                      <a:pt x="26860" y="28670"/>
                      <a:pt x="28670" y="28956"/>
                      <a:pt x="29718" y="29623"/>
                    </a:cubicBezTo>
                    <a:cubicBezTo>
                      <a:pt x="31528" y="30670"/>
                      <a:pt x="32385" y="32861"/>
                      <a:pt x="32385" y="36100"/>
                    </a:cubicBezTo>
                    <a:lnTo>
                      <a:pt x="32385" y="39243"/>
                    </a:lnTo>
                    <a:cubicBezTo>
                      <a:pt x="32385" y="39243"/>
                      <a:pt x="32480" y="39433"/>
                      <a:pt x="32576" y="39529"/>
                    </a:cubicBezTo>
                    <a:cubicBezTo>
                      <a:pt x="32576" y="39624"/>
                      <a:pt x="32576" y="39719"/>
                      <a:pt x="32576" y="39815"/>
                    </a:cubicBezTo>
                    <a:lnTo>
                      <a:pt x="37243" y="39815"/>
                    </a:lnTo>
                    <a:lnTo>
                      <a:pt x="37052" y="39433"/>
                    </a:lnTo>
                    <a:cubicBezTo>
                      <a:pt x="37052" y="39433"/>
                      <a:pt x="36862" y="38671"/>
                      <a:pt x="36766" y="38005"/>
                    </a:cubicBezTo>
                    <a:cubicBezTo>
                      <a:pt x="36671" y="37338"/>
                      <a:pt x="36766" y="36576"/>
                      <a:pt x="36766" y="35909"/>
                    </a:cubicBezTo>
                    <a:lnTo>
                      <a:pt x="36766" y="33814"/>
                    </a:lnTo>
                    <a:cubicBezTo>
                      <a:pt x="36766" y="32385"/>
                      <a:pt x="36290" y="30956"/>
                      <a:pt x="35243" y="29432"/>
                    </a:cubicBezTo>
                    <a:cubicBezTo>
                      <a:pt x="34195" y="27908"/>
                      <a:pt x="32576" y="26956"/>
                      <a:pt x="30385" y="26670"/>
                    </a:cubicBezTo>
                    <a:cubicBezTo>
                      <a:pt x="32099" y="26384"/>
                      <a:pt x="33528" y="25908"/>
                      <a:pt x="34481" y="25336"/>
                    </a:cubicBezTo>
                    <a:cubicBezTo>
                      <a:pt x="36290" y="24193"/>
                      <a:pt x="37243" y="22289"/>
                      <a:pt x="37243" y="19717"/>
                    </a:cubicBezTo>
                    <a:cubicBezTo>
                      <a:pt x="37243" y="16192"/>
                      <a:pt x="35814" y="13811"/>
                      <a:pt x="32861" y="12573"/>
                    </a:cubicBezTo>
                    <a:cubicBezTo>
                      <a:pt x="31242" y="11906"/>
                      <a:pt x="28670" y="11525"/>
                      <a:pt x="25146" y="11525"/>
                    </a:cubicBezTo>
                    <a:lnTo>
                      <a:pt x="15240" y="11525"/>
                    </a:lnTo>
                    <a:lnTo>
                      <a:pt x="15240" y="39815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D30EF09-D2D6-46B9-A011-50A059EF2007}"/>
                  </a:ext>
                </a:extLst>
              </p:cNvPr>
              <p:cNvSpPr/>
              <p:nvPr/>
            </p:nvSpPr>
            <p:spPr>
              <a:xfrm>
                <a:off x="7295090" y="3166627"/>
                <a:ext cx="335186" cy="441242"/>
              </a:xfrm>
              <a:custGeom>
                <a:avLst/>
                <a:gdLst>
                  <a:gd name="connsiteX0" fmla="*/ 9431 w 335186"/>
                  <a:gd name="connsiteY0" fmla="*/ 1530 h 441242"/>
                  <a:gd name="connsiteX1" fmla="*/ 1716 w 335186"/>
                  <a:gd name="connsiteY1" fmla="*/ 13532 h 441242"/>
                  <a:gd name="connsiteX2" fmla="*/ 2573 w 335186"/>
                  <a:gd name="connsiteY2" fmla="*/ 206413 h 441242"/>
                  <a:gd name="connsiteX3" fmla="*/ 84012 w 335186"/>
                  <a:gd name="connsiteY3" fmla="*/ 441204 h 441242"/>
                  <a:gd name="connsiteX4" fmla="*/ 132018 w 335186"/>
                  <a:gd name="connsiteY4" fmla="*/ 392341 h 441242"/>
                  <a:gd name="connsiteX5" fmla="*/ 144020 w 335186"/>
                  <a:gd name="connsiteY5" fmla="*/ 340049 h 441242"/>
                  <a:gd name="connsiteX6" fmla="*/ 171452 w 335186"/>
                  <a:gd name="connsiteY6" fmla="*/ 412058 h 441242"/>
                  <a:gd name="connsiteX7" fmla="*/ 228030 w 335186"/>
                  <a:gd name="connsiteY7" fmla="*/ 441204 h 441242"/>
                  <a:gd name="connsiteX8" fmla="*/ 302611 w 335186"/>
                  <a:gd name="connsiteY8" fmla="*/ 352050 h 441242"/>
                  <a:gd name="connsiteX9" fmla="*/ 335186 w 335186"/>
                  <a:gd name="connsiteY9" fmla="*/ 341763 h 441242"/>
                  <a:gd name="connsiteX10" fmla="*/ 318041 w 335186"/>
                  <a:gd name="connsiteY10" fmla="*/ 325476 h 441242"/>
                  <a:gd name="connsiteX11" fmla="*/ 303468 w 335186"/>
                  <a:gd name="connsiteY11" fmla="*/ 30677 h 441242"/>
                  <a:gd name="connsiteX12" fmla="*/ 278608 w 335186"/>
                  <a:gd name="connsiteY12" fmla="*/ 13532 h 441242"/>
                  <a:gd name="connsiteX13" fmla="*/ 255462 w 335186"/>
                  <a:gd name="connsiteY13" fmla="*/ 29820 h 441242"/>
                  <a:gd name="connsiteX14" fmla="*/ 265749 w 335186"/>
                  <a:gd name="connsiteY14" fmla="*/ 329762 h 441242"/>
                  <a:gd name="connsiteX15" fmla="*/ 278608 w 335186"/>
                  <a:gd name="connsiteY15" fmla="*/ 346907 h 441242"/>
                  <a:gd name="connsiteX16" fmla="*/ 240889 w 335186"/>
                  <a:gd name="connsiteY16" fmla="*/ 418059 h 441242"/>
                  <a:gd name="connsiteX17" fmla="*/ 197169 w 335186"/>
                  <a:gd name="connsiteY17" fmla="*/ 16961 h 441242"/>
                  <a:gd name="connsiteX18" fmla="*/ 186025 w 335186"/>
                  <a:gd name="connsiteY18" fmla="*/ 10960 h 441242"/>
                  <a:gd name="connsiteX19" fmla="*/ 134590 w 335186"/>
                  <a:gd name="connsiteY19" fmla="*/ 21247 h 441242"/>
                  <a:gd name="connsiteX20" fmla="*/ 132018 w 335186"/>
                  <a:gd name="connsiteY20" fmla="*/ 241465 h 441242"/>
                  <a:gd name="connsiteX21" fmla="*/ 93442 w 335186"/>
                  <a:gd name="connsiteY21" fmla="*/ 412915 h 441242"/>
                  <a:gd name="connsiteX22" fmla="*/ 64295 w 335186"/>
                  <a:gd name="connsiteY22" fmla="*/ 282613 h 441242"/>
                  <a:gd name="connsiteX23" fmla="*/ 61724 w 335186"/>
                  <a:gd name="connsiteY23" fmla="*/ 4959 h 441242"/>
                  <a:gd name="connsiteX24" fmla="*/ 9431 w 335186"/>
                  <a:gd name="connsiteY24" fmla="*/ 1530 h 44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5186" h="441242">
                    <a:moveTo>
                      <a:pt x="9431" y="1530"/>
                    </a:moveTo>
                    <a:cubicBezTo>
                      <a:pt x="9431" y="1530"/>
                      <a:pt x="1716" y="9246"/>
                      <a:pt x="1716" y="13532"/>
                    </a:cubicBezTo>
                    <a:cubicBezTo>
                      <a:pt x="1716" y="15627"/>
                      <a:pt x="-2665" y="101543"/>
                      <a:pt x="2573" y="206413"/>
                    </a:cubicBezTo>
                    <a:cubicBezTo>
                      <a:pt x="7907" y="313379"/>
                      <a:pt x="13718" y="443776"/>
                      <a:pt x="84012" y="441204"/>
                    </a:cubicBezTo>
                    <a:cubicBezTo>
                      <a:pt x="109158" y="440252"/>
                      <a:pt x="125160" y="425774"/>
                      <a:pt x="132018" y="392341"/>
                    </a:cubicBezTo>
                    <a:cubicBezTo>
                      <a:pt x="138019" y="363099"/>
                      <a:pt x="144020" y="340049"/>
                      <a:pt x="144020" y="340049"/>
                    </a:cubicBezTo>
                    <a:cubicBezTo>
                      <a:pt x="144020" y="340049"/>
                      <a:pt x="152592" y="385483"/>
                      <a:pt x="171452" y="412058"/>
                    </a:cubicBezTo>
                    <a:cubicBezTo>
                      <a:pt x="183072" y="428441"/>
                      <a:pt x="208409" y="442062"/>
                      <a:pt x="228030" y="441204"/>
                    </a:cubicBezTo>
                    <a:cubicBezTo>
                      <a:pt x="293943" y="438252"/>
                      <a:pt x="302611" y="352050"/>
                      <a:pt x="302611" y="352050"/>
                    </a:cubicBezTo>
                    <a:cubicBezTo>
                      <a:pt x="302611" y="352050"/>
                      <a:pt x="335186" y="354622"/>
                      <a:pt x="335186" y="341763"/>
                    </a:cubicBezTo>
                    <a:cubicBezTo>
                      <a:pt x="335186" y="328905"/>
                      <a:pt x="321470" y="341763"/>
                      <a:pt x="318041" y="325476"/>
                    </a:cubicBezTo>
                    <a:cubicBezTo>
                      <a:pt x="315184" y="312045"/>
                      <a:pt x="315470" y="107829"/>
                      <a:pt x="303468" y="30677"/>
                    </a:cubicBezTo>
                    <a:cubicBezTo>
                      <a:pt x="300992" y="14961"/>
                      <a:pt x="287752" y="13532"/>
                      <a:pt x="278608" y="13532"/>
                    </a:cubicBezTo>
                    <a:cubicBezTo>
                      <a:pt x="270035" y="13532"/>
                      <a:pt x="256224" y="15437"/>
                      <a:pt x="255462" y="29820"/>
                    </a:cubicBezTo>
                    <a:cubicBezTo>
                      <a:pt x="249461" y="147263"/>
                      <a:pt x="260891" y="320808"/>
                      <a:pt x="265749" y="329762"/>
                    </a:cubicBezTo>
                    <a:cubicBezTo>
                      <a:pt x="271750" y="340906"/>
                      <a:pt x="278608" y="346907"/>
                      <a:pt x="278608" y="346907"/>
                    </a:cubicBezTo>
                    <a:cubicBezTo>
                      <a:pt x="278608" y="346907"/>
                      <a:pt x="270893" y="418059"/>
                      <a:pt x="240889" y="418059"/>
                    </a:cubicBezTo>
                    <a:cubicBezTo>
                      <a:pt x="210885" y="418059"/>
                      <a:pt x="187739" y="163455"/>
                      <a:pt x="197169" y="16961"/>
                    </a:cubicBezTo>
                    <a:cubicBezTo>
                      <a:pt x="197169" y="16961"/>
                      <a:pt x="194121" y="12579"/>
                      <a:pt x="186025" y="10960"/>
                    </a:cubicBezTo>
                    <a:cubicBezTo>
                      <a:pt x="167642" y="7245"/>
                      <a:pt x="134590" y="6388"/>
                      <a:pt x="134590" y="21247"/>
                    </a:cubicBezTo>
                    <a:cubicBezTo>
                      <a:pt x="134590" y="21247"/>
                      <a:pt x="135352" y="120688"/>
                      <a:pt x="132018" y="241465"/>
                    </a:cubicBezTo>
                    <a:cubicBezTo>
                      <a:pt x="130304" y="304044"/>
                      <a:pt x="101633" y="412915"/>
                      <a:pt x="93442" y="412915"/>
                    </a:cubicBezTo>
                    <a:cubicBezTo>
                      <a:pt x="84012" y="412915"/>
                      <a:pt x="67724" y="351098"/>
                      <a:pt x="64295" y="282613"/>
                    </a:cubicBezTo>
                    <a:cubicBezTo>
                      <a:pt x="58485" y="164408"/>
                      <a:pt x="67153" y="10389"/>
                      <a:pt x="61724" y="4959"/>
                    </a:cubicBezTo>
                    <a:cubicBezTo>
                      <a:pt x="53151" y="-3613"/>
                      <a:pt x="9431" y="1530"/>
                      <a:pt x="9431" y="1530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CD49273-35AA-4ABE-AF73-6F9982DC4F93}"/>
                  </a:ext>
                </a:extLst>
              </p:cNvPr>
              <p:cNvSpPr/>
              <p:nvPr/>
            </p:nvSpPr>
            <p:spPr>
              <a:xfrm>
                <a:off x="8187780" y="3354180"/>
                <a:ext cx="379365" cy="251174"/>
              </a:xfrm>
              <a:custGeom>
                <a:avLst/>
                <a:gdLst>
                  <a:gd name="connsiteX0" fmla="*/ 18378 w 379365"/>
                  <a:gd name="connsiteY0" fmla="*/ 35147 h 251174"/>
                  <a:gd name="connsiteX1" fmla="*/ 54383 w 379365"/>
                  <a:gd name="connsiteY1" fmla="*/ 12859 h 251174"/>
                  <a:gd name="connsiteX2" fmla="*/ 138393 w 379365"/>
                  <a:gd name="connsiteY2" fmla="*/ 48006 h 251174"/>
                  <a:gd name="connsiteX3" fmla="*/ 98102 w 379365"/>
                  <a:gd name="connsiteY3" fmla="*/ 174022 h 251174"/>
                  <a:gd name="connsiteX4" fmla="*/ 68956 w 379365"/>
                  <a:gd name="connsiteY4" fmla="*/ 171450 h 251174"/>
                  <a:gd name="connsiteX5" fmla="*/ 59526 w 379365"/>
                  <a:gd name="connsiteY5" fmla="*/ 170593 h 251174"/>
                  <a:gd name="connsiteX6" fmla="*/ 104103 w 379365"/>
                  <a:gd name="connsiteY6" fmla="*/ 231457 h 251174"/>
                  <a:gd name="connsiteX7" fmla="*/ 182113 w 379365"/>
                  <a:gd name="connsiteY7" fmla="*/ 72009 h 251174"/>
                  <a:gd name="connsiteX8" fmla="*/ 163253 w 379365"/>
                  <a:gd name="connsiteY8" fmla="*/ 24003 h 251174"/>
                  <a:gd name="connsiteX9" fmla="*/ 186399 w 379365"/>
                  <a:gd name="connsiteY9" fmla="*/ 0 h 251174"/>
                  <a:gd name="connsiteX10" fmla="*/ 217260 w 379365"/>
                  <a:gd name="connsiteY10" fmla="*/ 22288 h 251174"/>
                  <a:gd name="connsiteX11" fmla="*/ 278982 w 379365"/>
                  <a:gd name="connsiteY11" fmla="*/ 14573 h 251174"/>
                  <a:gd name="connsiteX12" fmla="*/ 290984 w 379365"/>
                  <a:gd name="connsiteY12" fmla="*/ 27432 h 251174"/>
                  <a:gd name="connsiteX13" fmla="*/ 278982 w 379365"/>
                  <a:gd name="connsiteY13" fmla="*/ 113157 h 251174"/>
                  <a:gd name="connsiteX14" fmla="*/ 317558 w 379365"/>
                  <a:gd name="connsiteY14" fmla="*/ 210026 h 251174"/>
                  <a:gd name="connsiteX15" fmla="*/ 362993 w 379365"/>
                  <a:gd name="connsiteY15" fmla="*/ 177451 h 251174"/>
                  <a:gd name="connsiteX16" fmla="*/ 378423 w 379365"/>
                  <a:gd name="connsiteY16" fmla="*/ 176593 h 251174"/>
                  <a:gd name="connsiteX17" fmla="*/ 367279 w 379365"/>
                  <a:gd name="connsiteY17" fmla="*/ 199739 h 251174"/>
                  <a:gd name="connsiteX18" fmla="*/ 274696 w 379365"/>
                  <a:gd name="connsiteY18" fmla="*/ 228029 h 251174"/>
                  <a:gd name="connsiteX19" fmla="*/ 228404 w 379365"/>
                  <a:gd name="connsiteY19" fmla="*/ 151733 h 251174"/>
                  <a:gd name="connsiteX20" fmla="*/ 228404 w 379365"/>
                  <a:gd name="connsiteY20" fmla="*/ 61722 h 251174"/>
                  <a:gd name="connsiteX21" fmla="*/ 214688 w 379365"/>
                  <a:gd name="connsiteY21" fmla="*/ 55721 h 251174"/>
                  <a:gd name="connsiteX22" fmla="*/ 205259 w 379365"/>
                  <a:gd name="connsiteY22" fmla="*/ 67723 h 251174"/>
                  <a:gd name="connsiteX23" fmla="*/ 177827 w 379365"/>
                  <a:gd name="connsiteY23" fmla="*/ 200597 h 251174"/>
                  <a:gd name="connsiteX24" fmla="*/ 69813 w 379365"/>
                  <a:gd name="connsiteY24" fmla="*/ 251174 h 251174"/>
                  <a:gd name="connsiteX25" fmla="*/ 376 w 379365"/>
                  <a:gd name="connsiteY25" fmla="*/ 135446 h 251174"/>
                  <a:gd name="connsiteX26" fmla="*/ 18378 w 379365"/>
                  <a:gd name="connsiteY26" fmla="*/ 35147 h 251174"/>
                  <a:gd name="connsiteX27" fmla="*/ 82672 w 379365"/>
                  <a:gd name="connsiteY27" fmla="*/ 156019 h 251174"/>
                  <a:gd name="connsiteX28" fmla="*/ 106675 w 379365"/>
                  <a:gd name="connsiteY28" fmla="*/ 90868 h 251174"/>
                  <a:gd name="connsiteX29" fmla="*/ 86958 w 379365"/>
                  <a:gd name="connsiteY29" fmla="*/ 35147 h 251174"/>
                  <a:gd name="connsiteX30" fmla="*/ 57812 w 379365"/>
                  <a:gd name="connsiteY30" fmla="*/ 92583 h 251174"/>
                  <a:gd name="connsiteX31" fmla="*/ 82672 w 379365"/>
                  <a:gd name="connsiteY31" fmla="*/ 156019 h 25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9365" h="251174">
                    <a:moveTo>
                      <a:pt x="18378" y="35147"/>
                    </a:moveTo>
                    <a:cubicBezTo>
                      <a:pt x="26379" y="18764"/>
                      <a:pt x="37904" y="12859"/>
                      <a:pt x="54383" y="12859"/>
                    </a:cubicBezTo>
                    <a:cubicBezTo>
                      <a:pt x="88673" y="12859"/>
                      <a:pt x="134107" y="23146"/>
                      <a:pt x="138393" y="48006"/>
                    </a:cubicBezTo>
                    <a:cubicBezTo>
                      <a:pt x="142679" y="72866"/>
                      <a:pt x="152966" y="170593"/>
                      <a:pt x="98102" y="174022"/>
                    </a:cubicBezTo>
                    <a:cubicBezTo>
                      <a:pt x="84386" y="174879"/>
                      <a:pt x="75147" y="171640"/>
                      <a:pt x="68956" y="171450"/>
                    </a:cubicBezTo>
                    <a:cubicBezTo>
                      <a:pt x="50287" y="170974"/>
                      <a:pt x="59526" y="170593"/>
                      <a:pt x="59526" y="170593"/>
                    </a:cubicBezTo>
                    <a:cubicBezTo>
                      <a:pt x="59526" y="170593"/>
                      <a:pt x="57621" y="235553"/>
                      <a:pt x="104103" y="231457"/>
                    </a:cubicBezTo>
                    <a:cubicBezTo>
                      <a:pt x="181256" y="224600"/>
                      <a:pt x="181256" y="95155"/>
                      <a:pt x="182113" y="72009"/>
                    </a:cubicBezTo>
                    <a:cubicBezTo>
                      <a:pt x="182780" y="54388"/>
                      <a:pt x="161539" y="59150"/>
                      <a:pt x="163253" y="24003"/>
                    </a:cubicBezTo>
                    <a:cubicBezTo>
                      <a:pt x="163253" y="24003"/>
                      <a:pt x="169540" y="0"/>
                      <a:pt x="186399" y="0"/>
                    </a:cubicBezTo>
                    <a:cubicBezTo>
                      <a:pt x="208688" y="0"/>
                      <a:pt x="197543" y="25717"/>
                      <a:pt x="217260" y="22288"/>
                    </a:cubicBezTo>
                    <a:cubicBezTo>
                      <a:pt x="236977" y="18859"/>
                      <a:pt x="264409" y="12001"/>
                      <a:pt x="278982" y="14573"/>
                    </a:cubicBezTo>
                    <a:cubicBezTo>
                      <a:pt x="293555" y="17145"/>
                      <a:pt x="290984" y="23146"/>
                      <a:pt x="290984" y="27432"/>
                    </a:cubicBezTo>
                    <a:cubicBezTo>
                      <a:pt x="290984" y="31718"/>
                      <a:pt x="277268" y="56579"/>
                      <a:pt x="278982" y="113157"/>
                    </a:cubicBezTo>
                    <a:cubicBezTo>
                      <a:pt x="280697" y="169735"/>
                      <a:pt x="286602" y="210026"/>
                      <a:pt x="317558" y="210026"/>
                    </a:cubicBezTo>
                    <a:cubicBezTo>
                      <a:pt x="340704" y="210026"/>
                      <a:pt x="357563" y="181070"/>
                      <a:pt x="362993" y="177451"/>
                    </a:cubicBezTo>
                    <a:cubicBezTo>
                      <a:pt x="365564" y="175736"/>
                      <a:pt x="375851" y="174022"/>
                      <a:pt x="378423" y="176593"/>
                    </a:cubicBezTo>
                    <a:cubicBezTo>
                      <a:pt x="379661" y="177832"/>
                      <a:pt x="382043" y="187452"/>
                      <a:pt x="367279" y="199739"/>
                    </a:cubicBezTo>
                    <a:cubicBezTo>
                      <a:pt x="351372" y="212979"/>
                      <a:pt x="316892" y="228886"/>
                      <a:pt x="274696" y="228029"/>
                    </a:cubicBezTo>
                    <a:cubicBezTo>
                      <a:pt x="274696" y="228029"/>
                      <a:pt x="228404" y="231457"/>
                      <a:pt x="228404" y="151733"/>
                    </a:cubicBezTo>
                    <a:lnTo>
                      <a:pt x="228404" y="61722"/>
                    </a:lnTo>
                    <a:cubicBezTo>
                      <a:pt x="228404" y="61722"/>
                      <a:pt x="219832" y="54007"/>
                      <a:pt x="214688" y="55721"/>
                    </a:cubicBezTo>
                    <a:cubicBezTo>
                      <a:pt x="213164" y="56197"/>
                      <a:pt x="207830" y="53721"/>
                      <a:pt x="205259" y="67723"/>
                    </a:cubicBezTo>
                    <a:cubicBezTo>
                      <a:pt x="199163" y="101346"/>
                      <a:pt x="202687" y="158591"/>
                      <a:pt x="177827" y="200597"/>
                    </a:cubicBezTo>
                    <a:cubicBezTo>
                      <a:pt x="177827" y="200597"/>
                      <a:pt x="152109" y="251174"/>
                      <a:pt x="69813" y="251174"/>
                    </a:cubicBezTo>
                    <a:cubicBezTo>
                      <a:pt x="-12483" y="251174"/>
                      <a:pt x="1233" y="154305"/>
                      <a:pt x="376" y="135446"/>
                    </a:cubicBezTo>
                    <a:cubicBezTo>
                      <a:pt x="185" y="131350"/>
                      <a:pt x="1424" y="70104"/>
                      <a:pt x="18378" y="35147"/>
                    </a:cubicBezTo>
                    <a:moveTo>
                      <a:pt x="82672" y="156019"/>
                    </a:moveTo>
                    <a:cubicBezTo>
                      <a:pt x="96388" y="156019"/>
                      <a:pt x="106675" y="132874"/>
                      <a:pt x="106675" y="90868"/>
                    </a:cubicBezTo>
                    <a:cubicBezTo>
                      <a:pt x="106675" y="48863"/>
                      <a:pt x="103246" y="35147"/>
                      <a:pt x="86958" y="35147"/>
                    </a:cubicBezTo>
                    <a:cubicBezTo>
                      <a:pt x="70670" y="35147"/>
                      <a:pt x="57812" y="58293"/>
                      <a:pt x="57812" y="92583"/>
                    </a:cubicBezTo>
                    <a:cubicBezTo>
                      <a:pt x="57812" y="126873"/>
                      <a:pt x="52668" y="156019"/>
                      <a:pt x="82672" y="156019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886E6B2-F467-4F85-9D4C-004E6401415A}"/>
                </a:ext>
              </a:extLst>
            </p:cNvPr>
            <p:cNvSpPr/>
            <p:nvPr/>
          </p:nvSpPr>
          <p:spPr>
            <a:xfrm>
              <a:off x="1182244" y="988799"/>
              <a:ext cx="935645" cy="646853"/>
            </a:xfrm>
            <a:custGeom>
              <a:avLst/>
              <a:gdLst>
                <a:gd name="connsiteX0" fmla="*/ 39719 w 523198"/>
                <a:gd name="connsiteY0" fmla="*/ 4235 h 361710"/>
                <a:gd name="connsiteX1" fmla="*/ 109157 w 523198"/>
                <a:gd name="connsiteY1" fmla="*/ 13188 h 361710"/>
                <a:gd name="connsiteX2" fmla="*/ 133541 w 523198"/>
                <a:gd name="connsiteY2" fmla="*/ 58146 h 361710"/>
                <a:gd name="connsiteX3" fmla="*/ 110395 w 523198"/>
                <a:gd name="connsiteY3" fmla="*/ 163588 h 361710"/>
                <a:gd name="connsiteX4" fmla="*/ 57722 w 523198"/>
                <a:gd name="connsiteY4" fmla="*/ 164922 h 361710"/>
                <a:gd name="connsiteX5" fmla="*/ 82201 w 523198"/>
                <a:gd name="connsiteY5" fmla="*/ 225310 h 361710"/>
                <a:gd name="connsiteX6" fmla="*/ 185071 w 523198"/>
                <a:gd name="connsiteY6" fmla="*/ 31191 h 361710"/>
                <a:gd name="connsiteX7" fmla="*/ 212027 w 523198"/>
                <a:gd name="connsiteY7" fmla="*/ 19665 h 361710"/>
                <a:gd name="connsiteX8" fmla="*/ 230029 w 523198"/>
                <a:gd name="connsiteY8" fmla="*/ 55670 h 361710"/>
                <a:gd name="connsiteX9" fmla="*/ 231267 w 523198"/>
                <a:gd name="connsiteY9" fmla="*/ 132822 h 361710"/>
                <a:gd name="connsiteX10" fmla="*/ 287846 w 523198"/>
                <a:gd name="connsiteY10" fmla="*/ 2997 h 361710"/>
                <a:gd name="connsiteX11" fmla="*/ 330232 w 523198"/>
                <a:gd name="connsiteY11" fmla="*/ 15855 h 361710"/>
                <a:gd name="connsiteX12" fmla="*/ 344424 w 523198"/>
                <a:gd name="connsiteY12" fmla="*/ 202260 h 361710"/>
                <a:gd name="connsiteX13" fmla="*/ 364998 w 523198"/>
                <a:gd name="connsiteY13" fmla="*/ 167589 h 361710"/>
                <a:gd name="connsiteX14" fmla="*/ 364998 w 523198"/>
                <a:gd name="connsiteY14" fmla="*/ 102057 h 361710"/>
                <a:gd name="connsiteX15" fmla="*/ 408718 w 523198"/>
                <a:gd name="connsiteY15" fmla="*/ 9474 h 361710"/>
                <a:gd name="connsiteX16" fmla="*/ 445961 w 523198"/>
                <a:gd name="connsiteY16" fmla="*/ 15951 h 361710"/>
                <a:gd name="connsiteX17" fmla="*/ 470345 w 523198"/>
                <a:gd name="connsiteY17" fmla="*/ 17189 h 361710"/>
                <a:gd name="connsiteX18" fmla="*/ 502539 w 523198"/>
                <a:gd name="connsiteY18" fmla="*/ 520 h 361710"/>
                <a:gd name="connsiteX19" fmla="*/ 523113 w 523198"/>
                <a:gd name="connsiteY19" fmla="*/ 24904 h 361710"/>
                <a:gd name="connsiteX20" fmla="*/ 517970 w 523198"/>
                <a:gd name="connsiteY20" fmla="*/ 298748 h 361710"/>
                <a:gd name="connsiteX21" fmla="*/ 476822 w 523198"/>
                <a:gd name="connsiteY21" fmla="*/ 361708 h 361710"/>
                <a:gd name="connsiteX22" fmla="*/ 371380 w 523198"/>
                <a:gd name="connsiteY22" fmla="*/ 311607 h 361710"/>
                <a:gd name="connsiteX23" fmla="*/ 391954 w 523198"/>
                <a:gd name="connsiteY23" fmla="*/ 316750 h 361710"/>
                <a:gd name="connsiteX24" fmla="*/ 434340 w 523198"/>
                <a:gd name="connsiteY24" fmla="*/ 343706 h 361710"/>
                <a:gd name="connsiteX25" fmla="*/ 472916 w 523198"/>
                <a:gd name="connsiteY25" fmla="*/ 279412 h 361710"/>
                <a:gd name="connsiteX26" fmla="*/ 470345 w 523198"/>
                <a:gd name="connsiteY26" fmla="*/ 227977 h 361710"/>
                <a:gd name="connsiteX27" fmla="*/ 446913 w 523198"/>
                <a:gd name="connsiteY27" fmla="*/ 236931 h 361710"/>
                <a:gd name="connsiteX28" fmla="*/ 395859 w 523198"/>
                <a:gd name="connsiteY28" fmla="*/ 235978 h 361710"/>
                <a:gd name="connsiteX29" fmla="*/ 370142 w 523198"/>
                <a:gd name="connsiteY29" fmla="*/ 211213 h 361710"/>
                <a:gd name="connsiteX30" fmla="*/ 328994 w 523198"/>
                <a:gd name="connsiteY30" fmla="*/ 222738 h 361710"/>
                <a:gd name="connsiteX31" fmla="*/ 273749 w 523198"/>
                <a:gd name="connsiteY31" fmla="*/ 177780 h 361710"/>
                <a:gd name="connsiteX32" fmla="*/ 272415 w 523198"/>
                <a:gd name="connsiteY32" fmla="*/ 71100 h 361710"/>
                <a:gd name="connsiteX33" fmla="*/ 227457 w 523198"/>
                <a:gd name="connsiteY33" fmla="*/ 236931 h 361710"/>
                <a:gd name="connsiteX34" fmla="*/ 186309 w 523198"/>
                <a:gd name="connsiteY34" fmla="*/ 215118 h 361710"/>
                <a:gd name="connsiteX35" fmla="*/ 177356 w 523198"/>
                <a:gd name="connsiteY35" fmla="*/ 135394 h 361710"/>
                <a:gd name="connsiteX36" fmla="*/ 163259 w 523198"/>
                <a:gd name="connsiteY36" fmla="*/ 159778 h 361710"/>
                <a:gd name="connsiteX37" fmla="*/ 61722 w 523198"/>
                <a:gd name="connsiteY37" fmla="*/ 240741 h 361710"/>
                <a:gd name="connsiteX38" fmla="*/ 0 w 523198"/>
                <a:gd name="connsiteY38" fmla="*/ 149491 h 361710"/>
                <a:gd name="connsiteX39" fmla="*/ 39815 w 523198"/>
                <a:gd name="connsiteY39" fmla="*/ 4235 h 361710"/>
                <a:gd name="connsiteX40" fmla="*/ 83439 w 523198"/>
                <a:gd name="connsiteY40" fmla="*/ 24809 h 361710"/>
                <a:gd name="connsiteX41" fmla="*/ 52578 w 523198"/>
                <a:gd name="connsiteY41" fmla="*/ 95484 h 361710"/>
                <a:gd name="connsiteX42" fmla="*/ 73152 w 523198"/>
                <a:gd name="connsiteY42" fmla="*/ 150729 h 361710"/>
                <a:gd name="connsiteX43" fmla="*/ 97536 w 523198"/>
                <a:gd name="connsiteY43" fmla="*/ 137871 h 361710"/>
                <a:gd name="connsiteX44" fmla="*/ 83439 w 523198"/>
                <a:gd name="connsiteY44" fmla="*/ 24714 h 361710"/>
                <a:gd name="connsiteX45" fmla="*/ 417100 w 523198"/>
                <a:gd name="connsiteY45" fmla="*/ 122535 h 361710"/>
                <a:gd name="connsiteX46" fmla="*/ 444056 w 523198"/>
                <a:gd name="connsiteY46" fmla="*/ 215118 h 361710"/>
                <a:gd name="connsiteX47" fmla="*/ 474250 w 523198"/>
                <a:gd name="connsiteY47" fmla="*/ 123869 h 361710"/>
                <a:gd name="connsiteX48" fmla="*/ 444722 w 523198"/>
                <a:gd name="connsiteY48" fmla="*/ 32619 h 361710"/>
                <a:gd name="connsiteX49" fmla="*/ 417100 w 523198"/>
                <a:gd name="connsiteY49" fmla="*/ 122631 h 36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198" h="361710">
                  <a:moveTo>
                    <a:pt x="39719" y="4235"/>
                  </a:moveTo>
                  <a:cubicBezTo>
                    <a:pt x="43625" y="4235"/>
                    <a:pt x="83058" y="1473"/>
                    <a:pt x="109157" y="13188"/>
                  </a:cubicBezTo>
                  <a:cubicBezTo>
                    <a:pt x="125540" y="20618"/>
                    <a:pt x="134112" y="32905"/>
                    <a:pt x="133541" y="58146"/>
                  </a:cubicBezTo>
                  <a:cubicBezTo>
                    <a:pt x="132302" y="122440"/>
                    <a:pt x="129731" y="154539"/>
                    <a:pt x="110395" y="163588"/>
                  </a:cubicBezTo>
                  <a:cubicBezTo>
                    <a:pt x="91154" y="172637"/>
                    <a:pt x="61532" y="162350"/>
                    <a:pt x="57722" y="164922"/>
                  </a:cubicBezTo>
                  <a:cubicBezTo>
                    <a:pt x="53912" y="167493"/>
                    <a:pt x="52578" y="223310"/>
                    <a:pt x="82201" y="225310"/>
                  </a:cubicBezTo>
                  <a:cubicBezTo>
                    <a:pt x="119444" y="227882"/>
                    <a:pt x="164497" y="161016"/>
                    <a:pt x="185071" y="31191"/>
                  </a:cubicBezTo>
                  <a:cubicBezTo>
                    <a:pt x="186500" y="22237"/>
                    <a:pt x="206883" y="18332"/>
                    <a:pt x="212027" y="19665"/>
                  </a:cubicBezTo>
                  <a:cubicBezTo>
                    <a:pt x="212027" y="19665"/>
                    <a:pt x="230029" y="19665"/>
                    <a:pt x="230029" y="55670"/>
                  </a:cubicBezTo>
                  <a:cubicBezTo>
                    <a:pt x="230029" y="91674"/>
                    <a:pt x="231267" y="132822"/>
                    <a:pt x="231267" y="132822"/>
                  </a:cubicBezTo>
                  <a:cubicBezTo>
                    <a:pt x="231267" y="132822"/>
                    <a:pt x="264890" y="12522"/>
                    <a:pt x="287846" y="2997"/>
                  </a:cubicBezTo>
                  <a:cubicBezTo>
                    <a:pt x="303276" y="-3480"/>
                    <a:pt x="334137" y="425"/>
                    <a:pt x="330232" y="15855"/>
                  </a:cubicBezTo>
                  <a:cubicBezTo>
                    <a:pt x="326422" y="31286"/>
                    <a:pt x="306038" y="206736"/>
                    <a:pt x="344424" y="202260"/>
                  </a:cubicBezTo>
                  <a:cubicBezTo>
                    <a:pt x="366236" y="199688"/>
                    <a:pt x="366236" y="185591"/>
                    <a:pt x="364998" y="167589"/>
                  </a:cubicBezTo>
                  <a:cubicBezTo>
                    <a:pt x="363665" y="148539"/>
                    <a:pt x="364998" y="125202"/>
                    <a:pt x="364998" y="102057"/>
                  </a:cubicBezTo>
                  <a:cubicBezTo>
                    <a:pt x="364998" y="78911"/>
                    <a:pt x="377857" y="6902"/>
                    <a:pt x="408718" y="9474"/>
                  </a:cubicBezTo>
                  <a:cubicBezTo>
                    <a:pt x="439579" y="12045"/>
                    <a:pt x="439579" y="15951"/>
                    <a:pt x="445961" y="15951"/>
                  </a:cubicBezTo>
                  <a:cubicBezTo>
                    <a:pt x="452342" y="15951"/>
                    <a:pt x="470345" y="17189"/>
                    <a:pt x="470345" y="17189"/>
                  </a:cubicBezTo>
                  <a:cubicBezTo>
                    <a:pt x="470345" y="17189"/>
                    <a:pt x="470345" y="-1290"/>
                    <a:pt x="502539" y="520"/>
                  </a:cubicBezTo>
                  <a:cubicBezTo>
                    <a:pt x="525685" y="1854"/>
                    <a:pt x="523113" y="18522"/>
                    <a:pt x="523113" y="24904"/>
                  </a:cubicBezTo>
                  <a:cubicBezTo>
                    <a:pt x="523113" y="31286"/>
                    <a:pt x="521875" y="281984"/>
                    <a:pt x="517970" y="298748"/>
                  </a:cubicBezTo>
                  <a:cubicBezTo>
                    <a:pt x="514160" y="315417"/>
                    <a:pt x="515398" y="361613"/>
                    <a:pt x="476822" y="361708"/>
                  </a:cubicBezTo>
                  <a:cubicBezTo>
                    <a:pt x="409289" y="361994"/>
                    <a:pt x="372999" y="330561"/>
                    <a:pt x="371380" y="311607"/>
                  </a:cubicBezTo>
                  <a:cubicBezTo>
                    <a:pt x="371380" y="311607"/>
                    <a:pt x="380714" y="306463"/>
                    <a:pt x="391954" y="316750"/>
                  </a:cubicBezTo>
                  <a:cubicBezTo>
                    <a:pt x="397097" y="321417"/>
                    <a:pt x="407384" y="341134"/>
                    <a:pt x="434340" y="343706"/>
                  </a:cubicBezTo>
                  <a:cubicBezTo>
                    <a:pt x="457010" y="345897"/>
                    <a:pt x="471583" y="303891"/>
                    <a:pt x="472916" y="279412"/>
                  </a:cubicBezTo>
                  <a:lnTo>
                    <a:pt x="470345" y="227977"/>
                  </a:lnTo>
                  <a:cubicBezTo>
                    <a:pt x="470345" y="227977"/>
                    <a:pt x="463582" y="229882"/>
                    <a:pt x="446913" y="236931"/>
                  </a:cubicBezTo>
                  <a:cubicBezTo>
                    <a:pt x="443103" y="238550"/>
                    <a:pt x="404908" y="238359"/>
                    <a:pt x="395859" y="235978"/>
                  </a:cubicBezTo>
                  <a:cubicBezTo>
                    <a:pt x="384905" y="233121"/>
                    <a:pt x="370142" y="211213"/>
                    <a:pt x="370142" y="211213"/>
                  </a:cubicBezTo>
                  <a:cubicBezTo>
                    <a:pt x="370142" y="211213"/>
                    <a:pt x="359855" y="222738"/>
                    <a:pt x="328994" y="222738"/>
                  </a:cubicBezTo>
                  <a:cubicBezTo>
                    <a:pt x="298133" y="222738"/>
                    <a:pt x="276320" y="197021"/>
                    <a:pt x="273749" y="177780"/>
                  </a:cubicBezTo>
                  <a:cubicBezTo>
                    <a:pt x="271177" y="158540"/>
                    <a:pt x="272415" y="71100"/>
                    <a:pt x="272415" y="71100"/>
                  </a:cubicBezTo>
                  <a:cubicBezTo>
                    <a:pt x="272415" y="71100"/>
                    <a:pt x="226124" y="179114"/>
                    <a:pt x="227457" y="236931"/>
                  </a:cubicBezTo>
                  <a:cubicBezTo>
                    <a:pt x="227457" y="236931"/>
                    <a:pt x="190119" y="245884"/>
                    <a:pt x="186309" y="215118"/>
                  </a:cubicBezTo>
                  <a:cubicBezTo>
                    <a:pt x="182499" y="184257"/>
                    <a:pt x="177356" y="135394"/>
                    <a:pt x="177356" y="135394"/>
                  </a:cubicBezTo>
                  <a:cubicBezTo>
                    <a:pt x="177356" y="135394"/>
                    <a:pt x="171069" y="143205"/>
                    <a:pt x="163259" y="159778"/>
                  </a:cubicBezTo>
                  <a:cubicBezTo>
                    <a:pt x="148876" y="190068"/>
                    <a:pt x="127254" y="237693"/>
                    <a:pt x="61722" y="240741"/>
                  </a:cubicBezTo>
                  <a:cubicBezTo>
                    <a:pt x="7715" y="243312"/>
                    <a:pt x="0" y="175209"/>
                    <a:pt x="0" y="149491"/>
                  </a:cubicBezTo>
                  <a:cubicBezTo>
                    <a:pt x="0" y="149491"/>
                    <a:pt x="6001" y="4235"/>
                    <a:pt x="39815" y="4235"/>
                  </a:cubicBezTo>
                  <a:moveTo>
                    <a:pt x="83439" y="24809"/>
                  </a:moveTo>
                  <a:cubicBezTo>
                    <a:pt x="66104" y="24809"/>
                    <a:pt x="54293" y="61766"/>
                    <a:pt x="52578" y="95484"/>
                  </a:cubicBezTo>
                  <a:cubicBezTo>
                    <a:pt x="50006" y="146919"/>
                    <a:pt x="64865" y="150348"/>
                    <a:pt x="73152" y="150729"/>
                  </a:cubicBezTo>
                  <a:cubicBezTo>
                    <a:pt x="91535" y="151587"/>
                    <a:pt x="97536" y="137871"/>
                    <a:pt x="97536" y="137871"/>
                  </a:cubicBezTo>
                  <a:cubicBezTo>
                    <a:pt x="97536" y="137871"/>
                    <a:pt x="108299" y="24714"/>
                    <a:pt x="83439" y="24714"/>
                  </a:cubicBezTo>
                  <a:moveTo>
                    <a:pt x="417100" y="122535"/>
                  </a:moveTo>
                  <a:cubicBezTo>
                    <a:pt x="417100" y="141871"/>
                    <a:pt x="412623" y="215118"/>
                    <a:pt x="444056" y="215118"/>
                  </a:cubicBezTo>
                  <a:cubicBezTo>
                    <a:pt x="466535" y="215118"/>
                    <a:pt x="474250" y="195211"/>
                    <a:pt x="474250" y="123869"/>
                  </a:cubicBezTo>
                  <a:cubicBezTo>
                    <a:pt x="474250" y="52527"/>
                    <a:pt x="467201" y="32619"/>
                    <a:pt x="444722" y="32619"/>
                  </a:cubicBezTo>
                  <a:cubicBezTo>
                    <a:pt x="422243" y="32619"/>
                    <a:pt x="417100" y="96437"/>
                    <a:pt x="417100" y="122631"/>
                  </a:cubicBezTo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6405131-14C9-4F17-A884-DACE52E3D546}"/>
                </a:ext>
              </a:extLst>
            </p:cNvPr>
            <p:cNvSpPr/>
            <p:nvPr/>
          </p:nvSpPr>
          <p:spPr>
            <a:xfrm>
              <a:off x="672083" y="1803091"/>
              <a:ext cx="85169" cy="134736"/>
            </a:xfrm>
            <a:custGeom>
              <a:avLst/>
              <a:gdLst>
                <a:gd name="connsiteX0" fmla="*/ 30766 w 47625"/>
                <a:gd name="connsiteY0" fmla="*/ 75248 h 75342"/>
                <a:gd name="connsiteX1" fmla="*/ 15716 w 47625"/>
                <a:gd name="connsiteY1" fmla="*/ 73152 h 75342"/>
                <a:gd name="connsiteX2" fmla="*/ 6287 w 47625"/>
                <a:gd name="connsiteY2" fmla="*/ 66865 h 75342"/>
                <a:gd name="connsiteX3" fmla="*/ 1429 w 47625"/>
                <a:gd name="connsiteY3" fmla="*/ 56388 h 75342"/>
                <a:gd name="connsiteX4" fmla="*/ 0 w 47625"/>
                <a:gd name="connsiteY4" fmla="*/ 41910 h 75342"/>
                <a:gd name="connsiteX5" fmla="*/ 0 w 47625"/>
                <a:gd name="connsiteY5" fmla="*/ 34195 h 75342"/>
                <a:gd name="connsiteX6" fmla="*/ 1524 w 47625"/>
                <a:gd name="connsiteY6" fmla="*/ 20193 h 75342"/>
                <a:gd name="connsiteX7" fmla="*/ 6668 w 47625"/>
                <a:gd name="connsiteY7" fmla="*/ 9430 h 75342"/>
                <a:gd name="connsiteX8" fmla="*/ 16383 w 47625"/>
                <a:gd name="connsiteY8" fmla="*/ 2476 h 75342"/>
                <a:gd name="connsiteX9" fmla="*/ 31623 w 47625"/>
                <a:gd name="connsiteY9" fmla="*/ 0 h 75342"/>
                <a:gd name="connsiteX10" fmla="*/ 40195 w 47625"/>
                <a:gd name="connsiteY10" fmla="*/ 762 h 75342"/>
                <a:gd name="connsiteX11" fmla="*/ 47625 w 47625"/>
                <a:gd name="connsiteY11" fmla="*/ 2667 h 75342"/>
                <a:gd name="connsiteX12" fmla="*/ 45434 w 47625"/>
                <a:gd name="connsiteY12" fmla="*/ 12668 h 75342"/>
                <a:gd name="connsiteX13" fmla="*/ 39815 w 47625"/>
                <a:gd name="connsiteY13" fmla="*/ 11335 h 75342"/>
                <a:gd name="connsiteX14" fmla="*/ 32957 w 47625"/>
                <a:gd name="connsiteY14" fmla="*/ 10763 h 75342"/>
                <a:gd name="connsiteX15" fmla="*/ 23813 w 47625"/>
                <a:gd name="connsiteY15" fmla="*/ 11811 h 75342"/>
                <a:gd name="connsiteX16" fmla="*/ 17621 w 47625"/>
                <a:gd name="connsiteY16" fmla="*/ 15430 h 75342"/>
                <a:gd name="connsiteX17" fmla="*/ 14097 w 47625"/>
                <a:gd name="connsiteY17" fmla="*/ 22669 h 75342"/>
                <a:gd name="connsiteX18" fmla="*/ 13049 w 47625"/>
                <a:gd name="connsiteY18" fmla="*/ 34480 h 75342"/>
                <a:gd name="connsiteX19" fmla="*/ 13049 w 47625"/>
                <a:gd name="connsiteY19" fmla="*/ 41434 h 75342"/>
                <a:gd name="connsiteX20" fmla="*/ 14002 w 47625"/>
                <a:gd name="connsiteY20" fmla="*/ 53054 h 75342"/>
                <a:gd name="connsiteX21" fmla="*/ 17336 w 47625"/>
                <a:gd name="connsiteY21" fmla="*/ 60103 h 75342"/>
                <a:gd name="connsiteX22" fmla="*/ 23622 w 47625"/>
                <a:gd name="connsiteY22" fmla="*/ 63627 h 75342"/>
                <a:gd name="connsiteX23" fmla="*/ 33242 w 47625"/>
                <a:gd name="connsiteY23" fmla="*/ 64579 h 75342"/>
                <a:gd name="connsiteX24" fmla="*/ 40005 w 47625"/>
                <a:gd name="connsiteY24" fmla="*/ 64198 h 75342"/>
                <a:gd name="connsiteX25" fmla="*/ 47244 w 47625"/>
                <a:gd name="connsiteY25" fmla="*/ 63246 h 75342"/>
                <a:gd name="connsiteX26" fmla="*/ 45149 w 47625"/>
                <a:gd name="connsiteY26" fmla="*/ 73533 h 75342"/>
                <a:gd name="connsiteX27" fmla="*/ 37814 w 47625"/>
                <a:gd name="connsiteY27" fmla="*/ 74867 h 75342"/>
                <a:gd name="connsiteX28" fmla="*/ 30480 w 47625"/>
                <a:gd name="connsiteY28" fmla="*/ 75343 h 7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7625" h="75342">
                  <a:moveTo>
                    <a:pt x="30766" y="75248"/>
                  </a:moveTo>
                  <a:cubicBezTo>
                    <a:pt x="24765" y="75248"/>
                    <a:pt x="19717" y="74581"/>
                    <a:pt x="15716" y="73152"/>
                  </a:cubicBezTo>
                  <a:cubicBezTo>
                    <a:pt x="11716" y="71723"/>
                    <a:pt x="8573" y="69628"/>
                    <a:pt x="6287" y="66865"/>
                  </a:cubicBezTo>
                  <a:cubicBezTo>
                    <a:pt x="4001" y="64103"/>
                    <a:pt x="2286" y="60579"/>
                    <a:pt x="1429" y="56388"/>
                  </a:cubicBezTo>
                  <a:cubicBezTo>
                    <a:pt x="572" y="52197"/>
                    <a:pt x="0" y="47339"/>
                    <a:pt x="0" y="41910"/>
                  </a:cubicBezTo>
                  <a:lnTo>
                    <a:pt x="0" y="34195"/>
                  </a:lnTo>
                  <a:cubicBezTo>
                    <a:pt x="0" y="29051"/>
                    <a:pt x="476" y="24384"/>
                    <a:pt x="1524" y="20193"/>
                  </a:cubicBezTo>
                  <a:cubicBezTo>
                    <a:pt x="2477" y="16002"/>
                    <a:pt x="4191" y="12382"/>
                    <a:pt x="6668" y="9430"/>
                  </a:cubicBezTo>
                  <a:cubicBezTo>
                    <a:pt x="9049" y="6477"/>
                    <a:pt x="12287" y="4096"/>
                    <a:pt x="16383" y="2476"/>
                  </a:cubicBezTo>
                  <a:cubicBezTo>
                    <a:pt x="20479" y="857"/>
                    <a:pt x="25527" y="0"/>
                    <a:pt x="31623" y="0"/>
                  </a:cubicBezTo>
                  <a:cubicBezTo>
                    <a:pt x="34576" y="0"/>
                    <a:pt x="37433" y="190"/>
                    <a:pt x="40195" y="762"/>
                  </a:cubicBezTo>
                  <a:cubicBezTo>
                    <a:pt x="42958" y="1238"/>
                    <a:pt x="45434" y="1810"/>
                    <a:pt x="47625" y="2667"/>
                  </a:cubicBezTo>
                  <a:lnTo>
                    <a:pt x="45434" y="12668"/>
                  </a:lnTo>
                  <a:cubicBezTo>
                    <a:pt x="43815" y="12192"/>
                    <a:pt x="42005" y="11716"/>
                    <a:pt x="39815" y="11335"/>
                  </a:cubicBezTo>
                  <a:cubicBezTo>
                    <a:pt x="37624" y="10954"/>
                    <a:pt x="35338" y="10763"/>
                    <a:pt x="32957" y="10763"/>
                  </a:cubicBezTo>
                  <a:cubicBezTo>
                    <a:pt x="29337" y="10763"/>
                    <a:pt x="26384" y="11144"/>
                    <a:pt x="23813" y="11811"/>
                  </a:cubicBezTo>
                  <a:cubicBezTo>
                    <a:pt x="21336" y="12478"/>
                    <a:pt x="19241" y="13716"/>
                    <a:pt x="17621" y="15430"/>
                  </a:cubicBezTo>
                  <a:cubicBezTo>
                    <a:pt x="16002" y="17145"/>
                    <a:pt x="14859" y="19621"/>
                    <a:pt x="14097" y="22669"/>
                  </a:cubicBezTo>
                  <a:cubicBezTo>
                    <a:pt x="13335" y="25717"/>
                    <a:pt x="13049" y="29718"/>
                    <a:pt x="13049" y="34480"/>
                  </a:cubicBezTo>
                  <a:lnTo>
                    <a:pt x="13049" y="41434"/>
                  </a:lnTo>
                  <a:cubicBezTo>
                    <a:pt x="13049" y="46196"/>
                    <a:pt x="13335" y="50006"/>
                    <a:pt x="14002" y="53054"/>
                  </a:cubicBezTo>
                  <a:cubicBezTo>
                    <a:pt x="14669" y="56102"/>
                    <a:pt x="15716" y="58483"/>
                    <a:pt x="17336" y="60103"/>
                  </a:cubicBezTo>
                  <a:cubicBezTo>
                    <a:pt x="18955" y="61817"/>
                    <a:pt x="20955" y="62960"/>
                    <a:pt x="23622" y="63627"/>
                  </a:cubicBezTo>
                  <a:cubicBezTo>
                    <a:pt x="26194" y="64198"/>
                    <a:pt x="29432" y="64579"/>
                    <a:pt x="33242" y="64579"/>
                  </a:cubicBezTo>
                  <a:cubicBezTo>
                    <a:pt x="35243" y="64579"/>
                    <a:pt x="37529" y="64484"/>
                    <a:pt x="40005" y="64198"/>
                  </a:cubicBezTo>
                  <a:cubicBezTo>
                    <a:pt x="42577" y="64008"/>
                    <a:pt x="44958" y="63627"/>
                    <a:pt x="47244" y="63246"/>
                  </a:cubicBezTo>
                  <a:lnTo>
                    <a:pt x="45149" y="73533"/>
                  </a:lnTo>
                  <a:cubicBezTo>
                    <a:pt x="42863" y="74104"/>
                    <a:pt x="40481" y="74486"/>
                    <a:pt x="37814" y="74867"/>
                  </a:cubicBezTo>
                  <a:cubicBezTo>
                    <a:pt x="35243" y="75152"/>
                    <a:pt x="32766" y="75343"/>
                    <a:pt x="30480" y="75343"/>
                  </a:cubicBezTo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7644962-07C0-46E8-9FE3-E2992C9E5D34}"/>
                </a:ext>
              </a:extLst>
            </p:cNvPr>
            <p:cNvSpPr/>
            <p:nvPr/>
          </p:nvSpPr>
          <p:spPr>
            <a:xfrm>
              <a:off x="855026" y="1802068"/>
              <a:ext cx="105609" cy="136610"/>
            </a:xfrm>
            <a:custGeom>
              <a:avLst/>
              <a:gdLst>
                <a:gd name="connsiteX0" fmla="*/ 29528 w 59055"/>
                <a:gd name="connsiteY0" fmla="*/ 0 h 76390"/>
                <a:gd name="connsiteX1" fmla="*/ 44196 w 59055"/>
                <a:gd name="connsiteY1" fmla="*/ 2477 h 76390"/>
                <a:gd name="connsiteX2" fmla="*/ 53150 w 59055"/>
                <a:gd name="connsiteY2" fmla="*/ 9430 h 76390"/>
                <a:gd name="connsiteX3" fmla="*/ 57722 w 59055"/>
                <a:gd name="connsiteY3" fmla="*/ 20098 h 76390"/>
                <a:gd name="connsiteX4" fmla="*/ 59055 w 59055"/>
                <a:gd name="connsiteY4" fmla="*/ 33814 h 76390"/>
                <a:gd name="connsiteX5" fmla="*/ 59055 w 59055"/>
                <a:gd name="connsiteY5" fmla="*/ 42672 h 76390"/>
                <a:gd name="connsiteX6" fmla="*/ 57722 w 59055"/>
                <a:gd name="connsiteY6" fmla="*/ 56388 h 76390"/>
                <a:gd name="connsiteX7" fmla="*/ 53054 w 59055"/>
                <a:gd name="connsiteY7" fmla="*/ 67056 h 76390"/>
                <a:gd name="connsiteX8" fmla="*/ 44006 w 59055"/>
                <a:gd name="connsiteY8" fmla="*/ 73914 h 76390"/>
                <a:gd name="connsiteX9" fmla="*/ 29528 w 59055"/>
                <a:gd name="connsiteY9" fmla="*/ 76391 h 76390"/>
                <a:gd name="connsiteX10" fmla="*/ 14954 w 59055"/>
                <a:gd name="connsiteY10" fmla="*/ 73914 h 76390"/>
                <a:gd name="connsiteX11" fmla="*/ 5906 w 59055"/>
                <a:gd name="connsiteY11" fmla="*/ 66961 h 76390"/>
                <a:gd name="connsiteX12" fmla="*/ 1334 w 59055"/>
                <a:gd name="connsiteY12" fmla="*/ 56293 h 76390"/>
                <a:gd name="connsiteX13" fmla="*/ 0 w 59055"/>
                <a:gd name="connsiteY13" fmla="*/ 42577 h 76390"/>
                <a:gd name="connsiteX14" fmla="*/ 0 w 59055"/>
                <a:gd name="connsiteY14" fmla="*/ 33719 h 76390"/>
                <a:gd name="connsiteX15" fmla="*/ 1429 w 59055"/>
                <a:gd name="connsiteY15" fmla="*/ 20003 h 76390"/>
                <a:gd name="connsiteX16" fmla="*/ 6191 w 59055"/>
                <a:gd name="connsiteY16" fmla="*/ 9335 h 76390"/>
                <a:gd name="connsiteX17" fmla="*/ 15145 w 59055"/>
                <a:gd name="connsiteY17" fmla="*/ 2477 h 76390"/>
                <a:gd name="connsiteX18" fmla="*/ 29432 w 59055"/>
                <a:gd name="connsiteY18" fmla="*/ 95 h 76390"/>
                <a:gd name="connsiteX19" fmla="*/ 29623 w 59055"/>
                <a:gd name="connsiteY19" fmla="*/ 65627 h 76390"/>
                <a:gd name="connsiteX20" fmla="*/ 36576 w 59055"/>
                <a:gd name="connsiteY20" fmla="*/ 64675 h 76390"/>
                <a:gd name="connsiteX21" fmla="*/ 41624 w 59055"/>
                <a:gd name="connsiteY21" fmla="*/ 61151 h 76390"/>
                <a:gd name="connsiteX22" fmla="*/ 44768 w 59055"/>
                <a:gd name="connsiteY22" fmla="*/ 54102 h 76390"/>
                <a:gd name="connsiteX23" fmla="*/ 45815 w 59055"/>
                <a:gd name="connsiteY23" fmla="*/ 42672 h 76390"/>
                <a:gd name="connsiteX24" fmla="*/ 45815 w 59055"/>
                <a:gd name="connsiteY24" fmla="*/ 33623 h 76390"/>
                <a:gd name="connsiteX25" fmla="*/ 44863 w 59055"/>
                <a:gd name="connsiteY25" fmla="*/ 22003 h 76390"/>
                <a:gd name="connsiteX26" fmla="*/ 41910 w 59055"/>
                <a:gd name="connsiteY26" fmla="*/ 15050 h 76390"/>
                <a:gd name="connsiteX27" fmla="*/ 36862 w 59055"/>
                <a:gd name="connsiteY27" fmla="*/ 11621 h 76390"/>
                <a:gd name="connsiteX28" fmla="*/ 29623 w 59055"/>
                <a:gd name="connsiteY28" fmla="*/ 10668 h 76390"/>
                <a:gd name="connsiteX29" fmla="*/ 22670 w 59055"/>
                <a:gd name="connsiteY29" fmla="*/ 11621 h 76390"/>
                <a:gd name="connsiteX30" fmla="*/ 17526 w 59055"/>
                <a:gd name="connsiteY30" fmla="*/ 15050 h 76390"/>
                <a:gd name="connsiteX31" fmla="*/ 14383 w 59055"/>
                <a:gd name="connsiteY31" fmla="*/ 22003 h 76390"/>
                <a:gd name="connsiteX32" fmla="*/ 13335 w 59055"/>
                <a:gd name="connsiteY32" fmla="*/ 33623 h 76390"/>
                <a:gd name="connsiteX33" fmla="*/ 13335 w 59055"/>
                <a:gd name="connsiteY33" fmla="*/ 42672 h 76390"/>
                <a:gd name="connsiteX34" fmla="*/ 14383 w 59055"/>
                <a:gd name="connsiteY34" fmla="*/ 54197 h 76390"/>
                <a:gd name="connsiteX35" fmla="*/ 17431 w 59055"/>
                <a:gd name="connsiteY35" fmla="*/ 61151 h 76390"/>
                <a:gd name="connsiteX36" fmla="*/ 22574 w 59055"/>
                <a:gd name="connsiteY36" fmla="*/ 64675 h 76390"/>
                <a:gd name="connsiteX37" fmla="*/ 29718 w 59055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9055" h="76390">
                  <a:moveTo>
                    <a:pt x="29528" y="0"/>
                  </a:moveTo>
                  <a:cubicBezTo>
                    <a:pt x="35528" y="0"/>
                    <a:pt x="40386" y="857"/>
                    <a:pt x="44196" y="2477"/>
                  </a:cubicBezTo>
                  <a:cubicBezTo>
                    <a:pt x="48006" y="4096"/>
                    <a:pt x="50959" y="6477"/>
                    <a:pt x="53150" y="9430"/>
                  </a:cubicBezTo>
                  <a:cubicBezTo>
                    <a:pt x="55340" y="12383"/>
                    <a:pt x="56864" y="15907"/>
                    <a:pt x="57722" y="20098"/>
                  </a:cubicBezTo>
                  <a:cubicBezTo>
                    <a:pt x="58579" y="24194"/>
                    <a:pt x="59055" y="28766"/>
                    <a:pt x="59055" y="33814"/>
                  </a:cubicBezTo>
                  <a:lnTo>
                    <a:pt x="59055" y="42672"/>
                  </a:lnTo>
                  <a:cubicBezTo>
                    <a:pt x="59055" y="47720"/>
                    <a:pt x="58579" y="52292"/>
                    <a:pt x="57722" y="56388"/>
                  </a:cubicBezTo>
                  <a:cubicBezTo>
                    <a:pt x="56864" y="60484"/>
                    <a:pt x="55245" y="64103"/>
                    <a:pt x="53054" y="67056"/>
                  </a:cubicBezTo>
                  <a:cubicBezTo>
                    <a:pt x="50864" y="70009"/>
                    <a:pt x="47816" y="72295"/>
                    <a:pt x="44006" y="73914"/>
                  </a:cubicBezTo>
                  <a:cubicBezTo>
                    <a:pt x="40196" y="75533"/>
                    <a:pt x="35338" y="76391"/>
                    <a:pt x="29528" y="76391"/>
                  </a:cubicBezTo>
                  <a:cubicBezTo>
                    <a:pt x="23717" y="76391"/>
                    <a:pt x="18764" y="75533"/>
                    <a:pt x="14954" y="73914"/>
                  </a:cubicBezTo>
                  <a:cubicBezTo>
                    <a:pt x="11144" y="72295"/>
                    <a:pt x="8192" y="69914"/>
                    <a:pt x="5906" y="66961"/>
                  </a:cubicBezTo>
                  <a:cubicBezTo>
                    <a:pt x="3715" y="64008"/>
                    <a:pt x="2191" y="60389"/>
                    <a:pt x="1334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145" y="2477"/>
                  </a:cubicBezTo>
                  <a:cubicBezTo>
                    <a:pt x="18860" y="857"/>
                    <a:pt x="23717" y="95"/>
                    <a:pt x="29432" y="95"/>
                  </a:cubicBezTo>
                  <a:moveTo>
                    <a:pt x="29623" y="65627"/>
                  </a:moveTo>
                  <a:cubicBezTo>
                    <a:pt x="32195" y="65627"/>
                    <a:pt x="34576" y="65342"/>
                    <a:pt x="36576" y="64675"/>
                  </a:cubicBezTo>
                  <a:cubicBezTo>
                    <a:pt x="38576" y="64008"/>
                    <a:pt x="40291" y="62865"/>
                    <a:pt x="41624" y="61151"/>
                  </a:cubicBezTo>
                  <a:cubicBezTo>
                    <a:pt x="42958" y="59436"/>
                    <a:pt x="44006" y="57055"/>
                    <a:pt x="44768" y="54102"/>
                  </a:cubicBezTo>
                  <a:cubicBezTo>
                    <a:pt x="45530" y="51149"/>
                    <a:pt x="45815" y="47339"/>
                    <a:pt x="45815" y="42672"/>
                  </a:cubicBezTo>
                  <a:lnTo>
                    <a:pt x="45815" y="33623"/>
                  </a:lnTo>
                  <a:cubicBezTo>
                    <a:pt x="45815" y="28861"/>
                    <a:pt x="45530" y="25051"/>
                    <a:pt x="44863" y="22003"/>
                  </a:cubicBezTo>
                  <a:cubicBezTo>
                    <a:pt x="44196" y="19050"/>
                    <a:pt x="43244" y="16669"/>
                    <a:pt x="41910" y="15050"/>
                  </a:cubicBezTo>
                  <a:cubicBezTo>
                    <a:pt x="40577" y="13335"/>
                    <a:pt x="38862" y="12192"/>
                    <a:pt x="36862" y="11621"/>
                  </a:cubicBezTo>
                  <a:cubicBezTo>
                    <a:pt x="34766" y="10954"/>
                    <a:pt x="32385" y="10668"/>
                    <a:pt x="29623" y="10668"/>
                  </a:cubicBezTo>
                  <a:cubicBezTo>
                    <a:pt x="26861" y="10668"/>
                    <a:pt x="24670" y="10954"/>
                    <a:pt x="22670" y="11621"/>
                  </a:cubicBezTo>
                  <a:cubicBezTo>
                    <a:pt x="20669" y="12287"/>
                    <a:pt x="18860" y="13335"/>
                    <a:pt x="17526" y="15050"/>
                  </a:cubicBezTo>
                  <a:cubicBezTo>
                    <a:pt x="16193" y="16764"/>
                    <a:pt x="15145" y="19050"/>
                    <a:pt x="14383" y="22003"/>
                  </a:cubicBezTo>
                  <a:cubicBezTo>
                    <a:pt x="13621" y="24956"/>
                    <a:pt x="13335" y="28861"/>
                    <a:pt x="13335" y="33623"/>
                  </a:cubicBezTo>
                  <a:lnTo>
                    <a:pt x="13335" y="42672"/>
                  </a:lnTo>
                  <a:cubicBezTo>
                    <a:pt x="13335" y="47435"/>
                    <a:pt x="13716" y="51245"/>
                    <a:pt x="14383" y="54197"/>
                  </a:cubicBezTo>
                  <a:cubicBezTo>
                    <a:pt x="15050" y="57150"/>
                    <a:pt x="16097" y="59436"/>
                    <a:pt x="17431" y="61151"/>
                  </a:cubicBezTo>
                  <a:cubicBezTo>
                    <a:pt x="18764" y="62865"/>
                    <a:pt x="20479" y="64008"/>
                    <a:pt x="22574" y="64675"/>
                  </a:cubicBezTo>
                  <a:cubicBezTo>
                    <a:pt x="24575" y="65342"/>
                    <a:pt x="26956" y="65627"/>
                    <a:pt x="29718" y="65627"/>
                  </a:cubicBezTo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DD830C6-CABE-4797-9DEE-B010EA0294BA}"/>
                </a:ext>
              </a:extLst>
            </p:cNvPr>
            <p:cNvSpPr/>
            <p:nvPr/>
          </p:nvSpPr>
          <p:spPr>
            <a:xfrm>
              <a:off x="1069310" y="1804794"/>
              <a:ext cx="96580" cy="130989"/>
            </a:xfrm>
            <a:custGeom>
              <a:avLst/>
              <a:gdLst>
                <a:gd name="connsiteX0" fmla="*/ 51435 w 54006"/>
                <a:gd name="connsiteY0" fmla="*/ 23527 h 73247"/>
                <a:gd name="connsiteX1" fmla="*/ 47911 w 54006"/>
                <a:gd name="connsiteY1" fmla="*/ 36385 h 73247"/>
                <a:gd name="connsiteX2" fmla="*/ 37528 w 54006"/>
                <a:gd name="connsiteY2" fmla="*/ 43625 h 73247"/>
                <a:gd name="connsiteX3" fmla="*/ 54007 w 54006"/>
                <a:gd name="connsiteY3" fmla="*/ 73247 h 73247"/>
                <a:gd name="connsiteX4" fmla="*/ 40100 w 54006"/>
                <a:gd name="connsiteY4" fmla="*/ 73247 h 73247"/>
                <a:gd name="connsiteX5" fmla="*/ 25051 w 54006"/>
                <a:gd name="connsiteY5" fmla="*/ 45053 h 73247"/>
                <a:gd name="connsiteX6" fmla="*/ 12668 w 54006"/>
                <a:gd name="connsiteY6" fmla="*/ 45053 h 73247"/>
                <a:gd name="connsiteX7" fmla="*/ 12668 w 54006"/>
                <a:gd name="connsiteY7" fmla="*/ 73247 h 73247"/>
                <a:gd name="connsiteX8" fmla="*/ 0 w 54006"/>
                <a:gd name="connsiteY8" fmla="*/ 73247 h 73247"/>
                <a:gd name="connsiteX9" fmla="*/ 0 w 54006"/>
                <a:gd name="connsiteY9" fmla="*/ 0 h 73247"/>
                <a:gd name="connsiteX10" fmla="*/ 29432 w 54006"/>
                <a:gd name="connsiteY10" fmla="*/ 0 h 73247"/>
                <a:gd name="connsiteX11" fmla="*/ 39433 w 54006"/>
                <a:gd name="connsiteY11" fmla="*/ 1715 h 73247"/>
                <a:gd name="connsiteX12" fmla="*/ 46196 w 54006"/>
                <a:gd name="connsiteY12" fmla="*/ 6286 h 73247"/>
                <a:gd name="connsiteX13" fmla="*/ 50006 w 54006"/>
                <a:gd name="connsiteY13" fmla="*/ 13049 h 73247"/>
                <a:gd name="connsiteX14" fmla="*/ 51244 w 54006"/>
                <a:gd name="connsiteY14" fmla="*/ 21336 h 73247"/>
                <a:gd name="connsiteX15" fmla="*/ 51244 w 54006"/>
                <a:gd name="connsiteY15" fmla="*/ 23622 h 73247"/>
                <a:gd name="connsiteX16" fmla="*/ 12763 w 54006"/>
                <a:gd name="connsiteY16" fmla="*/ 34576 h 73247"/>
                <a:gd name="connsiteX17" fmla="*/ 26479 w 54006"/>
                <a:gd name="connsiteY17" fmla="*/ 34576 h 73247"/>
                <a:gd name="connsiteX18" fmla="*/ 35528 w 54006"/>
                <a:gd name="connsiteY18" fmla="*/ 31909 h 73247"/>
                <a:gd name="connsiteX19" fmla="*/ 38576 w 54006"/>
                <a:gd name="connsiteY19" fmla="*/ 23336 h 73247"/>
                <a:gd name="connsiteX20" fmla="*/ 38576 w 54006"/>
                <a:gd name="connsiteY20" fmla="*/ 21908 h 73247"/>
                <a:gd name="connsiteX21" fmla="*/ 26956 w 54006"/>
                <a:gd name="connsiteY21" fmla="*/ 10477 h 73247"/>
                <a:gd name="connsiteX22" fmla="*/ 12763 w 54006"/>
                <a:gd name="connsiteY22" fmla="*/ 10477 h 73247"/>
                <a:gd name="connsiteX23" fmla="*/ 12763 w 54006"/>
                <a:gd name="connsiteY23" fmla="*/ 34576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006" h="73247">
                  <a:moveTo>
                    <a:pt x="51435" y="23527"/>
                  </a:moveTo>
                  <a:cubicBezTo>
                    <a:pt x="51435" y="28670"/>
                    <a:pt x="50292" y="32956"/>
                    <a:pt x="47911" y="36385"/>
                  </a:cubicBezTo>
                  <a:cubicBezTo>
                    <a:pt x="45529" y="39815"/>
                    <a:pt x="42100" y="42196"/>
                    <a:pt x="37528" y="43625"/>
                  </a:cubicBezTo>
                  <a:lnTo>
                    <a:pt x="54007" y="73247"/>
                  </a:lnTo>
                  <a:lnTo>
                    <a:pt x="40100" y="73247"/>
                  </a:lnTo>
                  <a:lnTo>
                    <a:pt x="25051" y="45053"/>
                  </a:lnTo>
                  <a:lnTo>
                    <a:pt x="12668" y="45053"/>
                  </a:lnTo>
                  <a:lnTo>
                    <a:pt x="12668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9432" y="0"/>
                  </a:lnTo>
                  <a:cubicBezTo>
                    <a:pt x="33338" y="0"/>
                    <a:pt x="36671" y="571"/>
                    <a:pt x="39433" y="1715"/>
                  </a:cubicBezTo>
                  <a:cubicBezTo>
                    <a:pt x="42196" y="2858"/>
                    <a:pt x="44482" y="4381"/>
                    <a:pt x="46196" y="6286"/>
                  </a:cubicBezTo>
                  <a:cubicBezTo>
                    <a:pt x="47911" y="8192"/>
                    <a:pt x="49244" y="10477"/>
                    <a:pt x="50006" y="13049"/>
                  </a:cubicBezTo>
                  <a:cubicBezTo>
                    <a:pt x="50864" y="15621"/>
                    <a:pt x="51244" y="18383"/>
                    <a:pt x="51244" y="21336"/>
                  </a:cubicBezTo>
                  <a:lnTo>
                    <a:pt x="51244" y="23622"/>
                  </a:lnTo>
                  <a:close/>
                  <a:moveTo>
                    <a:pt x="12763" y="34576"/>
                  </a:moveTo>
                  <a:lnTo>
                    <a:pt x="26479" y="34576"/>
                  </a:lnTo>
                  <a:cubicBezTo>
                    <a:pt x="30480" y="34576"/>
                    <a:pt x="33433" y="33719"/>
                    <a:pt x="35528" y="31909"/>
                  </a:cubicBezTo>
                  <a:cubicBezTo>
                    <a:pt x="37624" y="30099"/>
                    <a:pt x="38576" y="27242"/>
                    <a:pt x="38576" y="23336"/>
                  </a:cubicBezTo>
                  <a:lnTo>
                    <a:pt x="38576" y="21908"/>
                  </a:lnTo>
                  <a:cubicBezTo>
                    <a:pt x="38576" y="14288"/>
                    <a:pt x="34671" y="10477"/>
                    <a:pt x="26956" y="10477"/>
                  </a:cubicBezTo>
                  <a:lnTo>
                    <a:pt x="12763" y="10477"/>
                  </a:lnTo>
                  <a:lnTo>
                    <a:pt x="12763" y="34576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BAB1676-F14E-4F08-A77E-B69D24F23464}"/>
                </a:ext>
              </a:extLst>
            </p:cNvPr>
            <p:cNvSpPr/>
            <p:nvPr/>
          </p:nvSpPr>
          <p:spPr>
            <a:xfrm>
              <a:off x="1268264" y="1804794"/>
              <a:ext cx="90448" cy="130989"/>
            </a:xfrm>
            <a:custGeom>
              <a:avLst/>
              <a:gdLst>
                <a:gd name="connsiteX0" fmla="*/ 12859 w 50577"/>
                <a:gd name="connsiteY0" fmla="*/ 46006 h 73247"/>
                <a:gd name="connsiteX1" fmla="*/ 12859 w 50577"/>
                <a:gd name="connsiteY1" fmla="*/ 73247 h 73247"/>
                <a:gd name="connsiteX2" fmla="*/ 0 w 50577"/>
                <a:gd name="connsiteY2" fmla="*/ 73247 h 73247"/>
                <a:gd name="connsiteX3" fmla="*/ 0 w 50577"/>
                <a:gd name="connsiteY3" fmla="*/ 0 h 73247"/>
                <a:gd name="connsiteX4" fmla="*/ 28766 w 50577"/>
                <a:gd name="connsiteY4" fmla="*/ 0 h 73247"/>
                <a:gd name="connsiteX5" fmla="*/ 38767 w 50577"/>
                <a:gd name="connsiteY5" fmla="*/ 1619 h 73247"/>
                <a:gd name="connsiteX6" fmla="*/ 45529 w 50577"/>
                <a:gd name="connsiteY6" fmla="*/ 6191 h 73247"/>
                <a:gd name="connsiteX7" fmla="*/ 49340 w 50577"/>
                <a:gd name="connsiteY7" fmla="*/ 13049 h 73247"/>
                <a:gd name="connsiteX8" fmla="*/ 50578 w 50577"/>
                <a:gd name="connsiteY8" fmla="*/ 21622 h 73247"/>
                <a:gd name="connsiteX9" fmla="*/ 50578 w 50577"/>
                <a:gd name="connsiteY9" fmla="*/ 24098 h 73247"/>
                <a:gd name="connsiteX10" fmla="*/ 44482 w 50577"/>
                <a:gd name="connsiteY10" fmla="*/ 40386 h 73247"/>
                <a:gd name="connsiteX11" fmla="*/ 26670 w 50577"/>
                <a:gd name="connsiteY11" fmla="*/ 46006 h 73247"/>
                <a:gd name="connsiteX12" fmla="*/ 12764 w 50577"/>
                <a:gd name="connsiteY12" fmla="*/ 46006 h 73247"/>
                <a:gd name="connsiteX13" fmla="*/ 12859 w 50577"/>
                <a:gd name="connsiteY13" fmla="*/ 35909 h 73247"/>
                <a:gd name="connsiteX14" fmla="*/ 25527 w 50577"/>
                <a:gd name="connsiteY14" fmla="*/ 35909 h 73247"/>
                <a:gd name="connsiteX15" fmla="*/ 34766 w 50577"/>
                <a:gd name="connsiteY15" fmla="*/ 33147 h 73247"/>
                <a:gd name="connsiteX16" fmla="*/ 37814 w 50577"/>
                <a:gd name="connsiteY16" fmla="*/ 24384 h 73247"/>
                <a:gd name="connsiteX17" fmla="*/ 37814 w 50577"/>
                <a:gd name="connsiteY17" fmla="*/ 22003 h 73247"/>
                <a:gd name="connsiteX18" fmla="*/ 34957 w 50577"/>
                <a:gd name="connsiteY18" fmla="*/ 13144 h 73247"/>
                <a:gd name="connsiteX19" fmla="*/ 25908 w 50577"/>
                <a:gd name="connsiteY19" fmla="*/ 10096 h 73247"/>
                <a:gd name="connsiteX20" fmla="*/ 12859 w 50577"/>
                <a:gd name="connsiteY20" fmla="*/ 10096 h 73247"/>
                <a:gd name="connsiteX21" fmla="*/ 12859 w 50577"/>
                <a:gd name="connsiteY21" fmla="*/ 35909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577" h="73247">
                  <a:moveTo>
                    <a:pt x="12859" y="46006"/>
                  </a:moveTo>
                  <a:lnTo>
                    <a:pt x="12859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8766" y="0"/>
                  </a:lnTo>
                  <a:cubicBezTo>
                    <a:pt x="32671" y="0"/>
                    <a:pt x="36004" y="571"/>
                    <a:pt x="38767" y="1619"/>
                  </a:cubicBezTo>
                  <a:cubicBezTo>
                    <a:pt x="41529" y="2762"/>
                    <a:pt x="43720" y="4286"/>
                    <a:pt x="45529" y="6191"/>
                  </a:cubicBezTo>
                  <a:cubicBezTo>
                    <a:pt x="47244" y="8192"/>
                    <a:pt x="48577" y="10382"/>
                    <a:pt x="49340" y="13049"/>
                  </a:cubicBezTo>
                  <a:cubicBezTo>
                    <a:pt x="50197" y="15621"/>
                    <a:pt x="50578" y="18479"/>
                    <a:pt x="50578" y="21622"/>
                  </a:cubicBezTo>
                  <a:lnTo>
                    <a:pt x="50578" y="24098"/>
                  </a:lnTo>
                  <a:cubicBezTo>
                    <a:pt x="50578" y="31147"/>
                    <a:pt x="48577" y="36576"/>
                    <a:pt x="44482" y="40386"/>
                  </a:cubicBezTo>
                  <a:cubicBezTo>
                    <a:pt x="40386" y="44196"/>
                    <a:pt x="34480" y="46006"/>
                    <a:pt x="26670" y="46006"/>
                  </a:cubicBezTo>
                  <a:lnTo>
                    <a:pt x="12764" y="46006"/>
                  </a:lnTo>
                  <a:close/>
                  <a:moveTo>
                    <a:pt x="12859" y="35909"/>
                  </a:moveTo>
                  <a:lnTo>
                    <a:pt x="25527" y="35909"/>
                  </a:lnTo>
                  <a:cubicBezTo>
                    <a:pt x="29623" y="35909"/>
                    <a:pt x="32671" y="34957"/>
                    <a:pt x="34766" y="33147"/>
                  </a:cubicBezTo>
                  <a:cubicBezTo>
                    <a:pt x="36767" y="31337"/>
                    <a:pt x="37814" y="28384"/>
                    <a:pt x="37814" y="24384"/>
                  </a:cubicBezTo>
                  <a:lnTo>
                    <a:pt x="37814" y="22003"/>
                  </a:lnTo>
                  <a:cubicBezTo>
                    <a:pt x="37814" y="18098"/>
                    <a:pt x="36862" y="15145"/>
                    <a:pt x="34957" y="13144"/>
                  </a:cubicBezTo>
                  <a:cubicBezTo>
                    <a:pt x="33052" y="11144"/>
                    <a:pt x="30099" y="10096"/>
                    <a:pt x="25908" y="10096"/>
                  </a:cubicBezTo>
                  <a:lnTo>
                    <a:pt x="12859" y="10096"/>
                  </a:lnTo>
                  <a:lnTo>
                    <a:pt x="12859" y="35909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2B9727D-435A-4512-9119-AFD88F91524D}"/>
                </a:ext>
              </a:extLst>
            </p:cNvPr>
            <p:cNvSpPr/>
            <p:nvPr/>
          </p:nvSpPr>
          <p:spPr>
            <a:xfrm>
              <a:off x="1459723" y="1802068"/>
              <a:ext cx="105438" cy="136610"/>
            </a:xfrm>
            <a:custGeom>
              <a:avLst/>
              <a:gdLst>
                <a:gd name="connsiteX0" fmla="*/ 29337 w 58959"/>
                <a:gd name="connsiteY0" fmla="*/ 0 h 76390"/>
                <a:gd name="connsiteX1" fmla="*/ 44006 w 58959"/>
                <a:gd name="connsiteY1" fmla="*/ 2477 h 76390"/>
                <a:gd name="connsiteX2" fmla="*/ 53054 w 58959"/>
                <a:gd name="connsiteY2" fmla="*/ 9430 h 76390"/>
                <a:gd name="connsiteX3" fmla="*/ 57626 w 58959"/>
                <a:gd name="connsiteY3" fmla="*/ 20098 h 76390"/>
                <a:gd name="connsiteX4" fmla="*/ 58960 w 58959"/>
                <a:gd name="connsiteY4" fmla="*/ 33814 h 76390"/>
                <a:gd name="connsiteX5" fmla="*/ 58960 w 58959"/>
                <a:gd name="connsiteY5" fmla="*/ 42672 h 76390"/>
                <a:gd name="connsiteX6" fmla="*/ 57626 w 58959"/>
                <a:gd name="connsiteY6" fmla="*/ 56388 h 76390"/>
                <a:gd name="connsiteX7" fmla="*/ 52959 w 58959"/>
                <a:gd name="connsiteY7" fmla="*/ 67056 h 76390"/>
                <a:gd name="connsiteX8" fmla="*/ 43910 w 58959"/>
                <a:gd name="connsiteY8" fmla="*/ 73914 h 76390"/>
                <a:gd name="connsiteX9" fmla="*/ 29432 w 58959"/>
                <a:gd name="connsiteY9" fmla="*/ 76391 h 76390"/>
                <a:gd name="connsiteX10" fmla="*/ 14859 w 58959"/>
                <a:gd name="connsiteY10" fmla="*/ 73914 h 76390"/>
                <a:gd name="connsiteX11" fmla="*/ 5906 w 58959"/>
                <a:gd name="connsiteY11" fmla="*/ 66961 h 76390"/>
                <a:gd name="connsiteX12" fmla="*/ 1333 w 58959"/>
                <a:gd name="connsiteY12" fmla="*/ 56293 h 76390"/>
                <a:gd name="connsiteX13" fmla="*/ 0 w 58959"/>
                <a:gd name="connsiteY13" fmla="*/ 42577 h 76390"/>
                <a:gd name="connsiteX14" fmla="*/ 0 w 58959"/>
                <a:gd name="connsiteY14" fmla="*/ 33719 h 76390"/>
                <a:gd name="connsiteX15" fmla="*/ 1429 w 58959"/>
                <a:gd name="connsiteY15" fmla="*/ 20003 h 76390"/>
                <a:gd name="connsiteX16" fmla="*/ 6191 w 58959"/>
                <a:gd name="connsiteY16" fmla="*/ 9335 h 76390"/>
                <a:gd name="connsiteX17" fmla="*/ 15145 w 58959"/>
                <a:gd name="connsiteY17" fmla="*/ 2477 h 76390"/>
                <a:gd name="connsiteX18" fmla="*/ 29432 w 58959"/>
                <a:gd name="connsiteY18" fmla="*/ 95 h 76390"/>
                <a:gd name="connsiteX19" fmla="*/ 29432 w 58959"/>
                <a:gd name="connsiteY19" fmla="*/ 65627 h 76390"/>
                <a:gd name="connsiteX20" fmla="*/ 36385 w 58959"/>
                <a:gd name="connsiteY20" fmla="*/ 64675 h 76390"/>
                <a:gd name="connsiteX21" fmla="*/ 41434 w 58959"/>
                <a:gd name="connsiteY21" fmla="*/ 61151 h 76390"/>
                <a:gd name="connsiteX22" fmla="*/ 44577 w 58959"/>
                <a:gd name="connsiteY22" fmla="*/ 54102 h 76390"/>
                <a:gd name="connsiteX23" fmla="*/ 45625 w 58959"/>
                <a:gd name="connsiteY23" fmla="*/ 42672 h 76390"/>
                <a:gd name="connsiteX24" fmla="*/ 45625 w 58959"/>
                <a:gd name="connsiteY24" fmla="*/ 33623 h 76390"/>
                <a:gd name="connsiteX25" fmla="*/ 44672 w 58959"/>
                <a:gd name="connsiteY25" fmla="*/ 22003 h 76390"/>
                <a:gd name="connsiteX26" fmla="*/ 41720 w 58959"/>
                <a:gd name="connsiteY26" fmla="*/ 15050 h 76390"/>
                <a:gd name="connsiteX27" fmla="*/ 36671 w 58959"/>
                <a:gd name="connsiteY27" fmla="*/ 11621 h 76390"/>
                <a:gd name="connsiteX28" fmla="*/ 29432 w 58959"/>
                <a:gd name="connsiteY28" fmla="*/ 10668 h 76390"/>
                <a:gd name="connsiteX29" fmla="*/ 22479 w 58959"/>
                <a:gd name="connsiteY29" fmla="*/ 11621 h 76390"/>
                <a:gd name="connsiteX30" fmla="*/ 17335 w 58959"/>
                <a:gd name="connsiteY30" fmla="*/ 15050 h 76390"/>
                <a:gd name="connsiteX31" fmla="*/ 14192 w 58959"/>
                <a:gd name="connsiteY31" fmla="*/ 22003 h 76390"/>
                <a:gd name="connsiteX32" fmla="*/ 13145 w 58959"/>
                <a:gd name="connsiteY32" fmla="*/ 33623 h 76390"/>
                <a:gd name="connsiteX33" fmla="*/ 13145 w 58959"/>
                <a:gd name="connsiteY33" fmla="*/ 42672 h 76390"/>
                <a:gd name="connsiteX34" fmla="*/ 14192 w 58959"/>
                <a:gd name="connsiteY34" fmla="*/ 54197 h 76390"/>
                <a:gd name="connsiteX35" fmla="*/ 17240 w 58959"/>
                <a:gd name="connsiteY35" fmla="*/ 61151 h 76390"/>
                <a:gd name="connsiteX36" fmla="*/ 22384 w 58959"/>
                <a:gd name="connsiteY36" fmla="*/ 64675 h 76390"/>
                <a:gd name="connsiteX37" fmla="*/ 29528 w 58959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959" h="76390">
                  <a:moveTo>
                    <a:pt x="29337" y="0"/>
                  </a:moveTo>
                  <a:cubicBezTo>
                    <a:pt x="35338" y="0"/>
                    <a:pt x="40196" y="857"/>
                    <a:pt x="44006" y="2477"/>
                  </a:cubicBezTo>
                  <a:cubicBezTo>
                    <a:pt x="47816" y="4096"/>
                    <a:pt x="50768" y="6477"/>
                    <a:pt x="53054" y="9430"/>
                  </a:cubicBezTo>
                  <a:cubicBezTo>
                    <a:pt x="55245" y="12383"/>
                    <a:pt x="56769" y="15907"/>
                    <a:pt x="57626" y="20098"/>
                  </a:cubicBezTo>
                  <a:cubicBezTo>
                    <a:pt x="58483" y="24194"/>
                    <a:pt x="58960" y="28766"/>
                    <a:pt x="58960" y="33814"/>
                  </a:cubicBezTo>
                  <a:lnTo>
                    <a:pt x="58960" y="42672"/>
                  </a:lnTo>
                  <a:cubicBezTo>
                    <a:pt x="58960" y="47720"/>
                    <a:pt x="58483" y="52292"/>
                    <a:pt x="57626" y="56388"/>
                  </a:cubicBezTo>
                  <a:cubicBezTo>
                    <a:pt x="56769" y="60484"/>
                    <a:pt x="55150" y="64103"/>
                    <a:pt x="52959" y="67056"/>
                  </a:cubicBezTo>
                  <a:cubicBezTo>
                    <a:pt x="50768" y="70009"/>
                    <a:pt x="47720" y="72295"/>
                    <a:pt x="43910" y="73914"/>
                  </a:cubicBezTo>
                  <a:cubicBezTo>
                    <a:pt x="40100" y="75533"/>
                    <a:pt x="35243" y="76391"/>
                    <a:pt x="29432" y="76391"/>
                  </a:cubicBezTo>
                  <a:cubicBezTo>
                    <a:pt x="23622" y="76391"/>
                    <a:pt x="18669" y="75533"/>
                    <a:pt x="14859" y="73914"/>
                  </a:cubicBezTo>
                  <a:cubicBezTo>
                    <a:pt x="11049" y="72295"/>
                    <a:pt x="8096" y="69914"/>
                    <a:pt x="5906" y="66961"/>
                  </a:cubicBezTo>
                  <a:cubicBezTo>
                    <a:pt x="3715" y="64008"/>
                    <a:pt x="2191" y="60389"/>
                    <a:pt x="1333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145" y="2477"/>
                  </a:cubicBezTo>
                  <a:cubicBezTo>
                    <a:pt x="18859" y="857"/>
                    <a:pt x="23717" y="95"/>
                    <a:pt x="29432" y="95"/>
                  </a:cubicBezTo>
                  <a:moveTo>
                    <a:pt x="29432" y="65627"/>
                  </a:moveTo>
                  <a:cubicBezTo>
                    <a:pt x="32004" y="65627"/>
                    <a:pt x="34385" y="65342"/>
                    <a:pt x="36385" y="64675"/>
                  </a:cubicBezTo>
                  <a:cubicBezTo>
                    <a:pt x="38386" y="64008"/>
                    <a:pt x="40100" y="62865"/>
                    <a:pt x="41434" y="61151"/>
                  </a:cubicBezTo>
                  <a:cubicBezTo>
                    <a:pt x="42767" y="59436"/>
                    <a:pt x="43815" y="57055"/>
                    <a:pt x="44577" y="54102"/>
                  </a:cubicBezTo>
                  <a:cubicBezTo>
                    <a:pt x="45339" y="51149"/>
                    <a:pt x="45625" y="47339"/>
                    <a:pt x="45625" y="42672"/>
                  </a:cubicBezTo>
                  <a:lnTo>
                    <a:pt x="45625" y="33623"/>
                  </a:lnTo>
                  <a:cubicBezTo>
                    <a:pt x="45625" y="28861"/>
                    <a:pt x="45339" y="25051"/>
                    <a:pt x="44672" y="22003"/>
                  </a:cubicBezTo>
                  <a:cubicBezTo>
                    <a:pt x="44006" y="19050"/>
                    <a:pt x="43053" y="16669"/>
                    <a:pt x="41720" y="15050"/>
                  </a:cubicBezTo>
                  <a:cubicBezTo>
                    <a:pt x="40386" y="13335"/>
                    <a:pt x="38672" y="12192"/>
                    <a:pt x="36671" y="11621"/>
                  </a:cubicBezTo>
                  <a:cubicBezTo>
                    <a:pt x="34671" y="11049"/>
                    <a:pt x="32195" y="10668"/>
                    <a:pt x="29432" y="10668"/>
                  </a:cubicBezTo>
                  <a:cubicBezTo>
                    <a:pt x="26670" y="10668"/>
                    <a:pt x="24479" y="10954"/>
                    <a:pt x="22479" y="11621"/>
                  </a:cubicBezTo>
                  <a:cubicBezTo>
                    <a:pt x="20479" y="12287"/>
                    <a:pt x="18669" y="13335"/>
                    <a:pt x="17335" y="15050"/>
                  </a:cubicBezTo>
                  <a:cubicBezTo>
                    <a:pt x="16002" y="16764"/>
                    <a:pt x="14954" y="19050"/>
                    <a:pt x="14192" y="22003"/>
                  </a:cubicBezTo>
                  <a:cubicBezTo>
                    <a:pt x="13430" y="24956"/>
                    <a:pt x="13145" y="28861"/>
                    <a:pt x="13145" y="33623"/>
                  </a:cubicBezTo>
                  <a:lnTo>
                    <a:pt x="13145" y="42672"/>
                  </a:lnTo>
                  <a:cubicBezTo>
                    <a:pt x="13145" y="47435"/>
                    <a:pt x="13526" y="51245"/>
                    <a:pt x="14192" y="54197"/>
                  </a:cubicBezTo>
                  <a:cubicBezTo>
                    <a:pt x="14859" y="57150"/>
                    <a:pt x="15907" y="59436"/>
                    <a:pt x="17240" y="61151"/>
                  </a:cubicBezTo>
                  <a:cubicBezTo>
                    <a:pt x="18574" y="62865"/>
                    <a:pt x="20288" y="64008"/>
                    <a:pt x="22384" y="64675"/>
                  </a:cubicBezTo>
                  <a:cubicBezTo>
                    <a:pt x="24384" y="65342"/>
                    <a:pt x="26765" y="65627"/>
                    <a:pt x="29528" y="65627"/>
                  </a:cubicBezTo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619E008-5D36-45A2-812F-048939B80EB4}"/>
                </a:ext>
              </a:extLst>
            </p:cNvPr>
            <p:cNvSpPr/>
            <p:nvPr/>
          </p:nvSpPr>
          <p:spPr>
            <a:xfrm>
              <a:off x="1673837" y="1804794"/>
              <a:ext cx="96580" cy="130989"/>
            </a:xfrm>
            <a:custGeom>
              <a:avLst/>
              <a:gdLst>
                <a:gd name="connsiteX0" fmla="*/ 51340 w 54006"/>
                <a:gd name="connsiteY0" fmla="*/ 23527 h 73247"/>
                <a:gd name="connsiteX1" fmla="*/ 47816 w 54006"/>
                <a:gd name="connsiteY1" fmla="*/ 36385 h 73247"/>
                <a:gd name="connsiteX2" fmla="*/ 37529 w 54006"/>
                <a:gd name="connsiteY2" fmla="*/ 43625 h 73247"/>
                <a:gd name="connsiteX3" fmla="*/ 54007 w 54006"/>
                <a:gd name="connsiteY3" fmla="*/ 73247 h 73247"/>
                <a:gd name="connsiteX4" fmla="*/ 40100 w 54006"/>
                <a:gd name="connsiteY4" fmla="*/ 73247 h 73247"/>
                <a:gd name="connsiteX5" fmla="*/ 25051 w 54006"/>
                <a:gd name="connsiteY5" fmla="*/ 45053 h 73247"/>
                <a:gd name="connsiteX6" fmla="*/ 12668 w 54006"/>
                <a:gd name="connsiteY6" fmla="*/ 45053 h 73247"/>
                <a:gd name="connsiteX7" fmla="*/ 12668 w 54006"/>
                <a:gd name="connsiteY7" fmla="*/ 73247 h 73247"/>
                <a:gd name="connsiteX8" fmla="*/ 0 w 54006"/>
                <a:gd name="connsiteY8" fmla="*/ 73247 h 73247"/>
                <a:gd name="connsiteX9" fmla="*/ 0 w 54006"/>
                <a:gd name="connsiteY9" fmla="*/ 0 h 73247"/>
                <a:gd name="connsiteX10" fmla="*/ 29432 w 54006"/>
                <a:gd name="connsiteY10" fmla="*/ 0 h 73247"/>
                <a:gd name="connsiteX11" fmla="*/ 39433 w 54006"/>
                <a:gd name="connsiteY11" fmla="*/ 1715 h 73247"/>
                <a:gd name="connsiteX12" fmla="*/ 46196 w 54006"/>
                <a:gd name="connsiteY12" fmla="*/ 6286 h 73247"/>
                <a:gd name="connsiteX13" fmla="*/ 50006 w 54006"/>
                <a:gd name="connsiteY13" fmla="*/ 13049 h 73247"/>
                <a:gd name="connsiteX14" fmla="*/ 51245 w 54006"/>
                <a:gd name="connsiteY14" fmla="*/ 21336 h 73247"/>
                <a:gd name="connsiteX15" fmla="*/ 51245 w 54006"/>
                <a:gd name="connsiteY15" fmla="*/ 23622 h 73247"/>
                <a:gd name="connsiteX16" fmla="*/ 12668 w 54006"/>
                <a:gd name="connsiteY16" fmla="*/ 34576 h 73247"/>
                <a:gd name="connsiteX17" fmla="*/ 26384 w 54006"/>
                <a:gd name="connsiteY17" fmla="*/ 34576 h 73247"/>
                <a:gd name="connsiteX18" fmla="*/ 35433 w 54006"/>
                <a:gd name="connsiteY18" fmla="*/ 31909 h 73247"/>
                <a:gd name="connsiteX19" fmla="*/ 38481 w 54006"/>
                <a:gd name="connsiteY19" fmla="*/ 23336 h 73247"/>
                <a:gd name="connsiteX20" fmla="*/ 38481 w 54006"/>
                <a:gd name="connsiteY20" fmla="*/ 21908 h 73247"/>
                <a:gd name="connsiteX21" fmla="*/ 26860 w 54006"/>
                <a:gd name="connsiteY21" fmla="*/ 10477 h 73247"/>
                <a:gd name="connsiteX22" fmla="*/ 12668 w 54006"/>
                <a:gd name="connsiteY22" fmla="*/ 10477 h 73247"/>
                <a:gd name="connsiteX23" fmla="*/ 12668 w 54006"/>
                <a:gd name="connsiteY23" fmla="*/ 34576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006" h="73247">
                  <a:moveTo>
                    <a:pt x="51340" y="23527"/>
                  </a:moveTo>
                  <a:cubicBezTo>
                    <a:pt x="51340" y="28670"/>
                    <a:pt x="50197" y="32956"/>
                    <a:pt x="47816" y="36385"/>
                  </a:cubicBezTo>
                  <a:cubicBezTo>
                    <a:pt x="45434" y="39815"/>
                    <a:pt x="42005" y="42196"/>
                    <a:pt x="37529" y="43625"/>
                  </a:cubicBezTo>
                  <a:lnTo>
                    <a:pt x="54007" y="73247"/>
                  </a:lnTo>
                  <a:lnTo>
                    <a:pt x="40100" y="73247"/>
                  </a:lnTo>
                  <a:lnTo>
                    <a:pt x="25051" y="45053"/>
                  </a:lnTo>
                  <a:lnTo>
                    <a:pt x="12668" y="45053"/>
                  </a:lnTo>
                  <a:lnTo>
                    <a:pt x="12668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9432" y="0"/>
                  </a:lnTo>
                  <a:cubicBezTo>
                    <a:pt x="33338" y="0"/>
                    <a:pt x="36671" y="571"/>
                    <a:pt x="39433" y="1715"/>
                  </a:cubicBezTo>
                  <a:cubicBezTo>
                    <a:pt x="42196" y="2858"/>
                    <a:pt x="44482" y="4381"/>
                    <a:pt x="46196" y="6286"/>
                  </a:cubicBezTo>
                  <a:cubicBezTo>
                    <a:pt x="47911" y="8192"/>
                    <a:pt x="49244" y="10477"/>
                    <a:pt x="50006" y="13049"/>
                  </a:cubicBezTo>
                  <a:cubicBezTo>
                    <a:pt x="50864" y="15621"/>
                    <a:pt x="51245" y="18383"/>
                    <a:pt x="51245" y="21336"/>
                  </a:cubicBezTo>
                  <a:lnTo>
                    <a:pt x="51245" y="23622"/>
                  </a:lnTo>
                  <a:close/>
                  <a:moveTo>
                    <a:pt x="12668" y="34576"/>
                  </a:moveTo>
                  <a:lnTo>
                    <a:pt x="26384" y="34576"/>
                  </a:lnTo>
                  <a:cubicBezTo>
                    <a:pt x="30385" y="34576"/>
                    <a:pt x="33338" y="33719"/>
                    <a:pt x="35433" y="31909"/>
                  </a:cubicBezTo>
                  <a:cubicBezTo>
                    <a:pt x="37529" y="30099"/>
                    <a:pt x="38481" y="27242"/>
                    <a:pt x="38481" y="23336"/>
                  </a:cubicBezTo>
                  <a:lnTo>
                    <a:pt x="38481" y="21908"/>
                  </a:lnTo>
                  <a:cubicBezTo>
                    <a:pt x="38481" y="14288"/>
                    <a:pt x="34576" y="10477"/>
                    <a:pt x="26860" y="10477"/>
                  </a:cubicBezTo>
                  <a:lnTo>
                    <a:pt x="12668" y="10477"/>
                  </a:lnTo>
                  <a:lnTo>
                    <a:pt x="12668" y="34576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DBD980F-EF58-4247-B61B-83E22450B1A6}"/>
                </a:ext>
              </a:extLst>
            </p:cNvPr>
            <p:cNvSpPr/>
            <p:nvPr/>
          </p:nvSpPr>
          <p:spPr>
            <a:xfrm>
              <a:off x="1864445" y="1804794"/>
              <a:ext cx="114976" cy="130989"/>
            </a:xfrm>
            <a:custGeom>
              <a:avLst/>
              <a:gdLst>
                <a:gd name="connsiteX0" fmla="*/ 44863 w 64293"/>
                <a:gd name="connsiteY0" fmla="*/ 53911 h 73247"/>
                <a:gd name="connsiteX1" fmla="*/ 18955 w 64293"/>
                <a:gd name="connsiteY1" fmla="*/ 53911 h 73247"/>
                <a:gd name="connsiteX2" fmla="*/ 12859 w 64293"/>
                <a:gd name="connsiteY2" fmla="*/ 73247 h 73247"/>
                <a:gd name="connsiteX3" fmla="*/ 0 w 64293"/>
                <a:gd name="connsiteY3" fmla="*/ 73247 h 73247"/>
                <a:gd name="connsiteX4" fmla="*/ 24955 w 64293"/>
                <a:gd name="connsiteY4" fmla="*/ 0 h 73247"/>
                <a:gd name="connsiteX5" fmla="*/ 38767 w 64293"/>
                <a:gd name="connsiteY5" fmla="*/ 0 h 73247"/>
                <a:gd name="connsiteX6" fmla="*/ 64294 w 64293"/>
                <a:gd name="connsiteY6" fmla="*/ 73247 h 73247"/>
                <a:gd name="connsiteX7" fmla="*/ 50959 w 64293"/>
                <a:gd name="connsiteY7" fmla="*/ 73247 h 73247"/>
                <a:gd name="connsiteX8" fmla="*/ 44863 w 64293"/>
                <a:gd name="connsiteY8" fmla="*/ 53911 h 73247"/>
                <a:gd name="connsiteX9" fmla="*/ 22193 w 64293"/>
                <a:gd name="connsiteY9" fmla="*/ 43625 h 73247"/>
                <a:gd name="connsiteX10" fmla="*/ 41624 w 64293"/>
                <a:gd name="connsiteY10" fmla="*/ 43625 h 73247"/>
                <a:gd name="connsiteX11" fmla="*/ 31909 w 64293"/>
                <a:gd name="connsiteY11" fmla="*/ 12573 h 73247"/>
                <a:gd name="connsiteX12" fmla="*/ 22098 w 64293"/>
                <a:gd name="connsiteY12" fmla="*/ 43625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293" h="73247">
                  <a:moveTo>
                    <a:pt x="44863" y="53911"/>
                  </a:moveTo>
                  <a:lnTo>
                    <a:pt x="18955" y="53911"/>
                  </a:lnTo>
                  <a:lnTo>
                    <a:pt x="12859" y="73247"/>
                  </a:lnTo>
                  <a:lnTo>
                    <a:pt x="0" y="73247"/>
                  </a:lnTo>
                  <a:lnTo>
                    <a:pt x="24955" y="0"/>
                  </a:lnTo>
                  <a:lnTo>
                    <a:pt x="38767" y="0"/>
                  </a:lnTo>
                  <a:lnTo>
                    <a:pt x="64294" y="73247"/>
                  </a:lnTo>
                  <a:lnTo>
                    <a:pt x="50959" y="73247"/>
                  </a:lnTo>
                  <a:lnTo>
                    <a:pt x="44863" y="53911"/>
                  </a:lnTo>
                  <a:close/>
                  <a:moveTo>
                    <a:pt x="22193" y="43625"/>
                  </a:moveTo>
                  <a:lnTo>
                    <a:pt x="41624" y="43625"/>
                  </a:lnTo>
                  <a:lnTo>
                    <a:pt x="31909" y="12573"/>
                  </a:lnTo>
                  <a:lnTo>
                    <a:pt x="22098" y="43625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88D8631-58A8-4E2A-822F-2ED065A5A165}"/>
                </a:ext>
              </a:extLst>
            </p:cNvPr>
            <p:cNvSpPr/>
            <p:nvPr/>
          </p:nvSpPr>
          <p:spPr>
            <a:xfrm>
              <a:off x="2056757" y="1804794"/>
              <a:ext cx="104245" cy="130989"/>
            </a:xfrm>
            <a:custGeom>
              <a:avLst/>
              <a:gdLst>
                <a:gd name="connsiteX0" fmla="*/ 58293 w 58292"/>
                <a:gd name="connsiteY0" fmla="*/ 0 h 73247"/>
                <a:gd name="connsiteX1" fmla="*/ 56864 w 58292"/>
                <a:gd name="connsiteY1" fmla="*/ 10573 h 73247"/>
                <a:gd name="connsiteX2" fmla="*/ 35623 w 58292"/>
                <a:gd name="connsiteY2" fmla="*/ 10573 h 73247"/>
                <a:gd name="connsiteX3" fmla="*/ 35623 w 58292"/>
                <a:gd name="connsiteY3" fmla="*/ 73247 h 73247"/>
                <a:gd name="connsiteX4" fmla="*/ 22765 w 58292"/>
                <a:gd name="connsiteY4" fmla="*/ 73247 h 73247"/>
                <a:gd name="connsiteX5" fmla="*/ 22765 w 58292"/>
                <a:gd name="connsiteY5" fmla="*/ 10573 h 73247"/>
                <a:gd name="connsiteX6" fmla="*/ 0 w 58292"/>
                <a:gd name="connsiteY6" fmla="*/ 10573 h 73247"/>
                <a:gd name="connsiteX7" fmla="*/ 1333 w 58292"/>
                <a:gd name="connsiteY7" fmla="*/ 0 h 73247"/>
                <a:gd name="connsiteX8" fmla="*/ 58293 w 58292"/>
                <a:gd name="connsiteY8" fmla="*/ 0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292" h="73247">
                  <a:moveTo>
                    <a:pt x="58293" y="0"/>
                  </a:moveTo>
                  <a:lnTo>
                    <a:pt x="56864" y="10573"/>
                  </a:lnTo>
                  <a:lnTo>
                    <a:pt x="35623" y="10573"/>
                  </a:lnTo>
                  <a:lnTo>
                    <a:pt x="35623" y="73247"/>
                  </a:lnTo>
                  <a:lnTo>
                    <a:pt x="22765" y="73247"/>
                  </a:lnTo>
                  <a:lnTo>
                    <a:pt x="22765" y="10573"/>
                  </a:lnTo>
                  <a:lnTo>
                    <a:pt x="0" y="10573"/>
                  </a:lnTo>
                  <a:lnTo>
                    <a:pt x="1333" y="0"/>
                  </a:lnTo>
                  <a:lnTo>
                    <a:pt x="58293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F588FE3-E415-4829-A4A4-330DC2FBC091}"/>
                </a:ext>
              </a:extLst>
            </p:cNvPr>
            <p:cNvSpPr/>
            <p:nvPr/>
          </p:nvSpPr>
          <p:spPr>
            <a:xfrm>
              <a:off x="2262865" y="1804794"/>
              <a:ext cx="22994" cy="130989"/>
            </a:xfrm>
            <a:custGeom>
              <a:avLst/>
              <a:gdLst>
                <a:gd name="connsiteX0" fmla="*/ 0 w 12858"/>
                <a:gd name="connsiteY0" fmla="*/ 0 h 73247"/>
                <a:gd name="connsiteX1" fmla="*/ 12859 w 12858"/>
                <a:gd name="connsiteY1" fmla="*/ 0 h 73247"/>
                <a:gd name="connsiteX2" fmla="*/ 12859 w 12858"/>
                <a:gd name="connsiteY2" fmla="*/ 73247 h 73247"/>
                <a:gd name="connsiteX3" fmla="*/ 0 w 12858"/>
                <a:gd name="connsiteY3" fmla="*/ 73247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73247">
                  <a:moveTo>
                    <a:pt x="0" y="0"/>
                  </a:moveTo>
                  <a:lnTo>
                    <a:pt x="12859" y="0"/>
                  </a:lnTo>
                  <a:lnTo>
                    <a:pt x="12859" y="73247"/>
                  </a:lnTo>
                  <a:lnTo>
                    <a:pt x="0" y="73247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1D27EFD-0F9B-4089-8369-788826F00456}"/>
                </a:ext>
              </a:extLst>
            </p:cNvPr>
            <p:cNvSpPr/>
            <p:nvPr/>
          </p:nvSpPr>
          <p:spPr>
            <a:xfrm>
              <a:off x="2394877" y="1802068"/>
              <a:ext cx="105438" cy="136610"/>
            </a:xfrm>
            <a:custGeom>
              <a:avLst/>
              <a:gdLst>
                <a:gd name="connsiteX0" fmla="*/ 29337 w 58959"/>
                <a:gd name="connsiteY0" fmla="*/ 0 h 76390"/>
                <a:gd name="connsiteX1" fmla="*/ 44006 w 58959"/>
                <a:gd name="connsiteY1" fmla="*/ 2477 h 76390"/>
                <a:gd name="connsiteX2" fmla="*/ 53054 w 58959"/>
                <a:gd name="connsiteY2" fmla="*/ 9430 h 76390"/>
                <a:gd name="connsiteX3" fmla="*/ 57626 w 58959"/>
                <a:gd name="connsiteY3" fmla="*/ 20098 h 76390"/>
                <a:gd name="connsiteX4" fmla="*/ 58960 w 58959"/>
                <a:gd name="connsiteY4" fmla="*/ 33814 h 76390"/>
                <a:gd name="connsiteX5" fmla="*/ 58960 w 58959"/>
                <a:gd name="connsiteY5" fmla="*/ 42672 h 76390"/>
                <a:gd name="connsiteX6" fmla="*/ 57626 w 58959"/>
                <a:gd name="connsiteY6" fmla="*/ 56388 h 76390"/>
                <a:gd name="connsiteX7" fmla="*/ 52959 w 58959"/>
                <a:gd name="connsiteY7" fmla="*/ 67056 h 76390"/>
                <a:gd name="connsiteX8" fmla="*/ 43910 w 58959"/>
                <a:gd name="connsiteY8" fmla="*/ 73914 h 76390"/>
                <a:gd name="connsiteX9" fmla="*/ 29432 w 58959"/>
                <a:gd name="connsiteY9" fmla="*/ 76391 h 76390"/>
                <a:gd name="connsiteX10" fmla="*/ 14859 w 58959"/>
                <a:gd name="connsiteY10" fmla="*/ 73914 h 76390"/>
                <a:gd name="connsiteX11" fmla="*/ 5906 w 58959"/>
                <a:gd name="connsiteY11" fmla="*/ 66961 h 76390"/>
                <a:gd name="connsiteX12" fmla="*/ 1333 w 58959"/>
                <a:gd name="connsiteY12" fmla="*/ 56293 h 76390"/>
                <a:gd name="connsiteX13" fmla="*/ 0 w 58959"/>
                <a:gd name="connsiteY13" fmla="*/ 42577 h 76390"/>
                <a:gd name="connsiteX14" fmla="*/ 0 w 58959"/>
                <a:gd name="connsiteY14" fmla="*/ 33719 h 76390"/>
                <a:gd name="connsiteX15" fmla="*/ 1429 w 58959"/>
                <a:gd name="connsiteY15" fmla="*/ 20003 h 76390"/>
                <a:gd name="connsiteX16" fmla="*/ 6191 w 58959"/>
                <a:gd name="connsiteY16" fmla="*/ 9335 h 76390"/>
                <a:gd name="connsiteX17" fmla="*/ 15240 w 58959"/>
                <a:gd name="connsiteY17" fmla="*/ 2477 h 76390"/>
                <a:gd name="connsiteX18" fmla="*/ 29527 w 58959"/>
                <a:gd name="connsiteY18" fmla="*/ 95 h 76390"/>
                <a:gd name="connsiteX19" fmla="*/ 29527 w 58959"/>
                <a:gd name="connsiteY19" fmla="*/ 65627 h 76390"/>
                <a:gd name="connsiteX20" fmla="*/ 36481 w 58959"/>
                <a:gd name="connsiteY20" fmla="*/ 64675 h 76390"/>
                <a:gd name="connsiteX21" fmla="*/ 41529 w 58959"/>
                <a:gd name="connsiteY21" fmla="*/ 61151 h 76390"/>
                <a:gd name="connsiteX22" fmla="*/ 44672 w 58959"/>
                <a:gd name="connsiteY22" fmla="*/ 54102 h 76390"/>
                <a:gd name="connsiteX23" fmla="*/ 45720 w 58959"/>
                <a:gd name="connsiteY23" fmla="*/ 42672 h 76390"/>
                <a:gd name="connsiteX24" fmla="*/ 45720 w 58959"/>
                <a:gd name="connsiteY24" fmla="*/ 33623 h 76390"/>
                <a:gd name="connsiteX25" fmla="*/ 44767 w 58959"/>
                <a:gd name="connsiteY25" fmla="*/ 22003 h 76390"/>
                <a:gd name="connsiteX26" fmla="*/ 41815 w 58959"/>
                <a:gd name="connsiteY26" fmla="*/ 15050 h 76390"/>
                <a:gd name="connsiteX27" fmla="*/ 36767 w 58959"/>
                <a:gd name="connsiteY27" fmla="*/ 11621 h 76390"/>
                <a:gd name="connsiteX28" fmla="*/ 29527 w 58959"/>
                <a:gd name="connsiteY28" fmla="*/ 10668 h 76390"/>
                <a:gd name="connsiteX29" fmla="*/ 22574 w 58959"/>
                <a:gd name="connsiteY29" fmla="*/ 11621 h 76390"/>
                <a:gd name="connsiteX30" fmla="*/ 17431 w 58959"/>
                <a:gd name="connsiteY30" fmla="*/ 15050 h 76390"/>
                <a:gd name="connsiteX31" fmla="*/ 14288 w 58959"/>
                <a:gd name="connsiteY31" fmla="*/ 22003 h 76390"/>
                <a:gd name="connsiteX32" fmla="*/ 13240 w 58959"/>
                <a:gd name="connsiteY32" fmla="*/ 33623 h 76390"/>
                <a:gd name="connsiteX33" fmla="*/ 13240 w 58959"/>
                <a:gd name="connsiteY33" fmla="*/ 42672 h 76390"/>
                <a:gd name="connsiteX34" fmla="*/ 14288 w 58959"/>
                <a:gd name="connsiteY34" fmla="*/ 54197 h 76390"/>
                <a:gd name="connsiteX35" fmla="*/ 17335 w 58959"/>
                <a:gd name="connsiteY35" fmla="*/ 61151 h 76390"/>
                <a:gd name="connsiteX36" fmla="*/ 22479 w 58959"/>
                <a:gd name="connsiteY36" fmla="*/ 64675 h 76390"/>
                <a:gd name="connsiteX37" fmla="*/ 29623 w 58959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959" h="76390">
                  <a:moveTo>
                    <a:pt x="29337" y="0"/>
                  </a:moveTo>
                  <a:cubicBezTo>
                    <a:pt x="35338" y="0"/>
                    <a:pt x="40196" y="857"/>
                    <a:pt x="44006" y="2477"/>
                  </a:cubicBezTo>
                  <a:cubicBezTo>
                    <a:pt x="47815" y="4096"/>
                    <a:pt x="50768" y="6477"/>
                    <a:pt x="53054" y="9430"/>
                  </a:cubicBezTo>
                  <a:cubicBezTo>
                    <a:pt x="55245" y="12383"/>
                    <a:pt x="56769" y="15907"/>
                    <a:pt x="57626" y="20098"/>
                  </a:cubicBezTo>
                  <a:cubicBezTo>
                    <a:pt x="58483" y="24194"/>
                    <a:pt x="58960" y="28766"/>
                    <a:pt x="58960" y="33814"/>
                  </a:cubicBezTo>
                  <a:lnTo>
                    <a:pt x="58960" y="42672"/>
                  </a:lnTo>
                  <a:cubicBezTo>
                    <a:pt x="58960" y="47720"/>
                    <a:pt x="58483" y="52292"/>
                    <a:pt x="57626" y="56388"/>
                  </a:cubicBezTo>
                  <a:cubicBezTo>
                    <a:pt x="56769" y="60484"/>
                    <a:pt x="55150" y="64103"/>
                    <a:pt x="52959" y="67056"/>
                  </a:cubicBezTo>
                  <a:cubicBezTo>
                    <a:pt x="50768" y="70009"/>
                    <a:pt x="47720" y="72295"/>
                    <a:pt x="43910" y="73914"/>
                  </a:cubicBezTo>
                  <a:cubicBezTo>
                    <a:pt x="40100" y="75533"/>
                    <a:pt x="35242" y="76391"/>
                    <a:pt x="29432" y="76391"/>
                  </a:cubicBezTo>
                  <a:cubicBezTo>
                    <a:pt x="23622" y="76391"/>
                    <a:pt x="18669" y="75533"/>
                    <a:pt x="14859" y="73914"/>
                  </a:cubicBezTo>
                  <a:cubicBezTo>
                    <a:pt x="11049" y="72295"/>
                    <a:pt x="8096" y="69914"/>
                    <a:pt x="5906" y="66961"/>
                  </a:cubicBezTo>
                  <a:cubicBezTo>
                    <a:pt x="3715" y="64008"/>
                    <a:pt x="2191" y="60389"/>
                    <a:pt x="1333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240" y="2477"/>
                  </a:cubicBezTo>
                  <a:cubicBezTo>
                    <a:pt x="18955" y="857"/>
                    <a:pt x="23813" y="95"/>
                    <a:pt x="29527" y="95"/>
                  </a:cubicBezTo>
                  <a:moveTo>
                    <a:pt x="29527" y="65627"/>
                  </a:moveTo>
                  <a:cubicBezTo>
                    <a:pt x="32099" y="65627"/>
                    <a:pt x="34481" y="65342"/>
                    <a:pt x="36481" y="64675"/>
                  </a:cubicBezTo>
                  <a:cubicBezTo>
                    <a:pt x="38481" y="64008"/>
                    <a:pt x="40196" y="62865"/>
                    <a:pt x="41529" y="61151"/>
                  </a:cubicBezTo>
                  <a:cubicBezTo>
                    <a:pt x="42863" y="59436"/>
                    <a:pt x="43910" y="57055"/>
                    <a:pt x="44672" y="54102"/>
                  </a:cubicBezTo>
                  <a:cubicBezTo>
                    <a:pt x="45434" y="51149"/>
                    <a:pt x="45720" y="47339"/>
                    <a:pt x="45720" y="42672"/>
                  </a:cubicBezTo>
                  <a:lnTo>
                    <a:pt x="45720" y="33623"/>
                  </a:lnTo>
                  <a:cubicBezTo>
                    <a:pt x="45720" y="28861"/>
                    <a:pt x="45434" y="25051"/>
                    <a:pt x="44767" y="22003"/>
                  </a:cubicBezTo>
                  <a:cubicBezTo>
                    <a:pt x="44101" y="19050"/>
                    <a:pt x="43148" y="16669"/>
                    <a:pt x="41815" y="15050"/>
                  </a:cubicBezTo>
                  <a:cubicBezTo>
                    <a:pt x="40481" y="13335"/>
                    <a:pt x="38767" y="12192"/>
                    <a:pt x="36767" y="11621"/>
                  </a:cubicBezTo>
                  <a:cubicBezTo>
                    <a:pt x="34766" y="11049"/>
                    <a:pt x="32290" y="10668"/>
                    <a:pt x="29527" y="10668"/>
                  </a:cubicBezTo>
                  <a:cubicBezTo>
                    <a:pt x="26956" y="10668"/>
                    <a:pt x="24575" y="10954"/>
                    <a:pt x="22574" y="11621"/>
                  </a:cubicBezTo>
                  <a:cubicBezTo>
                    <a:pt x="20574" y="12287"/>
                    <a:pt x="18764" y="13335"/>
                    <a:pt x="17431" y="15050"/>
                  </a:cubicBezTo>
                  <a:cubicBezTo>
                    <a:pt x="16097" y="16764"/>
                    <a:pt x="15050" y="19050"/>
                    <a:pt x="14288" y="22003"/>
                  </a:cubicBezTo>
                  <a:cubicBezTo>
                    <a:pt x="13525" y="24956"/>
                    <a:pt x="13240" y="28861"/>
                    <a:pt x="13240" y="33623"/>
                  </a:cubicBezTo>
                  <a:lnTo>
                    <a:pt x="13240" y="42672"/>
                  </a:lnTo>
                  <a:cubicBezTo>
                    <a:pt x="13240" y="47435"/>
                    <a:pt x="13621" y="51245"/>
                    <a:pt x="14288" y="54197"/>
                  </a:cubicBezTo>
                  <a:cubicBezTo>
                    <a:pt x="14954" y="57150"/>
                    <a:pt x="16002" y="59436"/>
                    <a:pt x="17335" y="61151"/>
                  </a:cubicBezTo>
                  <a:cubicBezTo>
                    <a:pt x="18669" y="62865"/>
                    <a:pt x="20383" y="64008"/>
                    <a:pt x="22479" y="64675"/>
                  </a:cubicBezTo>
                  <a:cubicBezTo>
                    <a:pt x="24479" y="65342"/>
                    <a:pt x="26860" y="65627"/>
                    <a:pt x="29623" y="65627"/>
                  </a:cubicBezTo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7EE53C7-062B-410F-B90A-683E1A489320}"/>
                </a:ext>
              </a:extLst>
            </p:cNvPr>
            <p:cNvSpPr/>
            <p:nvPr/>
          </p:nvSpPr>
          <p:spPr>
            <a:xfrm>
              <a:off x="2609160" y="1804794"/>
              <a:ext cx="97943" cy="130989"/>
            </a:xfrm>
            <a:custGeom>
              <a:avLst/>
              <a:gdLst>
                <a:gd name="connsiteX0" fmla="*/ 11240 w 54768"/>
                <a:gd name="connsiteY0" fmla="*/ 0 h 73247"/>
                <a:gd name="connsiteX1" fmla="*/ 42958 w 54768"/>
                <a:gd name="connsiteY1" fmla="*/ 52292 h 73247"/>
                <a:gd name="connsiteX2" fmla="*/ 42958 w 54768"/>
                <a:gd name="connsiteY2" fmla="*/ 0 h 73247"/>
                <a:gd name="connsiteX3" fmla="*/ 54769 w 54768"/>
                <a:gd name="connsiteY3" fmla="*/ 0 h 73247"/>
                <a:gd name="connsiteX4" fmla="*/ 54769 w 54768"/>
                <a:gd name="connsiteY4" fmla="*/ 73247 h 73247"/>
                <a:gd name="connsiteX5" fmla="*/ 43434 w 54768"/>
                <a:gd name="connsiteY5" fmla="*/ 73247 h 73247"/>
                <a:gd name="connsiteX6" fmla="*/ 11811 w 54768"/>
                <a:gd name="connsiteY6" fmla="*/ 20955 h 73247"/>
                <a:gd name="connsiteX7" fmla="*/ 11811 w 54768"/>
                <a:gd name="connsiteY7" fmla="*/ 73247 h 73247"/>
                <a:gd name="connsiteX8" fmla="*/ 0 w 54768"/>
                <a:gd name="connsiteY8" fmla="*/ 73247 h 73247"/>
                <a:gd name="connsiteX9" fmla="*/ 0 w 54768"/>
                <a:gd name="connsiteY9" fmla="*/ 0 h 73247"/>
                <a:gd name="connsiteX10" fmla="*/ 11240 w 54768"/>
                <a:gd name="connsiteY10" fmla="*/ 0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768" h="73247">
                  <a:moveTo>
                    <a:pt x="11240" y="0"/>
                  </a:moveTo>
                  <a:lnTo>
                    <a:pt x="42958" y="52292"/>
                  </a:lnTo>
                  <a:lnTo>
                    <a:pt x="42958" y="0"/>
                  </a:lnTo>
                  <a:lnTo>
                    <a:pt x="54769" y="0"/>
                  </a:lnTo>
                  <a:lnTo>
                    <a:pt x="54769" y="73247"/>
                  </a:lnTo>
                  <a:lnTo>
                    <a:pt x="43434" y="73247"/>
                  </a:lnTo>
                  <a:lnTo>
                    <a:pt x="11811" y="20955"/>
                  </a:lnTo>
                  <a:lnTo>
                    <a:pt x="11811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1124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8740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Slide_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84062E3-56B0-4696-9B78-FB3B920DE5BA}"/>
              </a:ext>
            </a:extLst>
          </p:cNvPr>
          <p:cNvSpPr/>
          <p:nvPr userDrawn="1"/>
        </p:nvSpPr>
        <p:spPr>
          <a:xfrm>
            <a:off x="8957287" y="3641638"/>
            <a:ext cx="2655805" cy="2378162"/>
          </a:xfrm>
          <a:prstGeom prst="roundRect">
            <a:avLst>
              <a:gd name="adj" fmla="val 4544"/>
            </a:avLst>
          </a:prstGeom>
          <a:solidFill>
            <a:schemeClr val="accent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97497-00BF-74DF-5BAE-5E4FEA3774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431E-65B3-409A-921B-76A1225D32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907" y="1481096"/>
            <a:ext cx="10098618" cy="4675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274320" indent="0">
              <a:spcAft>
                <a:spcPts val="0"/>
              </a:spcAft>
              <a:buNone/>
              <a:defRPr/>
            </a:lvl2pPr>
            <a:lvl3pPr marL="548640" indent="0">
              <a:spcAft>
                <a:spcPts val="0"/>
              </a:spcAft>
              <a:buNone/>
              <a:defRPr/>
            </a:lvl3pPr>
            <a:lvl4pPr marL="822960" indent="0">
              <a:spcAft>
                <a:spcPts val="0"/>
              </a:spcAft>
              <a:buNone/>
              <a:defRPr/>
            </a:lvl4pPr>
            <a:lvl5pPr marL="1097280" indent="0"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2524401-3B26-4249-9874-4396EC55332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8907" y="2279650"/>
            <a:ext cx="2144188" cy="3746500"/>
          </a:xfrm>
          <a:prstGeom prst="roundRect">
            <a:avLst>
              <a:gd name="adj" fmla="val 5139"/>
            </a:avLst>
          </a:prstGeo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1D9698-DF92-481D-911A-7E6F923AFFD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033091" y="2279650"/>
            <a:ext cx="8580002" cy="53437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i="1">
                <a:solidFill>
                  <a:schemeClr val="accent3"/>
                </a:solidFill>
                <a:latin typeface="+mn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771B09C-DAC2-40E6-A01B-FDFAD896BD7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033091" y="3027457"/>
            <a:ext cx="8580001" cy="40075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274320" indent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54864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82296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09728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301E3EC-C97E-4714-9CD4-8C0D0CD1506D}"/>
              </a:ext>
            </a:extLst>
          </p:cNvPr>
          <p:cNvSpPr/>
          <p:nvPr userDrawn="1"/>
        </p:nvSpPr>
        <p:spPr>
          <a:xfrm>
            <a:off x="3033091" y="3641638"/>
            <a:ext cx="2655805" cy="2378162"/>
          </a:xfrm>
          <a:prstGeom prst="roundRect">
            <a:avLst>
              <a:gd name="adj" fmla="val 4544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3FEB58A-2B7C-4924-ACB8-D793E03C009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249921" y="3858307"/>
            <a:ext cx="2222144" cy="203133"/>
          </a:xfrm>
        </p:spPr>
        <p:txBody>
          <a:bodyPr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tx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27036C5-21C8-4396-9A10-83F89CAF12DE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249921" y="4278109"/>
            <a:ext cx="2222144" cy="153214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90CA55B-0262-4594-BE5B-B5EE618ACCDF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212019" y="3858307"/>
            <a:ext cx="2222144" cy="203133"/>
          </a:xfrm>
        </p:spPr>
        <p:txBody>
          <a:bodyPr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tx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4B0C2D2-E03E-4319-9DC3-D05E30730AD9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212019" y="4278109"/>
            <a:ext cx="2222144" cy="153214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907A734-06D9-4D7F-B3B6-87DCBA3A8D13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9174117" y="3858307"/>
            <a:ext cx="2222144" cy="203133"/>
          </a:xfrm>
        </p:spPr>
        <p:txBody>
          <a:bodyPr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tx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DB39BDF-7FDF-4A0A-8241-85D228EA0961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9174117" y="4278109"/>
            <a:ext cx="2222144" cy="153214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96F5CCF-69A9-4989-8C17-C3C59989218D}"/>
              </a:ext>
            </a:extLst>
          </p:cNvPr>
          <p:cNvSpPr/>
          <p:nvPr userDrawn="1"/>
        </p:nvSpPr>
        <p:spPr>
          <a:xfrm>
            <a:off x="5995189" y="3641638"/>
            <a:ext cx="2655805" cy="2378162"/>
          </a:xfrm>
          <a:prstGeom prst="roundRect">
            <a:avLst>
              <a:gd name="adj" fmla="val 4544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4963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Slide_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7497-00BF-74DF-5BAE-5E4FEA3774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431E-65B3-409A-921B-76A1225D32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907" y="1481096"/>
            <a:ext cx="10098618" cy="4675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274320" indent="0">
              <a:spcAft>
                <a:spcPts val="0"/>
              </a:spcAft>
              <a:buNone/>
              <a:defRPr/>
            </a:lvl2pPr>
            <a:lvl3pPr marL="548640" indent="0">
              <a:spcAft>
                <a:spcPts val="0"/>
              </a:spcAft>
              <a:buNone/>
              <a:defRPr/>
            </a:lvl3pPr>
            <a:lvl4pPr marL="822960" indent="0">
              <a:spcAft>
                <a:spcPts val="0"/>
              </a:spcAft>
              <a:buNone/>
              <a:defRPr/>
            </a:lvl4pPr>
            <a:lvl5pPr marL="1097280" indent="0"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3567C47-EC42-451D-97A5-9236FCC052A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6997" y="2493081"/>
            <a:ext cx="3696367" cy="53437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i="1">
                <a:solidFill>
                  <a:schemeClr val="accent3"/>
                </a:solidFill>
                <a:latin typeface="+mn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6C7C8F8-D2CD-4202-8715-E26650BF8D74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96899" y="3240888"/>
            <a:ext cx="3696367" cy="25672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01956B9-0893-4A64-91C7-C97C89EC03B9}"/>
              </a:ext>
            </a:extLst>
          </p:cNvPr>
          <p:cNvSpPr/>
          <p:nvPr userDrawn="1"/>
        </p:nvSpPr>
        <p:spPr>
          <a:xfrm>
            <a:off x="578907" y="2279650"/>
            <a:ext cx="4135002" cy="3746500"/>
          </a:xfrm>
          <a:prstGeom prst="roundRect">
            <a:avLst>
              <a:gd name="adj" fmla="val 2769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A46F09AD-4DA1-46B8-94B5-9414F5B50B6A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5960972" y="2437512"/>
            <a:ext cx="5652121" cy="203133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tx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AF106A5-18B5-4886-B1E5-8944B45F9EF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5960972" y="2684144"/>
            <a:ext cx="5652121" cy="4007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A7D4F796-F3B2-42E4-B01E-408E7A2E244D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5960972" y="5164614"/>
            <a:ext cx="5652121" cy="203133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tx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57555410-366F-4771-BFD4-E27F4E7C263B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5960972" y="5411246"/>
            <a:ext cx="5652121" cy="4007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5E35C3CB-C38F-4A7F-8A23-46EB53F8AAC2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5960972" y="4252822"/>
            <a:ext cx="5652121" cy="203133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tx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E27D1146-0566-47D5-832D-0E563D776323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5960972" y="4499454"/>
            <a:ext cx="5652121" cy="4007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20AA3072-F0EF-4A17-B4FB-229F7000736B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5960972" y="3345047"/>
            <a:ext cx="5652121" cy="203133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tx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0EB9F516-50EC-473D-A5F1-54525A876F67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5960972" y="3591679"/>
            <a:ext cx="5652121" cy="4007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74242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Slide_Fiv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7668588-3FAA-4551-B3F4-171C5233107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78907" y="4579405"/>
            <a:ext cx="1898551" cy="203133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tx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195BD51-C093-421F-9ADA-D1A2B0C488F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78907" y="4938121"/>
            <a:ext cx="1898551" cy="10816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97497-00BF-74DF-5BAE-5E4FEA3774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431E-65B3-409A-921B-76A1225D32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907" y="1481096"/>
            <a:ext cx="10098618" cy="4675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274320" indent="0">
              <a:spcAft>
                <a:spcPts val="0"/>
              </a:spcAft>
              <a:buNone/>
              <a:defRPr/>
            </a:lvl2pPr>
            <a:lvl3pPr marL="548640" indent="0">
              <a:spcAft>
                <a:spcPts val="0"/>
              </a:spcAft>
              <a:buNone/>
              <a:defRPr/>
            </a:lvl3pPr>
            <a:lvl4pPr marL="822960" indent="0">
              <a:spcAft>
                <a:spcPts val="0"/>
              </a:spcAft>
              <a:buNone/>
              <a:defRPr/>
            </a:lvl4pPr>
            <a:lvl5pPr marL="1097280" indent="0"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AB52E4E-3407-41E0-890B-73086B1023E3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862816" y="4579405"/>
            <a:ext cx="1898551" cy="203133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tx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863829D-077E-4D9F-8708-5285DF19FEEC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862816" y="4938121"/>
            <a:ext cx="1898551" cy="10816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2B6A014-C7A4-46D4-BD00-B803A5E9A26F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5146725" y="4579405"/>
            <a:ext cx="1898551" cy="203133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tx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D8227DA-E709-4318-97EE-513DD7862C68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5146725" y="4938121"/>
            <a:ext cx="1898551" cy="10816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EA296DF-8A55-4EF7-9E9E-3AA931971857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714542" y="4579405"/>
            <a:ext cx="1898551" cy="203133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tx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C143A72-BB56-41D1-B5DD-331DF01F2389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9714542" y="4938121"/>
            <a:ext cx="1898551" cy="10816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FBDF0C2-F4CE-4478-A787-ABED29918766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7430634" y="4579405"/>
            <a:ext cx="1898551" cy="203133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tx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6A92D0B-BA6D-4B57-883D-7366F612742D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7430634" y="4938121"/>
            <a:ext cx="1898551" cy="10816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06479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7497-00BF-74DF-5BAE-5E4FEA3774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431E-65B3-409A-921B-76A1225D32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907" y="1481096"/>
            <a:ext cx="10098618" cy="4675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274320" indent="0">
              <a:spcAft>
                <a:spcPts val="0"/>
              </a:spcAft>
              <a:buNone/>
              <a:defRPr/>
            </a:lvl2pPr>
            <a:lvl3pPr marL="548640" indent="0">
              <a:spcAft>
                <a:spcPts val="0"/>
              </a:spcAft>
              <a:buNone/>
              <a:defRPr/>
            </a:lvl3pPr>
            <a:lvl4pPr marL="822960" indent="0">
              <a:spcAft>
                <a:spcPts val="0"/>
              </a:spcAft>
              <a:buNone/>
              <a:defRPr/>
            </a:lvl4pPr>
            <a:lvl5pPr marL="1097280" indent="0"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005759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with key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7497-00BF-74DF-5BAE-5E4FEA3774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431E-65B3-409A-921B-76A1225D32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907" y="1481096"/>
            <a:ext cx="10098618" cy="4675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274320" indent="0">
              <a:spcAft>
                <a:spcPts val="0"/>
              </a:spcAft>
              <a:buNone/>
              <a:defRPr/>
            </a:lvl2pPr>
            <a:lvl3pPr marL="548640" indent="0">
              <a:spcAft>
                <a:spcPts val="0"/>
              </a:spcAft>
              <a:buNone/>
              <a:defRPr/>
            </a:lvl3pPr>
            <a:lvl4pPr marL="822960" indent="0">
              <a:spcAft>
                <a:spcPts val="0"/>
              </a:spcAft>
              <a:buNone/>
              <a:defRPr/>
            </a:lvl4pPr>
            <a:lvl5pPr marL="1097280" indent="0"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B90A8CF-541E-2216-CA71-122133DCC620}"/>
              </a:ext>
            </a:extLst>
          </p:cNvPr>
          <p:cNvSpPr/>
          <p:nvPr userDrawn="1"/>
        </p:nvSpPr>
        <p:spPr>
          <a:xfrm>
            <a:off x="578906" y="4902600"/>
            <a:ext cx="11034188" cy="1117200"/>
          </a:xfrm>
          <a:prstGeom prst="roundRect">
            <a:avLst>
              <a:gd name="adj" fmla="val 12280"/>
            </a:avLst>
          </a:prstGeom>
          <a:solidFill>
            <a:schemeClr val="accent2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F8F19DF-495B-74DF-015B-50EEFA83F2DD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96899" y="5062764"/>
            <a:ext cx="10598199" cy="203133"/>
          </a:xfrm>
        </p:spPr>
        <p:txBody>
          <a:bodyPr wrap="square" anchor="t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tx1"/>
                </a:solidFill>
                <a:latin typeface="+mj-lt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CAB159-EA0E-6635-258E-2A1BBE47076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96898" y="5650408"/>
            <a:ext cx="10598201" cy="197618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909E01-F5E1-9F5D-B1E8-F5260AFE8FE4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96898" y="5379825"/>
            <a:ext cx="10598201" cy="263534"/>
          </a:xfrm>
        </p:spPr>
        <p:txBody>
          <a:bodyPr wrap="square"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68796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7637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/End Slide_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242B6-043D-DDF4-58CE-4AD2E026FA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500" y="5773468"/>
            <a:ext cx="4584020" cy="461665"/>
          </a:xfrm>
        </p:spPr>
        <p:txBody>
          <a:bodyPr wrap="square" anchor="b">
            <a:sp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D5D90CF-390D-4639-ABC0-C6ED0BBB6B3D}"/>
              </a:ext>
            </a:extLst>
          </p:cNvPr>
          <p:cNvSpPr/>
          <p:nvPr userDrawn="1"/>
        </p:nvSpPr>
        <p:spPr>
          <a:xfrm>
            <a:off x="6850268" y="742950"/>
            <a:ext cx="4080874" cy="5372100"/>
          </a:xfrm>
          <a:custGeom>
            <a:avLst/>
            <a:gdLst>
              <a:gd name="connsiteX0" fmla="*/ 9431 w 335186"/>
              <a:gd name="connsiteY0" fmla="*/ 1530 h 441242"/>
              <a:gd name="connsiteX1" fmla="*/ 1716 w 335186"/>
              <a:gd name="connsiteY1" fmla="*/ 13532 h 441242"/>
              <a:gd name="connsiteX2" fmla="*/ 2573 w 335186"/>
              <a:gd name="connsiteY2" fmla="*/ 206413 h 441242"/>
              <a:gd name="connsiteX3" fmla="*/ 84012 w 335186"/>
              <a:gd name="connsiteY3" fmla="*/ 441204 h 441242"/>
              <a:gd name="connsiteX4" fmla="*/ 132018 w 335186"/>
              <a:gd name="connsiteY4" fmla="*/ 392341 h 441242"/>
              <a:gd name="connsiteX5" fmla="*/ 144020 w 335186"/>
              <a:gd name="connsiteY5" fmla="*/ 340049 h 441242"/>
              <a:gd name="connsiteX6" fmla="*/ 171452 w 335186"/>
              <a:gd name="connsiteY6" fmla="*/ 412058 h 441242"/>
              <a:gd name="connsiteX7" fmla="*/ 228030 w 335186"/>
              <a:gd name="connsiteY7" fmla="*/ 441204 h 441242"/>
              <a:gd name="connsiteX8" fmla="*/ 302611 w 335186"/>
              <a:gd name="connsiteY8" fmla="*/ 352050 h 441242"/>
              <a:gd name="connsiteX9" fmla="*/ 335186 w 335186"/>
              <a:gd name="connsiteY9" fmla="*/ 341763 h 441242"/>
              <a:gd name="connsiteX10" fmla="*/ 318041 w 335186"/>
              <a:gd name="connsiteY10" fmla="*/ 325476 h 441242"/>
              <a:gd name="connsiteX11" fmla="*/ 303468 w 335186"/>
              <a:gd name="connsiteY11" fmla="*/ 30677 h 441242"/>
              <a:gd name="connsiteX12" fmla="*/ 278608 w 335186"/>
              <a:gd name="connsiteY12" fmla="*/ 13532 h 441242"/>
              <a:gd name="connsiteX13" fmla="*/ 255462 w 335186"/>
              <a:gd name="connsiteY13" fmla="*/ 29820 h 441242"/>
              <a:gd name="connsiteX14" fmla="*/ 265749 w 335186"/>
              <a:gd name="connsiteY14" fmla="*/ 329762 h 441242"/>
              <a:gd name="connsiteX15" fmla="*/ 278608 w 335186"/>
              <a:gd name="connsiteY15" fmla="*/ 346907 h 441242"/>
              <a:gd name="connsiteX16" fmla="*/ 240889 w 335186"/>
              <a:gd name="connsiteY16" fmla="*/ 418059 h 441242"/>
              <a:gd name="connsiteX17" fmla="*/ 197169 w 335186"/>
              <a:gd name="connsiteY17" fmla="*/ 16961 h 441242"/>
              <a:gd name="connsiteX18" fmla="*/ 186025 w 335186"/>
              <a:gd name="connsiteY18" fmla="*/ 10960 h 441242"/>
              <a:gd name="connsiteX19" fmla="*/ 134590 w 335186"/>
              <a:gd name="connsiteY19" fmla="*/ 21247 h 441242"/>
              <a:gd name="connsiteX20" fmla="*/ 132018 w 335186"/>
              <a:gd name="connsiteY20" fmla="*/ 241465 h 441242"/>
              <a:gd name="connsiteX21" fmla="*/ 93442 w 335186"/>
              <a:gd name="connsiteY21" fmla="*/ 412915 h 441242"/>
              <a:gd name="connsiteX22" fmla="*/ 64295 w 335186"/>
              <a:gd name="connsiteY22" fmla="*/ 282613 h 441242"/>
              <a:gd name="connsiteX23" fmla="*/ 61724 w 335186"/>
              <a:gd name="connsiteY23" fmla="*/ 4959 h 441242"/>
              <a:gd name="connsiteX24" fmla="*/ 9431 w 335186"/>
              <a:gd name="connsiteY24" fmla="*/ 1530 h 44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35186" h="441242">
                <a:moveTo>
                  <a:pt x="9431" y="1530"/>
                </a:moveTo>
                <a:cubicBezTo>
                  <a:pt x="9431" y="1530"/>
                  <a:pt x="1716" y="9246"/>
                  <a:pt x="1716" y="13532"/>
                </a:cubicBezTo>
                <a:cubicBezTo>
                  <a:pt x="1716" y="15627"/>
                  <a:pt x="-2665" y="101543"/>
                  <a:pt x="2573" y="206413"/>
                </a:cubicBezTo>
                <a:cubicBezTo>
                  <a:pt x="7907" y="313379"/>
                  <a:pt x="13718" y="443776"/>
                  <a:pt x="84012" y="441204"/>
                </a:cubicBezTo>
                <a:cubicBezTo>
                  <a:pt x="109158" y="440252"/>
                  <a:pt x="125160" y="425774"/>
                  <a:pt x="132018" y="392341"/>
                </a:cubicBezTo>
                <a:cubicBezTo>
                  <a:pt x="138019" y="363099"/>
                  <a:pt x="144020" y="340049"/>
                  <a:pt x="144020" y="340049"/>
                </a:cubicBezTo>
                <a:cubicBezTo>
                  <a:pt x="144020" y="340049"/>
                  <a:pt x="152592" y="385483"/>
                  <a:pt x="171452" y="412058"/>
                </a:cubicBezTo>
                <a:cubicBezTo>
                  <a:pt x="183072" y="428441"/>
                  <a:pt x="208409" y="442062"/>
                  <a:pt x="228030" y="441204"/>
                </a:cubicBezTo>
                <a:cubicBezTo>
                  <a:pt x="293943" y="438252"/>
                  <a:pt x="302611" y="352050"/>
                  <a:pt x="302611" y="352050"/>
                </a:cubicBezTo>
                <a:cubicBezTo>
                  <a:pt x="302611" y="352050"/>
                  <a:pt x="335186" y="354622"/>
                  <a:pt x="335186" y="341763"/>
                </a:cubicBezTo>
                <a:cubicBezTo>
                  <a:pt x="335186" y="328905"/>
                  <a:pt x="321470" y="341763"/>
                  <a:pt x="318041" y="325476"/>
                </a:cubicBezTo>
                <a:cubicBezTo>
                  <a:pt x="315184" y="312045"/>
                  <a:pt x="315470" y="107829"/>
                  <a:pt x="303468" y="30677"/>
                </a:cubicBezTo>
                <a:cubicBezTo>
                  <a:pt x="300992" y="14961"/>
                  <a:pt x="287752" y="13532"/>
                  <a:pt x="278608" y="13532"/>
                </a:cubicBezTo>
                <a:cubicBezTo>
                  <a:pt x="270035" y="13532"/>
                  <a:pt x="256224" y="15437"/>
                  <a:pt x="255462" y="29820"/>
                </a:cubicBezTo>
                <a:cubicBezTo>
                  <a:pt x="249461" y="147263"/>
                  <a:pt x="260891" y="320808"/>
                  <a:pt x="265749" y="329762"/>
                </a:cubicBezTo>
                <a:cubicBezTo>
                  <a:pt x="271750" y="340906"/>
                  <a:pt x="278608" y="346907"/>
                  <a:pt x="278608" y="346907"/>
                </a:cubicBezTo>
                <a:cubicBezTo>
                  <a:pt x="278608" y="346907"/>
                  <a:pt x="270893" y="418059"/>
                  <a:pt x="240889" y="418059"/>
                </a:cubicBezTo>
                <a:cubicBezTo>
                  <a:pt x="210885" y="418059"/>
                  <a:pt x="187739" y="163455"/>
                  <a:pt x="197169" y="16961"/>
                </a:cubicBezTo>
                <a:cubicBezTo>
                  <a:pt x="197169" y="16961"/>
                  <a:pt x="194121" y="12579"/>
                  <a:pt x="186025" y="10960"/>
                </a:cubicBezTo>
                <a:cubicBezTo>
                  <a:pt x="167642" y="7245"/>
                  <a:pt x="134590" y="6388"/>
                  <a:pt x="134590" y="21247"/>
                </a:cubicBezTo>
                <a:cubicBezTo>
                  <a:pt x="134590" y="21247"/>
                  <a:pt x="135352" y="120688"/>
                  <a:pt x="132018" y="241465"/>
                </a:cubicBezTo>
                <a:cubicBezTo>
                  <a:pt x="130304" y="304044"/>
                  <a:pt x="101633" y="412915"/>
                  <a:pt x="93442" y="412915"/>
                </a:cubicBezTo>
                <a:cubicBezTo>
                  <a:pt x="84012" y="412915"/>
                  <a:pt x="67724" y="351098"/>
                  <a:pt x="64295" y="282613"/>
                </a:cubicBezTo>
                <a:cubicBezTo>
                  <a:pt x="58485" y="164408"/>
                  <a:pt x="67153" y="10389"/>
                  <a:pt x="61724" y="4959"/>
                </a:cubicBezTo>
                <a:cubicBezTo>
                  <a:pt x="53151" y="-3613"/>
                  <a:pt x="9431" y="1530"/>
                  <a:pt x="9431" y="1530"/>
                </a:cubicBezTo>
              </a:path>
            </a:pathLst>
          </a:custGeom>
          <a:solidFill>
            <a:schemeClr val="tx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35D6DA5-6E8A-4957-947D-2F24E02300F2}"/>
              </a:ext>
            </a:extLst>
          </p:cNvPr>
          <p:cNvGrpSpPr/>
          <p:nvPr userDrawn="1"/>
        </p:nvGrpSpPr>
        <p:grpSpPr>
          <a:xfrm>
            <a:off x="571500" y="592089"/>
            <a:ext cx="2274841" cy="1303773"/>
            <a:chOff x="578906" y="634905"/>
            <a:chExt cx="2274841" cy="1303773"/>
          </a:xfrm>
        </p:grpSpPr>
        <p:grpSp>
          <p:nvGrpSpPr>
            <p:cNvPr id="52" name="Graphic 6">
              <a:extLst>
                <a:ext uri="{FF2B5EF4-FFF2-40B4-BE49-F238E27FC236}">
                  <a16:creationId xmlns:a16="http://schemas.microsoft.com/office/drawing/2014/main" id="{1554A8E1-579B-40C8-89F9-5657F9E6195D}"/>
                </a:ext>
              </a:extLst>
            </p:cNvPr>
            <p:cNvGrpSpPr/>
            <p:nvPr/>
          </p:nvGrpSpPr>
          <p:grpSpPr>
            <a:xfrm>
              <a:off x="578906" y="634905"/>
              <a:ext cx="2274841" cy="789082"/>
              <a:chOff x="7295090" y="3166627"/>
              <a:chExt cx="1272055" cy="441242"/>
            </a:xfrm>
            <a:solidFill>
              <a:srgbClr val="003658"/>
            </a:solidFill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4CE06417-9A7A-4949-A818-E64F8FDE221D}"/>
                  </a:ext>
                </a:extLst>
              </p:cNvPr>
              <p:cNvSpPr/>
              <p:nvPr/>
            </p:nvSpPr>
            <p:spPr>
              <a:xfrm>
                <a:off x="8501719" y="3365991"/>
                <a:ext cx="51625" cy="51625"/>
              </a:xfrm>
              <a:custGeom>
                <a:avLst/>
                <a:gdLst>
                  <a:gd name="connsiteX0" fmla="*/ 41434 w 51625"/>
                  <a:gd name="connsiteY0" fmla="*/ 10001 h 51625"/>
                  <a:gd name="connsiteX1" fmla="*/ 47911 w 51625"/>
                  <a:gd name="connsiteY1" fmla="*/ 25717 h 51625"/>
                  <a:gd name="connsiteX2" fmla="*/ 41434 w 51625"/>
                  <a:gd name="connsiteY2" fmla="*/ 41529 h 51625"/>
                  <a:gd name="connsiteX3" fmla="*/ 25718 w 51625"/>
                  <a:gd name="connsiteY3" fmla="*/ 48101 h 51625"/>
                  <a:gd name="connsiteX4" fmla="*/ 10001 w 51625"/>
                  <a:gd name="connsiteY4" fmla="*/ 41529 h 51625"/>
                  <a:gd name="connsiteX5" fmla="*/ 3619 w 51625"/>
                  <a:gd name="connsiteY5" fmla="*/ 25717 h 51625"/>
                  <a:gd name="connsiteX6" fmla="*/ 10096 w 51625"/>
                  <a:gd name="connsiteY6" fmla="*/ 10001 h 51625"/>
                  <a:gd name="connsiteX7" fmla="*/ 25813 w 51625"/>
                  <a:gd name="connsiteY7" fmla="*/ 3429 h 51625"/>
                  <a:gd name="connsiteX8" fmla="*/ 41529 w 51625"/>
                  <a:gd name="connsiteY8" fmla="*/ 10001 h 51625"/>
                  <a:gd name="connsiteX9" fmla="*/ 44006 w 51625"/>
                  <a:gd name="connsiteY9" fmla="*/ 7525 h 51625"/>
                  <a:gd name="connsiteX10" fmla="*/ 25718 w 51625"/>
                  <a:gd name="connsiteY10" fmla="*/ 0 h 51625"/>
                  <a:gd name="connsiteX11" fmla="*/ 7525 w 51625"/>
                  <a:gd name="connsiteY11" fmla="*/ 7525 h 51625"/>
                  <a:gd name="connsiteX12" fmla="*/ 0 w 51625"/>
                  <a:gd name="connsiteY12" fmla="*/ 25717 h 51625"/>
                  <a:gd name="connsiteX13" fmla="*/ 7525 w 51625"/>
                  <a:gd name="connsiteY13" fmla="*/ 44005 h 51625"/>
                  <a:gd name="connsiteX14" fmla="*/ 25813 w 51625"/>
                  <a:gd name="connsiteY14" fmla="*/ 51625 h 51625"/>
                  <a:gd name="connsiteX15" fmla="*/ 44101 w 51625"/>
                  <a:gd name="connsiteY15" fmla="*/ 44005 h 51625"/>
                  <a:gd name="connsiteX16" fmla="*/ 51626 w 51625"/>
                  <a:gd name="connsiteY16" fmla="*/ 25717 h 51625"/>
                  <a:gd name="connsiteX17" fmla="*/ 44101 w 51625"/>
                  <a:gd name="connsiteY17" fmla="*/ 7525 h 51625"/>
                  <a:gd name="connsiteX18" fmla="*/ 29623 w 51625"/>
                  <a:gd name="connsiteY18" fmla="*/ 24479 h 51625"/>
                  <a:gd name="connsiteX19" fmla="*/ 24860 w 51625"/>
                  <a:gd name="connsiteY19" fmla="*/ 25146 h 51625"/>
                  <a:gd name="connsiteX20" fmla="*/ 20384 w 51625"/>
                  <a:gd name="connsiteY20" fmla="*/ 25146 h 51625"/>
                  <a:gd name="connsiteX21" fmla="*/ 20384 w 51625"/>
                  <a:gd name="connsiteY21" fmla="*/ 14859 h 51625"/>
                  <a:gd name="connsiteX22" fmla="*/ 24670 w 51625"/>
                  <a:gd name="connsiteY22" fmla="*/ 14859 h 51625"/>
                  <a:gd name="connsiteX23" fmla="*/ 30670 w 51625"/>
                  <a:gd name="connsiteY23" fmla="*/ 15907 h 51625"/>
                  <a:gd name="connsiteX24" fmla="*/ 32576 w 51625"/>
                  <a:gd name="connsiteY24" fmla="*/ 20098 h 51625"/>
                  <a:gd name="connsiteX25" fmla="*/ 29623 w 51625"/>
                  <a:gd name="connsiteY25" fmla="*/ 24479 h 51625"/>
                  <a:gd name="connsiteX26" fmla="*/ 15335 w 51625"/>
                  <a:gd name="connsiteY26" fmla="*/ 39815 h 51625"/>
                  <a:gd name="connsiteX27" fmla="*/ 20288 w 51625"/>
                  <a:gd name="connsiteY27" fmla="*/ 39815 h 51625"/>
                  <a:gd name="connsiteX28" fmla="*/ 20288 w 51625"/>
                  <a:gd name="connsiteY28" fmla="*/ 28670 h 51625"/>
                  <a:gd name="connsiteX29" fmla="*/ 24194 w 51625"/>
                  <a:gd name="connsiteY29" fmla="*/ 28670 h 51625"/>
                  <a:gd name="connsiteX30" fmla="*/ 29718 w 51625"/>
                  <a:gd name="connsiteY30" fmla="*/ 29623 h 51625"/>
                  <a:gd name="connsiteX31" fmla="*/ 32385 w 51625"/>
                  <a:gd name="connsiteY31" fmla="*/ 36100 h 51625"/>
                  <a:gd name="connsiteX32" fmla="*/ 32385 w 51625"/>
                  <a:gd name="connsiteY32" fmla="*/ 39243 h 51625"/>
                  <a:gd name="connsiteX33" fmla="*/ 32576 w 51625"/>
                  <a:gd name="connsiteY33" fmla="*/ 39529 h 51625"/>
                  <a:gd name="connsiteX34" fmla="*/ 32576 w 51625"/>
                  <a:gd name="connsiteY34" fmla="*/ 39815 h 51625"/>
                  <a:gd name="connsiteX35" fmla="*/ 37243 w 51625"/>
                  <a:gd name="connsiteY35" fmla="*/ 39815 h 51625"/>
                  <a:gd name="connsiteX36" fmla="*/ 37052 w 51625"/>
                  <a:gd name="connsiteY36" fmla="*/ 39433 h 51625"/>
                  <a:gd name="connsiteX37" fmla="*/ 36766 w 51625"/>
                  <a:gd name="connsiteY37" fmla="*/ 38005 h 51625"/>
                  <a:gd name="connsiteX38" fmla="*/ 36766 w 51625"/>
                  <a:gd name="connsiteY38" fmla="*/ 35909 h 51625"/>
                  <a:gd name="connsiteX39" fmla="*/ 36766 w 51625"/>
                  <a:gd name="connsiteY39" fmla="*/ 33814 h 51625"/>
                  <a:gd name="connsiteX40" fmla="*/ 35243 w 51625"/>
                  <a:gd name="connsiteY40" fmla="*/ 29432 h 51625"/>
                  <a:gd name="connsiteX41" fmla="*/ 30385 w 51625"/>
                  <a:gd name="connsiteY41" fmla="*/ 26670 h 51625"/>
                  <a:gd name="connsiteX42" fmla="*/ 34481 w 51625"/>
                  <a:gd name="connsiteY42" fmla="*/ 25336 h 51625"/>
                  <a:gd name="connsiteX43" fmla="*/ 37243 w 51625"/>
                  <a:gd name="connsiteY43" fmla="*/ 19717 h 51625"/>
                  <a:gd name="connsiteX44" fmla="*/ 32861 w 51625"/>
                  <a:gd name="connsiteY44" fmla="*/ 12573 h 51625"/>
                  <a:gd name="connsiteX45" fmla="*/ 25146 w 51625"/>
                  <a:gd name="connsiteY45" fmla="*/ 11525 h 51625"/>
                  <a:gd name="connsiteX46" fmla="*/ 15240 w 51625"/>
                  <a:gd name="connsiteY46" fmla="*/ 11525 h 51625"/>
                  <a:gd name="connsiteX47" fmla="*/ 15240 w 51625"/>
                  <a:gd name="connsiteY47" fmla="*/ 39815 h 5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1625" h="51625">
                    <a:moveTo>
                      <a:pt x="41434" y="10001"/>
                    </a:moveTo>
                    <a:cubicBezTo>
                      <a:pt x="45720" y="14383"/>
                      <a:pt x="47911" y="19526"/>
                      <a:pt x="47911" y="25717"/>
                    </a:cubicBezTo>
                    <a:cubicBezTo>
                      <a:pt x="47911" y="31909"/>
                      <a:pt x="45720" y="37147"/>
                      <a:pt x="41434" y="41529"/>
                    </a:cubicBezTo>
                    <a:cubicBezTo>
                      <a:pt x="37148" y="45910"/>
                      <a:pt x="31909" y="48101"/>
                      <a:pt x="25718" y="48101"/>
                    </a:cubicBezTo>
                    <a:cubicBezTo>
                      <a:pt x="19526" y="48101"/>
                      <a:pt x="14287" y="45910"/>
                      <a:pt x="10001" y="41529"/>
                    </a:cubicBezTo>
                    <a:cubicBezTo>
                      <a:pt x="5715" y="37147"/>
                      <a:pt x="3619" y="31909"/>
                      <a:pt x="3619" y="25717"/>
                    </a:cubicBezTo>
                    <a:cubicBezTo>
                      <a:pt x="3619" y="19526"/>
                      <a:pt x="5810" y="14383"/>
                      <a:pt x="10096" y="10001"/>
                    </a:cubicBezTo>
                    <a:cubicBezTo>
                      <a:pt x="14383" y="5620"/>
                      <a:pt x="19622" y="3429"/>
                      <a:pt x="25813" y="3429"/>
                    </a:cubicBezTo>
                    <a:cubicBezTo>
                      <a:pt x="32004" y="3429"/>
                      <a:pt x="37243" y="5620"/>
                      <a:pt x="41529" y="10001"/>
                    </a:cubicBezTo>
                    <a:moveTo>
                      <a:pt x="44006" y="7525"/>
                    </a:moveTo>
                    <a:cubicBezTo>
                      <a:pt x="38957" y="2477"/>
                      <a:pt x="32861" y="0"/>
                      <a:pt x="25718" y="0"/>
                    </a:cubicBezTo>
                    <a:cubicBezTo>
                      <a:pt x="18574" y="0"/>
                      <a:pt x="12573" y="2477"/>
                      <a:pt x="7525" y="7525"/>
                    </a:cubicBezTo>
                    <a:cubicBezTo>
                      <a:pt x="2477" y="12573"/>
                      <a:pt x="0" y="18669"/>
                      <a:pt x="0" y="25717"/>
                    </a:cubicBezTo>
                    <a:cubicBezTo>
                      <a:pt x="0" y="32766"/>
                      <a:pt x="2477" y="38957"/>
                      <a:pt x="7525" y="44005"/>
                    </a:cubicBezTo>
                    <a:cubicBezTo>
                      <a:pt x="12573" y="49054"/>
                      <a:pt x="18574" y="51625"/>
                      <a:pt x="25813" y="51625"/>
                    </a:cubicBezTo>
                    <a:cubicBezTo>
                      <a:pt x="33052" y="51625"/>
                      <a:pt x="39052" y="49054"/>
                      <a:pt x="44101" y="44005"/>
                    </a:cubicBezTo>
                    <a:cubicBezTo>
                      <a:pt x="49149" y="38957"/>
                      <a:pt x="51626" y="32861"/>
                      <a:pt x="51626" y="25717"/>
                    </a:cubicBezTo>
                    <a:cubicBezTo>
                      <a:pt x="51626" y="18574"/>
                      <a:pt x="49054" y="12478"/>
                      <a:pt x="44101" y="7525"/>
                    </a:cubicBezTo>
                    <a:moveTo>
                      <a:pt x="29623" y="24479"/>
                    </a:moveTo>
                    <a:cubicBezTo>
                      <a:pt x="28575" y="24860"/>
                      <a:pt x="26956" y="25146"/>
                      <a:pt x="24860" y="25146"/>
                    </a:cubicBezTo>
                    <a:lnTo>
                      <a:pt x="20384" y="25146"/>
                    </a:lnTo>
                    <a:lnTo>
                      <a:pt x="20384" y="14859"/>
                    </a:lnTo>
                    <a:lnTo>
                      <a:pt x="24670" y="14859"/>
                    </a:lnTo>
                    <a:cubicBezTo>
                      <a:pt x="27432" y="14859"/>
                      <a:pt x="29432" y="15240"/>
                      <a:pt x="30670" y="15907"/>
                    </a:cubicBezTo>
                    <a:cubicBezTo>
                      <a:pt x="31909" y="16573"/>
                      <a:pt x="32576" y="18002"/>
                      <a:pt x="32576" y="20098"/>
                    </a:cubicBezTo>
                    <a:cubicBezTo>
                      <a:pt x="32576" y="22289"/>
                      <a:pt x="31623" y="23717"/>
                      <a:pt x="29623" y="24479"/>
                    </a:cubicBezTo>
                    <a:moveTo>
                      <a:pt x="15335" y="39815"/>
                    </a:moveTo>
                    <a:lnTo>
                      <a:pt x="20288" y="39815"/>
                    </a:lnTo>
                    <a:lnTo>
                      <a:pt x="20288" y="28670"/>
                    </a:lnTo>
                    <a:lnTo>
                      <a:pt x="24194" y="28670"/>
                    </a:lnTo>
                    <a:cubicBezTo>
                      <a:pt x="26860" y="28670"/>
                      <a:pt x="28670" y="28956"/>
                      <a:pt x="29718" y="29623"/>
                    </a:cubicBezTo>
                    <a:cubicBezTo>
                      <a:pt x="31528" y="30670"/>
                      <a:pt x="32385" y="32861"/>
                      <a:pt x="32385" y="36100"/>
                    </a:cubicBezTo>
                    <a:lnTo>
                      <a:pt x="32385" y="39243"/>
                    </a:lnTo>
                    <a:cubicBezTo>
                      <a:pt x="32385" y="39243"/>
                      <a:pt x="32480" y="39433"/>
                      <a:pt x="32576" y="39529"/>
                    </a:cubicBezTo>
                    <a:cubicBezTo>
                      <a:pt x="32576" y="39624"/>
                      <a:pt x="32576" y="39719"/>
                      <a:pt x="32576" y="39815"/>
                    </a:cubicBezTo>
                    <a:lnTo>
                      <a:pt x="37243" y="39815"/>
                    </a:lnTo>
                    <a:lnTo>
                      <a:pt x="37052" y="39433"/>
                    </a:lnTo>
                    <a:cubicBezTo>
                      <a:pt x="37052" y="39433"/>
                      <a:pt x="36862" y="38671"/>
                      <a:pt x="36766" y="38005"/>
                    </a:cubicBezTo>
                    <a:cubicBezTo>
                      <a:pt x="36671" y="37338"/>
                      <a:pt x="36766" y="36576"/>
                      <a:pt x="36766" y="35909"/>
                    </a:cubicBezTo>
                    <a:lnTo>
                      <a:pt x="36766" y="33814"/>
                    </a:lnTo>
                    <a:cubicBezTo>
                      <a:pt x="36766" y="32385"/>
                      <a:pt x="36290" y="30956"/>
                      <a:pt x="35243" y="29432"/>
                    </a:cubicBezTo>
                    <a:cubicBezTo>
                      <a:pt x="34195" y="27908"/>
                      <a:pt x="32576" y="26956"/>
                      <a:pt x="30385" y="26670"/>
                    </a:cubicBezTo>
                    <a:cubicBezTo>
                      <a:pt x="32099" y="26384"/>
                      <a:pt x="33528" y="25908"/>
                      <a:pt x="34481" y="25336"/>
                    </a:cubicBezTo>
                    <a:cubicBezTo>
                      <a:pt x="36290" y="24193"/>
                      <a:pt x="37243" y="22289"/>
                      <a:pt x="37243" y="19717"/>
                    </a:cubicBezTo>
                    <a:cubicBezTo>
                      <a:pt x="37243" y="16192"/>
                      <a:pt x="35814" y="13811"/>
                      <a:pt x="32861" y="12573"/>
                    </a:cubicBezTo>
                    <a:cubicBezTo>
                      <a:pt x="31242" y="11906"/>
                      <a:pt x="28670" y="11525"/>
                      <a:pt x="25146" y="11525"/>
                    </a:cubicBezTo>
                    <a:lnTo>
                      <a:pt x="15240" y="11525"/>
                    </a:lnTo>
                    <a:lnTo>
                      <a:pt x="15240" y="39815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847ABAE6-354D-4D45-9BEF-80E8CDA49ADC}"/>
                  </a:ext>
                </a:extLst>
              </p:cNvPr>
              <p:cNvSpPr/>
              <p:nvPr/>
            </p:nvSpPr>
            <p:spPr>
              <a:xfrm>
                <a:off x="7295090" y="3166627"/>
                <a:ext cx="335186" cy="441242"/>
              </a:xfrm>
              <a:custGeom>
                <a:avLst/>
                <a:gdLst>
                  <a:gd name="connsiteX0" fmla="*/ 9431 w 335186"/>
                  <a:gd name="connsiteY0" fmla="*/ 1530 h 441242"/>
                  <a:gd name="connsiteX1" fmla="*/ 1716 w 335186"/>
                  <a:gd name="connsiteY1" fmla="*/ 13532 h 441242"/>
                  <a:gd name="connsiteX2" fmla="*/ 2573 w 335186"/>
                  <a:gd name="connsiteY2" fmla="*/ 206413 h 441242"/>
                  <a:gd name="connsiteX3" fmla="*/ 84012 w 335186"/>
                  <a:gd name="connsiteY3" fmla="*/ 441204 h 441242"/>
                  <a:gd name="connsiteX4" fmla="*/ 132018 w 335186"/>
                  <a:gd name="connsiteY4" fmla="*/ 392341 h 441242"/>
                  <a:gd name="connsiteX5" fmla="*/ 144020 w 335186"/>
                  <a:gd name="connsiteY5" fmla="*/ 340049 h 441242"/>
                  <a:gd name="connsiteX6" fmla="*/ 171452 w 335186"/>
                  <a:gd name="connsiteY6" fmla="*/ 412058 h 441242"/>
                  <a:gd name="connsiteX7" fmla="*/ 228030 w 335186"/>
                  <a:gd name="connsiteY7" fmla="*/ 441204 h 441242"/>
                  <a:gd name="connsiteX8" fmla="*/ 302611 w 335186"/>
                  <a:gd name="connsiteY8" fmla="*/ 352050 h 441242"/>
                  <a:gd name="connsiteX9" fmla="*/ 335186 w 335186"/>
                  <a:gd name="connsiteY9" fmla="*/ 341763 h 441242"/>
                  <a:gd name="connsiteX10" fmla="*/ 318041 w 335186"/>
                  <a:gd name="connsiteY10" fmla="*/ 325476 h 441242"/>
                  <a:gd name="connsiteX11" fmla="*/ 303468 w 335186"/>
                  <a:gd name="connsiteY11" fmla="*/ 30677 h 441242"/>
                  <a:gd name="connsiteX12" fmla="*/ 278608 w 335186"/>
                  <a:gd name="connsiteY12" fmla="*/ 13532 h 441242"/>
                  <a:gd name="connsiteX13" fmla="*/ 255462 w 335186"/>
                  <a:gd name="connsiteY13" fmla="*/ 29820 h 441242"/>
                  <a:gd name="connsiteX14" fmla="*/ 265749 w 335186"/>
                  <a:gd name="connsiteY14" fmla="*/ 329762 h 441242"/>
                  <a:gd name="connsiteX15" fmla="*/ 278608 w 335186"/>
                  <a:gd name="connsiteY15" fmla="*/ 346907 h 441242"/>
                  <a:gd name="connsiteX16" fmla="*/ 240889 w 335186"/>
                  <a:gd name="connsiteY16" fmla="*/ 418059 h 441242"/>
                  <a:gd name="connsiteX17" fmla="*/ 197169 w 335186"/>
                  <a:gd name="connsiteY17" fmla="*/ 16961 h 441242"/>
                  <a:gd name="connsiteX18" fmla="*/ 186025 w 335186"/>
                  <a:gd name="connsiteY18" fmla="*/ 10960 h 441242"/>
                  <a:gd name="connsiteX19" fmla="*/ 134590 w 335186"/>
                  <a:gd name="connsiteY19" fmla="*/ 21247 h 441242"/>
                  <a:gd name="connsiteX20" fmla="*/ 132018 w 335186"/>
                  <a:gd name="connsiteY20" fmla="*/ 241465 h 441242"/>
                  <a:gd name="connsiteX21" fmla="*/ 93442 w 335186"/>
                  <a:gd name="connsiteY21" fmla="*/ 412915 h 441242"/>
                  <a:gd name="connsiteX22" fmla="*/ 64295 w 335186"/>
                  <a:gd name="connsiteY22" fmla="*/ 282613 h 441242"/>
                  <a:gd name="connsiteX23" fmla="*/ 61724 w 335186"/>
                  <a:gd name="connsiteY23" fmla="*/ 4959 h 441242"/>
                  <a:gd name="connsiteX24" fmla="*/ 9431 w 335186"/>
                  <a:gd name="connsiteY24" fmla="*/ 1530 h 44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5186" h="441242">
                    <a:moveTo>
                      <a:pt x="9431" y="1530"/>
                    </a:moveTo>
                    <a:cubicBezTo>
                      <a:pt x="9431" y="1530"/>
                      <a:pt x="1716" y="9246"/>
                      <a:pt x="1716" y="13532"/>
                    </a:cubicBezTo>
                    <a:cubicBezTo>
                      <a:pt x="1716" y="15627"/>
                      <a:pt x="-2665" y="101543"/>
                      <a:pt x="2573" y="206413"/>
                    </a:cubicBezTo>
                    <a:cubicBezTo>
                      <a:pt x="7907" y="313379"/>
                      <a:pt x="13718" y="443776"/>
                      <a:pt x="84012" y="441204"/>
                    </a:cubicBezTo>
                    <a:cubicBezTo>
                      <a:pt x="109158" y="440252"/>
                      <a:pt x="125160" y="425774"/>
                      <a:pt x="132018" y="392341"/>
                    </a:cubicBezTo>
                    <a:cubicBezTo>
                      <a:pt x="138019" y="363099"/>
                      <a:pt x="144020" y="340049"/>
                      <a:pt x="144020" y="340049"/>
                    </a:cubicBezTo>
                    <a:cubicBezTo>
                      <a:pt x="144020" y="340049"/>
                      <a:pt x="152592" y="385483"/>
                      <a:pt x="171452" y="412058"/>
                    </a:cubicBezTo>
                    <a:cubicBezTo>
                      <a:pt x="183072" y="428441"/>
                      <a:pt x="208409" y="442062"/>
                      <a:pt x="228030" y="441204"/>
                    </a:cubicBezTo>
                    <a:cubicBezTo>
                      <a:pt x="293943" y="438252"/>
                      <a:pt x="302611" y="352050"/>
                      <a:pt x="302611" y="352050"/>
                    </a:cubicBezTo>
                    <a:cubicBezTo>
                      <a:pt x="302611" y="352050"/>
                      <a:pt x="335186" y="354622"/>
                      <a:pt x="335186" y="341763"/>
                    </a:cubicBezTo>
                    <a:cubicBezTo>
                      <a:pt x="335186" y="328905"/>
                      <a:pt x="321470" y="341763"/>
                      <a:pt x="318041" y="325476"/>
                    </a:cubicBezTo>
                    <a:cubicBezTo>
                      <a:pt x="315184" y="312045"/>
                      <a:pt x="315470" y="107829"/>
                      <a:pt x="303468" y="30677"/>
                    </a:cubicBezTo>
                    <a:cubicBezTo>
                      <a:pt x="300992" y="14961"/>
                      <a:pt x="287752" y="13532"/>
                      <a:pt x="278608" y="13532"/>
                    </a:cubicBezTo>
                    <a:cubicBezTo>
                      <a:pt x="270035" y="13532"/>
                      <a:pt x="256224" y="15437"/>
                      <a:pt x="255462" y="29820"/>
                    </a:cubicBezTo>
                    <a:cubicBezTo>
                      <a:pt x="249461" y="147263"/>
                      <a:pt x="260891" y="320808"/>
                      <a:pt x="265749" y="329762"/>
                    </a:cubicBezTo>
                    <a:cubicBezTo>
                      <a:pt x="271750" y="340906"/>
                      <a:pt x="278608" y="346907"/>
                      <a:pt x="278608" y="346907"/>
                    </a:cubicBezTo>
                    <a:cubicBezTo>
                      <a:pt x="278608" y="346907"/>
                      <a:pt x="270893" y="418059"/>
                      <a:pt x="240889" y="418059"/>
                    </a:cubicBezTo>
                    <a:cubicBezTo>
                      <a:pt x="210885" y="418059"/>
                      <a:pt x="187739" y="163455"/>
                      <a:pt x="197169" y="16961"/>
                    </a:cubicBezTo>
                    <a:cubicBezTo>
                      <a:pt x="197169" y="16961"/>
                      <a:pt x="194121" y="12579"/>
                      <a:pt x="186025" y="10960"/>
                    </a:cubicBezTo>
                    <a:cubicBezTo>
                      <a:pt x="167642" y="7245"/>
                      <a:pt x="134590" y="6388"/>
                      <a:pt x="134590" y="21247"/>
                    </a:cubicBezTo>
                    <a:cubicBezTo>
                      <a:pt x="134590" y="21247"/>
                      <a:pt x="135352" y="120688"/>
                      <a:pt x="132018" y="241465"/>
                    </a:cubicBezTo>
                    <a:cubicBezTo>
                      <a:pt x="130304" y="304044"/>
                      <a:pt x="101633" y="412915"/>
                      <a:pt x="93442" y="412915"/>
                    </a:cubicBezTo>
                    <a:cubicBezTo>
                      <a:pt x="84012" y="412915"/>
                      <a:pt x="67724" y="351098"/>
                      <a:pt x="64295" y="282613"/>
                    </a:cubicBezTo>
                    <a:cubicBezTo>
                      <a:pt x="58485" y="164408"/>
                      <a:pt x="67153" y="10389"/>
                      <a:pt x="61724" y="4959"/>
                    </a:cubicBezTo>
                    <a:cubicBezTo>
                      <a:pt x="53151" y="-3613"/>
                      <a:pt x="9431" y="1530"/>
                      <a:pt x="9431" y="1530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0EEB514E-2D77-4C29-8104-9D73F806C856}"/>
                  </a:ext>
                </a:extLst>
              </p:cNvPr>
              <p:cNvSpPr/>
              <p:nvPr/>
            </p:nvSpPr>
            <p:spPr>
              <a:xfrm>
                <a:off x="8187780" y="3354180"/>
                <a:ext cx="379365" cy="251174"/>
              </a:xfrm>
              <a:custGeom>
                <a:avLst/>
                <a:gdLst>
                  <a:gd name="connsiteX0" fmla="*/ 18378 w 379365"/>
                  <a:gd name="connsiteY0" fmla="*/ 35147 h 251174"/>
                  <a:gd name="connsiteX1" fmla="*/ 54383 w 379365"/>
                  <a:gd name="connsiteY1" fmla="*/ 12859 h 251174"/>
                  <a:gd name="connsiteX2" fmla="*/ 138393 w 379365"/>
                  <a:gd name="connsiteY2" fmla="*/ 48006 h 251174"/>
                  <a:gd name="connsiteX3" fmla="*/ 98102 w 379365"/>
                  <a:gd name="connsiteY3" fmla="*/ 174022 h 251174"/>
                  <a:gd name="connsiteX4" fmla="*/ 68956 w 379365"/>
                  <a:gd name="connsiteY4" fmla="*/ 171450 h 251174"/>
                  <a:gd name="connsiteX5" fmla="*/ 59526 w 379365"/>
                  <a:gd name="connsiteY5" fmla="*/ 170593 h 251174"/>
                  <a:gd name="connsiteX6" fmla="*/ 104103 w 379365"/>
                  <a:gd name="connsiteY6" fmla="*/ 231457 h 251174"/>
                  <a:gd name="connsiteX7" fmla="*/ 182113 w 379365"/>
                  <a:gd name="connsiteY7" fmla="*/ 72009 h 251174"/>
                  <a:gd name="connsiteX8" fmla="*/ 163253 w 379365"/>
                  <a:gd name="connsiteY8" fmla="*/ 24003 h 251174"/>
                  <a:gd name="connsiteX9" fmla="*/ 186399 w 379365"/>
                  <a:gd name="connsiteY9" fmla="*/ 0 h 251174"/>
                  <a:gd name="connsiteX10" fmla="*/ 217260 w 379365"/>
                  <a:gd name="connsiteY10" fmla="*/ 22288 h 251174"/>
                  <a:gd name="connsiteX11" fmla="*/ 278982 w 379365"/>
                  <a:gd name="connsiteY11" fmla="*/ 14573 h 251174"/>
                  <a:gd name="connsiteX12" fmla="*/ 290984 w 379365"/>
                  <a:gd name="connsiteY12" fmla="*/ 27432 h 251174"/>
                  <a:gd name="connsiteX13" fmla="*/ 278982 w 379365"/>
                  <a:gd name="connsiteY13" fmla="*/ 113157 h 251174"/>
                  <a:gd name="connsiteX14" fmla="*/ 317558 w 379365"/>
                  <a:gd name="connsiteY14" fmla="*/ 210026 h 251174"/>
                  <a:gd name="connsiteX15" fmla="*/ 362993 w 379365"/>
                  <a:gd name="connsiteY15" fmla="*/ 177451 h 251174"/>
                  <a:gd name="connsiteX16" fmla="*/ 378423 w 379365"/>
                  <a:gd name="connsiteY16" fmla="*/ 176593 h 251174"/>
                  <a:gd name="connsiteX17" fmla="*/ 367279 w 379365"/>
                  <a:gd name="connsiteY17" fmla="*/ 199739 h 251174"/>
                  <a:gd name="connsiteX18" fmla="*/ 274696 w 379365"/>
                  <a:gd name="connsiteY18" fmla="*/ 228029 h 251174"/>
                  <a:gd name="connsiteX19" fmla="*/ 228404 w 379365"/>
                  <a:gd name="connsiteY19" fmla="*/ 151733 h 251174"/>
                  <a:gd name="connsiteX20" fmla="*/ 228404 w 379365"/>
                  <a:gd name="connsiteY20" fmla="*/ 61722 h 251174"/>
                  <a:gd name="connsiteX21" fmla="*/ 214688 w 379365"/>
                  <a:gd name="connsiteY21" fmla="*/ 55721 h 251174"/>
                  <a:gd name="connsiteX22" fmla="*/ 205259 w 379365"/>
                  <a:gd name="connsiteY22" fmla="*/ 67723 h 251174"/>
                  <a:gd name="connsiteX23" fmla="*/ 177827 w 379365"/>
                  <a:gd name="connsiteY23" fmla="*/ 200597 h 251174"/>
                  <a:gd name="connsiteX24" fmla="*/ 69813 w 379365"/>
                  <a:gd name="connsiteY24" fmla="*/ 251174 h 251174"/>
                  <a:gd name="connsiteX25" fmla="*/ 376 w 379365"/>
                  <a:gd name="connsiteY25" fmla="*/ 135446 h 251174"/>
                  <a:gd name="connsiteX26" fmla="*/ 18378 w 379365"/>
                  <a:gd name="connsiteY26" fmla="*/ 35147 h 251174"/>
                  <a:gd name="connsiteX27" fmla="*/ 82672 w 379365"/>
                  <a:gd name="connsiteY27" fmla="*/ 156019 h 251174"/>
                  <a:gd name="connsiteX28" fmla="*/ 106675 w 379365"/>
                  <a:gd name="connsiteY28" fmla="*/ 90868 h 251174"/>
                  <a:gd name="connsiteX29" fmla="*/ 86958 w 379365"/>
                  <a:gd name="connsiteY29" fmla="*/ 35147 h 251174"/>
                  <a:gd name="connsiteX30" fmla="*/ 57812 w 379365"/>
                  <a:gd name="connsiteY30" fmla="*/ 92583 h 251174"/>
                  <a:gd name="connsiteX31" fmla="*/ 82672 w 379365"/>
                  <a:gd name="connsiteY31" fmla="*/ 156019 h 25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9365" h="251174">
                    <a:moveTo>
                      <a:pt x="18378" y="35147"/>
                    </a:moveTo>
                    <a:cubicBezTo>
                      <a:pt x="26379" y="18764"/>
                      <a:pt x="37904" y="12859"/>
                      <a:pt x="54383" y="12859"/>
                    </a:cubicBezTo>
                    <a:cubicBezTo>
                      <a:pt x="88673" y="12859"/>
                      <a:pt x="134107" y="23146"/>
                      <a:pt x="138393" y="48006"/>
                    </a:cubicBezTo>
                    <a:cubicBezTo>
                      <a:pt x="142679" y="72866"/>
                      <a:pt x="152966" y="170593"/>
                      <a:pt x="98102" y="174022"/>
                    </a:cubicBezTo>
                    <a:cubicBezTo>
                      <a:pt x="84386" y="174879"/>
                      <a:pt x="75147" y="171640"/>
                      <a:pt x="68956" y="171450"/>
                    </a:cubicBezTo>
                    <a:cubicBezTo>
                      <a:pt x="50287" y="170974"/>
                      <a:pt x="59526" y="170593"/>
                      <a:pt x="59526" y="170593"/>
                    </a:cubicBezTo>
                    <a:cubicBezTo>
                      <a:pt x="59526" y="170593"/>
                      <a:pt x="57621" y="235553"/>
                      <a:pt x="104103" y="231457"/>
                    </a:cubicBezTo>
                    <a:cubicBezTo>
                      <a:pt x="181256" y="224600"/>
                      <a:pt x="181256" y="95155"/>
                      <a:pt x="182113" y="72009"/>
                    </a:cubicBezTo>
                    <a:cubicBezTo>
                      <a:pt x="182780" y="54388"/>
                      <a:pt x="161539" y="59150"/>
                      <a:pt x="163253" y="24003"/>
                    </a:cubicBezTo>
                    <a:cubicBezTo>
                      <a:pt x="163253" y="24003"/>
                      <a:pt x="169540" y="0"/>
                      <a:pt x="186399" y="0"/>
                    </a:cubicBezTo>
                    <a:cubicBezTo>
                      <a:pt x="208688" y="0"/>
                      <a:pt x="197543" y="25717"/>
                      <a:pt x="217260" y="22288"/>
                    </a:cubicBezTo>
                    <a:cubicBezTo>
                      <a:pt x="236977" y="18859"/>
                      <a:pt x="264409" y="12001"/>
                      <a:pt x="278982" y="14573"/>
                    </a:cubicBezTo>
                    <a:cubicBezTo>
                      <a:pt x="293555" y="17145"/>
                      <a:pt x="290984" y="23146"/>
                      <a:pt x="290984" y="27432"/>
                    </a:cubicBezTo>
                    <a:cubicBezTo>
                      <a:pt x="290984" y="31718"/>
                      <a:pt x="277268" y="56579"/>
                      <a:pt x="278982" y="113157"/>
                    </a:cubicBezTo>
                    <a:cubicBezTo>
                      <a:pt x="280697" y="169735"/>
                      <a:pt x="286602" y="210026"/>
                      <a:pt x="317558" y="210026"/>
                    </a:cubicBezTo>
                    <a:cubicBezTo>
                      <a:pt x="340704" y="210026"/>
                      <a:pt x="357563" y="181070"/>
                      <a:pt x="362993" y="177451"/>
                    </a:cubicBezTo>
                    <a:cubicBezTo>
                      <a:pt x="365564" y="175736"/>
                      <a:pt x="375851" y="174022"/>
                      <a:pt x="378423" y="176593"/>
                    </a:cubicBezTo>
                    <a:cubicBezTo>
                      <a:pt x="379661" y="177832"/>
                      <a:pt x="382043" y="187452"/>
                      <a:pt x="367279" y="199739"/>
                    </a:cubicBezTo>
                    <a:cubicBezTo>
                      <a:pt x="351372" y="212979"/>
                      <a:pt x="316892" y="228886"/>
                      <a:pt x="274696" y="228029"/>
                    </a:cubicBezTo>
                    <a:cubicBezTo>
                      <a:pt x="274696" y="228029"/>
                      <a:pt x="228404" y="231457"/>
                      <a:pt x="228404" y="151733"/>
                    </a:cubicBezTo>
                    <a:lnTo>
                      <a:pt x="228404" y="61722"/>
                    </a:lnTo>
                    <a:cubicBezTo>
                      <a:pt x="228404" y="61722"/>
                      <a:pt x="219832" y="54007"/>
                      <a:pt x="214688" y="55721"/>
                    </a:cubicBezTo>
                    <a:cubicBezTo>
                      <a:pt x="213164" y="56197"/>
                      <a:pt x="207830" y="53721"/>
                      <a:pt x="205259" y="67723"/>
                    </a:cubicBezTo>
                    <a:cubicBezTo>
                      <a:pt x="199163" y="101346"/>
                      <a:pt x="202687" y="158591"/>
                      <a:pt x="177827" y="200597"/>
                    </a:cubicBezTo>
                    <a:cubicBezTo>
                      <a:pt x="177827" y="200597"/>
                      <a:pt x="152109" y="251174"/>
                      <a:pt x="69813" y="251174"/>
                    </a:cubicBezTo>
                    <a:cubicBezTo>
                      <a:pt x="-12483" y="251174"/>
                      <a:pt x="1233" y="154305"/>
                      <a:pt x="376" y="135446"/>
                    </a:cubicBezTo>
                    <a:cubicBezTo>
                      <a:pt x="185" y="131350"/>
                      <a:pt x="1424" y="70104"/>
                      <a:pt x="18378" y="35147"/>
                    </a:cubicBezTo>
                    <a:moveTo>
                      <a:pt x="82672" y="156019"/>
                    </a:moveTo>
                    <a:cubicBezTo>
                      <a:pt x="96388" y="156019"/>
                      <a:pt x="106675" y="132874"/>
                      <a:pt x="106675" y="90868"/>
                    </a:cubicBezTo>
                    <a:cubicBezTo>
                      <a:pt x="106675" y="48863"/>
                      <a:pt x="103246" y="35147"/>
                      <a:pt x="86958" y="35147"/>
                    </a:cubicBezTo>
                    <a:cubicBezTo>
                      <a:pt x="70670" y="35147"/>
                      <a:pt x="57812" y="58293"/>
                      <a:pt x="57812" y="92583"/>
                    </a:cubicBezTo>
                    <a:cubicBezTo>
                      <a:pt x="57812" y="126873"/>
                      <a:pt x="52668" y="156019"/>
                      <a:pt x="82672" y="156019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2F29733-F46D-4134-8879-C1E2BFE81483}"/>
                </a:ext>
              </a:extLst>
            </p:cNvPr>
            <p:cNvSpPr/>
            <p:nvPr/>
          </p:nvSpPr>
          <p:spPr>
            <a:xfrm>
              <a:off x="1182244" y="988799"/>
              <a:ext cx="935645" cy="646853"/>
            </a:xfrm>
            <a:custGeom>
              <a:avLst/>
              <a:gdLst>
                <a:gd name="connsiteX0" fmla="*/ 39719 w 523198"/>
                <a:gd name="connsiteY0" fmla="*/ 4235 h 361710"/>
                <a:gd name="connsiteX1" fmla="*/ 109157 w 523198"/>
                <a:gd name="connsiteY1" fmla="*/ 13188 h 361710"/>
                <a:gd name="connsiteX2" fmla="*/ 133541 w 523198"/>
                <a:gd name="connsiteY2" fmla="*/ 58146 h 361710"/>
                <a:gd name="connsiteX3" fmla="*/ 110395 w 523198"/>
                <a:gd name="connsiteY3" fmla="*/ 163588 h 361710"/>
                <a:gd name="connsiteX4" fmla="*/ 57722 w 523198"/>
                <a:gd name="connsiteY4" fmla="*/ 164922 h 361710"/>
                <a:gd name="connsiteX5" fmla="*/ 82201 w 523198"/>
                <a:gd name="connsiteY5" fmla="*/ 225310 h 361710"/>
                <a:gd name="connsiteX6" fmla="*/ 185071 w 523198"/>
                <a:gd name="connsiteY6" fmla="*/ 31191 h 361710"/>
                <a:gd name="connsiteX7" fmla="*/ 212027 w 523198"/>
                <a:gd name="connsiteY7" fmla="*/ 19665 h 361710"/>
                <a:gd name="connsiteX8" fmla="*/ 230029 w 523198"/>
                <a:gd name="connsiteY8" fmla="*/ 55670 h 361710"/>
                <a:gd name="connsiteX9" fmla="*/ 231267 w 523198"/>
                <a:gd name="connsiteY9" fmla="*/ 132822 h 361710"/>
                <a:gd name="connsiteX10" fmla="*/ 287846 w 523198"/>
                <a:gd name="connsiteY10" fmla="*/ 2997 h 361710"/>
                <a:gd name="connsiteX11" fmla="*/ 330232 w 523198"/>
                <a:gd name="connsiteY11" fmla="*/ 15855 h 361710"/>
                <a:gd name="connsiteX12" fmla="*/ 344424 w 523198"/>
                <a:gd name="connsiteY12" fmla="*/ 202260 h 361710"/>
                <a:gd name="connsiteX13" fmla="*/ 364998 w 523198"/>
                <a:gd name="connsiteY13" fmla="*/ 167589 h 361710"/>
                <a:gd name="connsiteX14" fmla="*/ 364998 w 523198"/>
                <a:gd name="connsiteY14" fmla="*/ 102057 h 361710"/>
                <a:gd name="connsiteX15" fmla="*/ 408718 w 523198"/>
                <a:gd name="connsiteY15" fmla="*/ 9474 h 361710"/>
                <a:gd name="connsiteX16" fmla="*/ 445961 w 523198"/>
                <a:gd name="connsiteY16" fmla="*/ 15951 h 361710"/>
                <a:gd name="connsiteX17" fmla="*/ 470345 w 523198"/>
                <a:gd name="connsiteY17" fmla="*/ 17189 h 361710"/>
                <a:gd name="connsiteX18" fmla="*/ 502539 w 523198"/>
                <a:gd name="connsiteY18" fmla="*/ 520 h 361710"/>
                <a:gd name="connsiteX19" fmla="*/ 523113 w 523198"/>
                <a:gd name="connsiteY19" fmla="*/ 24904 h 361710"/>
                <a:gd name="connsiteX20" fmla="*/ 517970 w 523198"/>
                <a:gd name="connsiteY20" fmla="*/ 298748 h 361710"/>
                <a:gd name="connsiteX21" fmla="*/ 476822 w 523198"/>
                <a:gd name="connsiteY21" fmla="*/ 361708 h 361710"/>
                <a:gd name="connsiteX22" fmla="*/ 371380 w 523198"/>
                <a:gd name="connsiteY22" fmla="*/ 311607 h 361710"/>
                <a:gd name="connsiteX23" fmla="*/ 391954 w 523198"/>
                <a:gd name="connsiteY23" fmla="*/ 316750 h 361710"/>
                <a:gd name="connsiteX24" fmla="*/ 434340 w 523198"/>
                <a:gd name="connsiteY24" fmla="*/ 343706 h 361710"/>
                <a:gd name="connsiteX25" fmla="*/ 472916 w 523198"/>
                <a:gd name="connsiteY25" fmla="*/ 279412 h 361710"/>
                <a:gd name="connsiteX26" fmla="*/ 470345 w 523198"/>
                <a:gd name="connsiteY26" fmla="*/ 227977 h 361710"/>
                <a:gd name="connsiteX27" fmla="*/ 446913 w 523198"/>
                <a:gd name="connsiteY27" fmla="*/ 236931 h 361710"/>
                <a:gd name="connsiteX28" fmla="*/ 395859 w 523198"/>
                <a:gd name="connsiteY28" fmla="*/ 235978 h 361710"/>
                <a:gd name="connsiteX29" fmla="*/ 370142 w 523198"/>
                <a:gd name="connsiteY29" fmla="*/ 211213 h 361710"/>
                <a:gd name="connsiteX30" fmla="*/ 328994 w 523198"/>
                <a:gd name="connsiteY30" fmla="*/ 222738 h 361710"/>
                <a:gd name="connsiteX31" fmla="*/ 273749 w 523198"/>
                <a:gd name="connsiteY31" fmla="*/ 177780 h 361710"/>
                <a:gd name="connsiteX32" fmla="*/ 272415 w 523198"/>
                <a:gd name="connsiteY32" fmla="*/ 71100 h 361710"/>
                <a:gd name="connsiteX33" fmla="*/ 227457 w 523198"/>
                <a:gd name="connsiteY33" fmla="*/ 236931 h 361710"/>
                <a:gd name="connsiteX34" fmla="*/ 186309 w 523198"/>
                <a:gd name="connsiteY34" fmla="*/ 215118 h 361710"/>
                <a:gd name="connsiteX35" fmla="*/ 177356 w 523198"/>
                <a:gd name="connsiteY35" fmla="*/ 135394 h 361710"/>
                <a:gd name="connsiteX36" fmla="*/ 163259 w 523198"/>
                <a:gd name="connsiteY36" fmla="*/ 159778 h 361710"/>
                <a:gd name="connsiteX37" fmla="*/ 61722 w 523198"/>
                <a:gd name="connsiteY37" fmla="*/ 240741 h 361710"/>
                <a:gd name="connsiteX38" fmla="*/ 0 w 523198"/>
                <a:gd name="connsiteY38" fmla="*/ 149491 h 361710"/>
                <a:gd name="connsiteX39" fmla="*/ 39815 w 523198"/>
                <a:gd name="connsiteY39" fmla="*/ 4235 h 361710"/>
                <a:gd name="connsiteX40" fmla="*/ 83439 w 523198"/>
                <a:gd name="connsiteY40" fmla="*/ 24809 h 361710"/>
                <a:gd name="connsiteX41" fmla="*/ 52578 w 523198"/>
                <a:gd name="connsiteY41" fmla="*/ 95484 h 361710"/>
                <a:gd name="connsiteX42" fmla="*/ 73152 w 523198"/>
                <a:gd name="connsiteY42" fmla="*/ 150729 h 361710"/>
                <a:gd name="connsiteX43" fmla="*/ 97536 w 523198"/>
                <a:gd name="connsiteY43" fmla="*/ 137871 h 361710"/>
                <a:gd name="connsiteX44" fmla="*/ 83439 w 523198"/>
                <a:gd name="connsiteY44" fmla="*/ 24714 h 361710"/>
                <a:gd name="connsiteX45" fmla="*/ 417100 w 523198"/>
                <a:gd name="connsiteY45" fmla="*/ 122535 h 361710"/>
                <a:gd name="connsiteX46" fmla="*/ 444056 w 523198"/>
                <a:gd name="connsiteY46" fmla="*/ 215118 h 361710"/>
                <a:gd name="connsiteX47" fmla="*/ 474250 w 523198"/>
                <a:gd name="connsiteY47" fmla="*/ 123869 h 361710"/>
                <a:gd name="connsiteX48" fmla="*/ 444722 w 523198"/>
                <a:gd name="connsiteY48" fmla="*/ 32619 h 361710"/>
                <a:gd name="connsiteX49" fmla="*/ 417100 w 523198"/>
                <a:gd name="connsiteY49" fmla="*/ 122631 h 36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198" h="361710">
                  <a:moveTo>
                    <a:pt x="39719" y="4235"/>
                  </a:moveTo>
                  <a:cubicBezTo>
                    <a:pt x="43625" y="4235"/>
                    <a:pt x="83058" y="1473"/>
                    <a:pt x="109157" y="13188"/>
                  </a:cubicBezTo>
                  <a:cubicBezTo>
                    <a:pt x="125540" y="20618"/>
                    <a:pt x="134112" y="32905"/>
                    <a:pt x="133541" y="58146"/>
                  </a:cubicBezTo>
                  <a:cubicBezTo>
                    <a:pt x="132302" y="122440"/>
                    <a:pt x="129731" y="154539"/>
                    <a:pt x="110395" y="163588"/>
                  </a:cubicBezTo>
                  <a:cubicBezTo>
                    <a:pt x="91154" y="172637"/>
                    <a:pt x="61532" y="162350"/>
                    <a:pt x="57722" y="164922"/>
                  </a:cubicBezTo>
                  <a:cubicBezTo>
                    <a:pt x="53912" y="167493"/>
                    <a:pt x="52578" y="223310"/>
                    <a:pt x="82201" y="225310"/>
                  </a:cubicBezTo>
                  <a:cubicBezTo>
                    <a:pt x="119444" y="227882"/>
                    <a:pt x="164497" y="161016"/>
                    <a:pt x="185071" y="31191"/>
                  </a:cubicBezTo>
                  <a:cubicBezTo>
                    <a:pt x="186500" y="22237"/>
                    <a:pt x="206883" y="18332"/>
                    <a:pt x="212027" y="19665"/>
                  </a:cubicBezTo>
                  <a:cubicBezTo>
                    <a:pt x="212027" y="19665"/>
                    <a:pt x="230029" y="19665"/>
                    <a:pt x="230029" y="55670"/>
                  </a:cubicBezTo>
                  <a:cubicBezTo>
                    <a:pt x="230029" y="91674"/>
                    <a:pt x="231267" y="132822"/>
                    <a:pt x="231267" y="132822"/>
                  </a:cubicBezTo>
                  <a:cubicBezTo>
                    <a:pt x="231267" y="132822"/>
                    <a:pt x="264890" y="12522"/>
                    <a:pt x="287846" y="2997"/>
                  </a:cubicBezTo>
                  <a:cubicBezTo>
                    <a:pt x="303276" y="-3480"/>
                    <a:pt x="334137" y="425"/>
                    <a:pt x="330232" y="15855"/>
                  </a:cubicBezTo>
                  <a:cubicBezTo>
                    <a:pt x="326422" y="31286"/>
                    <a:pt x="306038" y="206736"/>
                    <a:pt x="344424" y="202260"/>
                  </a:cubicBezTo>
                  <a:cubicBezTo>
                    <a:pt x="366236" y="199688"/>
                    <a:pt x="366236" y="185591"/>
                    <a:pt x="364998" y="167589"/>
                  </a:cubicBezTo>
                  <a:cubicBezTo>
                    <a:pt x="363665" y="148539"/>
                    <a:pt x="364998" y="125202"/>
                    <a:pt x="364998" y="102057"/>
                  </a:cubicBezTo>
                  <a:cubicBezTo>
                    <a:pt x="364998" y="78911"/>
                    <a:pt x="377857" y="6902"/>
                    <a:pt x="408718" y="9474"/>
                  </a:cubicBezTo>
                  <a:cubicBezTo>
                    <a:pt x="439579" y="12045"/>
                    <a:pt x="439579" y="15951"/>
                    <a:pt x="445961" y="15951"/>
                  </a:cubicBezTo>
                  <a:cubicBezTo>
                    <a:pt x="452342" y="15951"/>
                    <a:pt x="470345" y="17189"/>
                    <a:pt x="470345" y="17189"/>
                  </a:cubicBezTo>
                  <a:cubicBezTo>
                    <a:pt x="470345" y="17189"/>
                    <a:pt x="470345" y="-1290"/>
                    <a:pt x="502539" y="520"/>
                  </a:cubicBezTo>
                  <a:cubicBezTo>
                    <a:pt x="525685" y="1854"/>
                    <a:pt x="523113" y="18522"/>
                    <a:pt x="523113" y="24904"/>
                  </a:cubicBezTo>
                  <a:cubicBezTo>
                    <a:pt x="523113" y="31286"/>
                    <a:pt x="521875" y="281984"/>
                    <a:pt x="517970" y="298748"/>
                  </a:cubicBezTo>
                  <a:cubicBezTo>
                    <a:pt x="514160" y="315417"/>
                    <a:pt x="515398" y="361613"/>
                    <a:pt x="476822" y="361708"/>
                  </a:cubicBezTo>
                  <a:cubicBezTo>
                    <a:pt x="409289" y="361994"/>
                    <a:pt x="372999" y="330561"/>
                    <a:pt x="371380" y="311607"/>
                  </a:cubicBezTo>
                  <a:cubicBezTo>
                    <a:pt x="371380" y="311607"/>
                    <a:pt x="380714" y="306463"/>
                    <a:pt x="391954" y="316750"/>
                  </a:cubicBezTo>
                  <a:cubicBezTo>
                    <a:pt x="397097" y="321417"/>
                    <a:pt x="407384" y="341134"/>
                    <a:pt x="434340" y="343706"/>
                  </a:cubicBezTo>
                  <a:cubicBezTo>
                    <a:pt x="457010" y="345897"/>
                    <a:pt x="471583" y="303891"/>
                    <a:pt x="472916" y="279412"/>
                  </a:cubicBezTo>
                  <a:lnTo>
                    <a:pt x="470345" y="227977"/>
                  </a:lnTo>
                  <a:cubicBezTo>
                    <a:pt x="470345" y="227977"/>
                    <a:pt x="463582" y="229882"/>
                    <a:pt x="446913" y="236931"/>
                  </a:cubicBezTo>
                  <a:cubicBezTo>
                    <a:pt x="443103" y="238550"/>
                    <a:pt x="404908" y="238359"/>
                    <a:pt x="395859" y="235978"/>
                  </a:cubicBezTo>
                  <a:cubicBezTo>
                    <a:pt x="384905" y="233121"/>
                    <a:pt x="370142" y="211213"/>
                    <a:pt x="370142" y="211213"/>
                  </a:cubicBezTo>
                  <a:cubicBezTo>
                    <a:pt x="370142" y="211213"/>
                    <a:pt x="359855" y="222738"/>
                    <a:pt x="328994" y="222738"/>
                  </a:cubicBezTo>
                  <a:cubicBezTo>
                    <a:pt x="298133" y="222738"/>
                    <a:pt x="276320" y="197021"/>
                    <a:pt x="273749" y="177780"/>
                  </a:cubicBezTo>
                  <a:cubicBezTo>
                    <a:pt x="271177" y="158540"/>
                    <a:pt x="272415" y="71100"/>
                    <a:pt x="272415" y="71100"/>
                  </a:cubicBezTo>
                  <a:cubicBezTo>
                    <a:pt x="272415" y="71100"/>
                    <a:pt x="226124" y="179114"/>
                    <a:pt x="227457" y="236931"/>
                  </a:cubicBezTo>
                  <a:cubicBezTo>
                    <a:pt x="227457" y="236931"/>
                    <a:pt x="190119" y="245884"/>
                    <a:pt x="186309" y="215118"/>
                  </a:cubicBezTo>
                  <a:cubicBezTo>
                    <a:pt x="182499" y="184257"/>
                    <a:pt x="177356" y="135394"/>
                    <a:pt x="177356" y="135394"/>
                  </a:cubicBezTo>
                  <a:cubicBezTo>
                    <a:pt x="177356" y="135394"/>
                    <a:pt x="171069" y="143205"/>
                    <a:pt x="163259" y="159778"/>
                  </a:cubicBezTo>
                  <a:cubicBezTo>
                    <a:pt x="148876" y="190068"/>
                    <a:pt x="127254" y="237693"/>
                    <a:pt x="61722" y="240741"/>
                  </a:cubicBezTo>
                  <a:cubicBezTo>
                    <a:pt x="7715" y="243312"/>
                    <a:pt x="0" y="175209"/>
                    <a:pt x="0" y="149491"/>
                  </a:cubicBezTo>
                  <a:cubicBezTo>
                    <a:pt x="0" y="149491"/>
                    <a:pt x="6001" y="4235"/>
                    <a:pt x="39815" y="4235"/>
                  </a:cubicBezTo>
                  <a:moveTo>
                    <a:pt x="83439" y="24809"/>
                  </a:moveTo>
                  <a:cubicBezTo>
                    <a:pt x="66104" y="24809"/>
                    <a:pt x="54293" y="61766"/>
                    <a:pt x="52578" y="95484"/>
                  </a:cubicBezTo>
                  <a:cubicBezTo>
                    <a:pt x="50006" y="146919"/>
                    <a:pt x="64865" y="150348"/>
                    <a:pt x="73152" y="150729"/>
                  </a:cubicBezTo>
                  <a:cubicBezTo>
                    <a:pt x="91535" y="151587"/>
                    <a:pt x="97536" y="137871"/>
                    <a:pt x="97536" y="137871"/>
                  </a:cubicBezTo>
                  <a:cubicBezTo>
                    <a:pt x="97536" y="137871"/>
                    <a:pt x="108299" y="24714"/>
                    <a:pt x="83439" y="24714"/>
                  </a:cubicBezTo>
                  <a:moveTo>
                    <a:pt x="417100" y="122535"/>
                  </a:moveTo>
                  <a:cubicBezTo>
                    <a:pt x="417100" y="141871"/>
                    <a:pt x="412623" y="215118"/>
                    <a:pt x="444056" y="215118"/>
                  </a:cubicBezTo>
                  <a:cubicBezTo>
                    <a:pt x="466535" y="215118"/>
                    <a:pt x="474250" y="195211"/>
                    <a:pt x="474250" y="123869"/>
                  </a:cubicBezTo>
                  <a:cubicBezTo>
                    <a:pt x="474250" y="52527"/>
                    <a:pt x="467201" y="32619"/>
                    <a:pt x="444722" y="32619"/>
                  </a:cubicBezTo>
                  <a:cubicBezTo>
                    <a:pt x="422243" y="32619"/>
                    <a:pt x="417100" y="96437"/>
                    <a:pt x="417100" y="122631"/>
                  </a:cubicBezTo>
                </a:path>
              </a:pathLst>
            </a:custGeom>
            <a:solidFill>
              <a:srgbClr val="003658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7FA80B7-D412-44F0-9471-7D1214952739}"/>
                </a:ext>
              </a:extLst>
            </p:cNvPr>
            <p:cNvSpPr/>
            <p:nvPr/>
          </p:nvSpPr>
          <p:spPr>
            <a:xfrm>
              <a:off x="672083" y="1803091"/>
              <a:ext cx="85169" cy="134736"/>
            </a:xfrm>
            <a:custGeom>
              <a:avLst/>
              <a:gdLst>
                <a:gd name="connsiteX0" fmla="*/ 30766 w 47625"/>
                <a:gd name="connsiteY0" fmla="*/ 75248 h 75342"/>
                <a:gd name="connsiteX1" fmla="*/ 15716 w 47625"/>
                <a:gd name="connsiteY1" fmla="*/ 73152 h 75342"/>
                <a:gd name="connsiteX2" fmla="*/ 6287 w 47625"/>
                <a:gd name="connsiteY2" fmla="*/ 66865 h 75342"/>
                <a:gd name="connsiteX3" fmla="*/ 1429 w 47625"/>
                <a:gd name="connsiteY3" fmla="*/ 56388 h 75342"/>
                <a:gd name="connsiteX4" fmla="*/ 0 w 47625"/>
                <a:gd name="connsiteY4" fmla="*/ 41910 h 75342"/>
                <a:gd name="connsiteX5" fmla="*/ 0 w 47625"/>
                <a:gd name="connsiteY5" fmla="*/ 34195 h 75342"/>
                <a:gd name="connsiteX6" fmla="*/ 1524 w 47625"/>
                <a:gd name="connsiteY6" fmla="*/ 20193 h 75342"/>
                <a:gd name="connsiteX7" fmla="*/ 6668 w 47625"/>
                <a:gd name="connsiteY7" fmla="*/ 9430 h 75342"/>
                <a:gd name="connsiteX8" fmla="*/ 16383 w 47625"/>
                <a:gd name="connsiteY8" fmla="*/ 2476 h 75342"/>
                <a:gd name="connsiteX9" fmla="*/ 31623 w 47625"/>
                <a:gd name="connsiteY9" fmla="*/ 0 h 75342"/>
                <a:gd name="connsiteX10" fmla="*/ 40195 w 47625"/>
                <a:gd name="connsiteY10" fmla="*/ 762 h 75342"/>
                <a:gd name="connsiteX11" fmla="*/ 47625 w 47625"/>
                <a:gd name="connsiteY11" fmla="*/ 2667 h 75342"/>
                <a:gd name="connsiteX12" fmla="*/ 45434 w 47625"/>
                <a:gd name="connsiteY12" fmla="*/ 12668 h 75342"/>
                <a:gd name="connsiteX13" fmla="*/ 39815 w 47625"/>
                <a:gd name="connsiteY13" fmla="*/ 11335 h 75342"/>
                <a:gd name="connsiteX14" fmla="*/ 32957 w 47625"/>
                <a:gd name="connsiteY14" fmla="*/ 10763 h 75342"/>
                <a:gd name="connsiteX15" fmla="*/ 23813 w 47625"/>
                <a:gd name="connsiteY15" fmla="*/ 11811 h 75342"/>
                <a:gd name="connsiteX16" fmla="*/ 17621 w 47625"/>
                <a:gd name="connsiteY16" fmla="*/ 15430 h 75342"/>
                <a:gd name="connsiteX17" fmla="*/ 14097 w 47625"/>
                <a:gd name="connsiteY17" fmla="*/ 22669 h 75342"/>
                <a:gd name="connsiteX18" fmla="*/ 13049 w 47625"/>
                <a:gd name="connsiteY18" fmla="*/ 34480 h 75342"/>
                <a:gd name="connsiteX19" fmla="*/ 13049 w 47625"/>
                <a:gd name="connsiteY19" fmla="*/ 41434 h 75342"/>
                <a:gd name="connsiteX20" fmla="*/ 14002 w 47625"/>
                <a:gd name="connsiteY20" fmla="*/ 53054 h 75342"/>
                <a:gd name="connsiteX21" fmla="*/ 17336 w 47625"/>
                <a:gd name="connsiteY21" fmla="*/ 60103 h 75342"/>
                <a:gd name="connsiteX22" fmla="*/ 23622 w 47625"/>
                <a:gd name="connsiteY22" fmla="*/ 63627 h 75342"/>
                <a:gd name="connsiteX23" fmla="*/ 33242 w 47625"/>
                <a:gd name="connsiteY23" fmla="*/ 64579 h 75342"/>
                <a:gd name="connsiteX24" fmla="*/ 40005 w 47625"/>
                <a:gd name="connsiteY24" fmla="*/ 64198 h 75342"/>
                <a:gd name="connsiteX25" fmla="*/ 47244 w 47625"/>
                <a:gd name="connsiteY25" fmla="*/ 63246 h 75342"/>
                <a:gd name="connsiteX26" fmla="*/ 45149 w 47625"/>
                <a:gd name="connsiteY26" fmla="*/ 73533 h 75342"/>
                <a:gd name="connsiteX27" fmla="*/ 37814 w 47625"/>
                <a:gd name="connsiteY27" fmla="*/ 74867 h 75342"/>
                <a:gd name="connsiteX28" fmla="*/ 30480 w 47625"/>
                <a:gd name="connsiteY28" fmla="*/ 75343 h 7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7625" h="75342">
                  <a:moveTo>
                    <a:pt x="30766" y="75248"/>
                  </a:moveTo>
                  <a:cubicBezTo>
                    <a:pt x="24765" y="75248"/>
                    <a:pt x="19717" y="74581"/>
                    <a:pt x="15716" y="73152"/>
                  </a:cubicBezTo>
                  <a:cubicBezTo>
                    <a:pt x="11716" y="71723"/>
                    <a:pt x="8573" y="69628"/>
                    <a:pt x="6287" y="66865"/>
                  </a:cubicBezTo>
                  <a:cubicBezTo>
                    <a:pt x="4001" y="64103"/>
                    <a:pt x="2286" y="60579"/>
                    <a:pt x="1429" y="56388"/>
                  </a:cubicBezTo>
                  <a:cubicBezTo>
                    <a:pt x="572" y="52197"/>
                    <a:pt x="0" y="47339"/>
                    <a:pt x="0" y="41910"/>
                  </a:cubicBezTo>
                  <a:lnTo>
                    <a:pt x="0" y="34195"/>
                  </a:lnTo>
                  <a:cubicBezTo>
                    <a:pt x="0" y="29051"/>
                    <a:pt x="476" y="24384"/>
                    <a:pt x="1524" y="20193"/>
                  </a:cubicBezTo>
                  <a:cubicBezTo>
                    <a:pt x="2477" y="16002"/>
                    <a:pt x="4191" y="12382"/>
                    <a:pt x="6668" y="9430"/>
                  </a:cubicBezTo>
                  <a:cubicBezTo>
                    <a:pt x="9049" y="6477"/>
                    <a:pt x="12287" y="4096"/>
                    <a:pt x="16383" y="2476"/>
                  </a:cubicBezTo>
                  <a:cubicBezTo>
                    <a:pt x="20479" y="857"/>
                    <a:pt x="25527" y="0"/>
                    <a:pt x="31623" y="0"/>
                  </a:cubicBezTo>
                  <a:cubicBezTo>
                    <a:pt x="34576" y="0"/>
                    <a:pt x="37433" y="190"/>
                    <a:pt x="40195" y="762"/>
                  </a:cubicBezTo>
                  <a:cubicBezTo>
                    <a:pt x="42958" y="1238"/>
                    <a:pt x="45434" y="1810"/>
                    <a:pt x="47625" y="2667"/>
                  </a:cubicBezTo>
                  <a:lnTo>
                    <a:pt x="45434" y="12668"/>
                  </a:lnTo>
                  <a:cubicBezTo>
                    <a:pt x="43815" y="12192"/>
                    <a:pt x="42005" y="11716"/>
                    <a:pt x="39815" y="11335"/>
                  </a:cubicBezTo>
                  <a:cubicBezTo>
                    <a:pt x="37624" y="10954"/>
                    <a:pt x="35338" y="10763"/>
                    <a:pt x="32957" y="10763"/>
                  </a:cubicBezTo>
                  <a:cubicBezTo>
                    <a:pt x="29337" y="10763"/>
                    <a:pt x="26384" y="11144"/>
                    <a:pt x="23813" y="11811"/>
                  </a:cubicBezTo>
                  <a:cubicBezTo>
                    <a:pt x="21336" y="12478"/>
                    <a:pt x="19241" y="13716"/>
                    <a:pt x="17621" y="15430"/>
                  </a:cubicBezTo>
                  <a:cubicBezTo>
                    <a:pt x="16002" y="17145"/>
                    <a:pt x="14859" y="19621"/>
                    <a:pt x="14097" y="22669"/>
                  </a:cubicBezTo>
                  <a:cubicBezTo>
                    <a:pt x="13335" y="25717"/>
                    <a:pt x="13049" y="29718"/>
                    <a:pt x="13049" y="34480"/>
                  </a:cubicBezTo>
                  <a:lnTo>
                    <a:pt x="13049" y="41434"/>
                  </a:lnTo>
                  <a:cubicBezTo>
                    <a:pt x="13049" y="46196"/>
                    <a:pt x="13335" y="50006"/>
                    <a:pt x="14002" y="53054"/>
                  </a:cubicBezTo>
                  <a:cubicBezTo>
                    <a:pt x="14669" y="56102"/>
                    <a:pt x="15716" y="58483"/>
                    <a:pt x="17336" y="60103"/>
                  </a:cubicBezTo>
                  <a:cubicBezTo>
                    <a:pt x="18955" y="61817"/>
                    <a:pt x="20955" y="62960"/>
                    <a:pt x="23622" y="63627"/>
                  </a:cubicBezTo>
                  <a:cubicBezTo>
                    <a:pt x="26194" y="64198"/>
                    <a:pt x="29432" y="64579"/>
                    <a:pt x="33242" y="64579"/>
                  </a:cubicBezTo>
                  <a:cubicBezTo>
                    <a:pt x="35243" y="64579"/>
                    <a:pt x="37529" y="64484"/>
                    <a:pt x="40005" y="64198"/>
                  </a:cubicBezTo>
                  <a:cubicBezTo>
                    <a:pt x="42577" y="64008"/>
                    <a:pt x="44958" y="63627"/>
                    <a:pt x="47244" y="63246"/>
                  </a:cubicBezTo>
                  <a:lnTo>
                    <a:pt x="45149" y="73533"/>
                  </a:lnTo>
                  <a:cubicBezTo>
                    <a:pt x="42863" y="74104"/>
                    <a:pt x="40481" y="74486"/>
                    <a:pt x="37814" y="74867"/>
                  </a:cubicBezTo>
                  <a:cubicBezTo>
                    <a:pt x="35243" y="75152"/>
                    <a:pt x="32766" y="75343"/>
                    <a:pt x="30480" y="75343"/>
                  </a:cubicBezTo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6A14D95-6831-45D2-8D05-94AA3C0FC88D}"/>
                </a:ext>
              </a:extLst>
            </p:cNvPr>
            <p:cNvSpPr/>
            <p:nvPr/>
          </p:nvSpPr>
          <p:spPr>
            <a:xfrm>
              <a:off x="855026" y="1802068"/>
              <a:ext cx="105609" cy="136610"/>
            </a:xfrm>
            <a:custGeom>
              <a:avLst/>
              <a:gdLst>
                <a:gd name="connsiteX0" fmla="*/ 29528 w 59055"/>
                <a:gd name="connsiteY0" fmla="*/ 0 h 76390"/>
                <a:gd name="connsiteX1" fmla="*/ 44196 w 59055"/>
                <a:gd name="connsiteY1" fmla="*/ 2477 h 76390"/>
                <a:gd name="connsiteX2" fmla="*/ 53150 w 59055"/>
                <a:gd name="connsiteY2" fmla="*/ 9430 h 76390"/>
                <a:gd name="connsiteX3" fmla="*/ 57722 w 59055"/>
                <a:gd name="connsiteY3" fmla="*/ 20098 h 76390"/>
                <a:gd name="connsiteX4" fmla="*/ 59055 w 59055"/>
                <a:gd name="connsiteY4" fmla="*/ 33814 h 76390"/>
                <a:gd name="connsiteX5" fmla="*/ 59055 w 59055"/>
                <a:gd name="connsiteY5" fmla="*/ 42672 h 76390"/>
                <a:gd name="connsiteX6" fmla="*/ 57722 w 59055"/>
                <a:gd name="connsiteY6" fmla="*/ 56388 h 76390"/>
                <a:gd name="connsiteX7" fmla="*/ 53054 w 59055"/>
                <a:gd name="connsiteY7" fmla="*/ 67056 h 76390"/>
                <a:gd name="connsiteX8" fmla="*/ 44006 w 59055"/>
                <a:gd name="connsiteY8" fmla="*/ 73914 h 76390"/>
                <a:gd name="connsiteX9" fmla="*/ 29528 w 59055"/>
                <a:gd name="connsiteY9" fmla="*/ 76391 h 76390"/>
                <a:gd name="connsiteX10" fmla="*/ 14954 w 59055"/>
                <a:gd name="connsiteY10" fmla="*/ 73914 h 76390"/>
                <a:gd name="connsiteX11" fmla="*/ 5906 w 59055"/>
                <a:gd name="connsiteY11" fmla="*/ 66961 h 76390"/>
                <a:gd name="connsiteX12" fmla="*/ 1334 w 59055"/>
                <a:gd name="connsiteY12" fmla="*/ 56293 h 76390"/>
                <a:gd name="connsiteX13" fmla="*/ 0 w 59055"/>
                <a:gd name="connsiteY13" fmla="*/ 42577 h 76390"/>
                <a:gd name="connsiteX14" fmla="*/ 0 w 59055"/>
                <a:gd name="connsiteY14" fmla="*/ 33719 h 76390"/>
                <a:gd name="connsiteX15" fmla="*/ 1429 w 59055"/>
                <a:gd name="connsiteY15" fmla="*/ 20003 h 76390"/>
                <a:gd name="connsiteX16" fmla="*/ 6191 w 59055"/>
                <a:gd name="connsiteY16" fmla="*/ 9335 h 76390"/>
                <a:gd name="connsiteX17" fmla="*/ 15145 w 59055"/>
                <a:gd name="connsiteY17" fmla="*/ 2477 h 76390"/>
                <a:gd name="connsiteX18" fmla="*/ 29432 w 59055"/>
                <a:gd name="connsiteY18" fmla="*/ 95 h 76390"/>
                <a:gd name="connsiteX19" fmla="*/ 29623 w 59055"/>
                <a:gd name="connsiteY19" fmla="*/ 65627 h 76390"/>
                <a:gd name="connsiteX20" fmla="*/ 36576 w 59055"/>
                <a:gd name="connsiteY20" fmla="*/ 64675 h 76390"/>
                <a:gd name="connsiteX21" fmla="*/ 41624 w 59055"/>
                <a:gd name="connsiteY21" fmla="*/ 61151 h 76390"/>
                <a:gd name="connsiteX22" fmla="*/ 44768 w 59055"/>
                <a:gd name="connsiteY22" fmla="*/ 54102 h 76390"/>
                <a:gd name="connsiteX23" fmla="*/ 45815 w 59055"/>
                <a:gd name="connsiteY23" fmla="*/ 42672 h 76390"/>
                <a:gd name="connsiteX24" fmla="*/ 45815 w 59055"/>
                <a:gd name="connsiteY24" fmla="*/ 33623 h 76390"/>
                <a:gd name="connsiteX25" fmla="*/ 44863 w 59055"/>
                <a:gd name="connsiteY25" fmla="*/ 22003 h 76390"/>
                <a:gd name="connsiteX26" fmla="*/ 41910 w 59055"/>
                <a:gd name="connsiteY26" fmla="*/ 15050 h 76390"/>
                <a:gd name="connsiteX27" fmla="*/ 36862 w 59055"/>
                <a:gd name="connsiteY27" fmla="*/ 11621 h 76390"/>
                <a:gd name="connsiteX28" fmla="*/ 29623 w 59055"/>
                <a:gd name="connsiteY28" fmla="*/ 10668 h 76390"/>
                <a:gd name="connsiteX29" fmla="*/ 22670 w 59055"/>
                <a:gd name="connsiteY29" fmla="*/ 11621 h 76390"/>
                <a:gd name="connsiteX30" fmla="*/ 17526 w 59055"/>
                <a:gd name="connsiteY30" fmla="*/ 15050 h 76390"/>
                <a:gd name="connsiteX31" fmla="*/ 14383 w 59055"/>
                <a:gd name="connsiteY31" fmla="*/ 22003 h 76390"/>
                <a:gd name="connsiteX32" fmla="*/ 13335 w 59055"/>
                <a:gd name="connsiteY32" fmla="*/ 33623 h 76390"/>
                <a:gd name="connsiteX33" fmla="*/ 13335 w 59055"/>
                <a:gd name="connsiteY33" fmla="*/ 42672 h 76390"/>
                <a:gd name="connsiteX34" fmla="*/ 14383 w 59055"/>
                <a:gd name="connsiteY34" fmla="*/ 54197 h 76390"/>
                <a:gd name="connsiteX35" fmla="*/ 17431 w 59055"/>
                <a:gd name="connsiteY35" fmla="*/ 61151 h 76390"/>
                <a:gd name="connsiteX36" fmla="*/ 22574 w 59055"/>
                <a:gd name="connsiteY36" fmla="*/ 64675 h 76390"/>
                <a:gd name="connsiteX37" fmla="*/ 29718 w 59055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9055" h="76390">
                  <a:moveTo>
                    <a:pt x="29528" y="0"/>
                  </a:moveTo>
                  <a:cubicBezTo>
                    <a:pt x="35528" y="0"/>
                    <a:pt x="40386" y="857"/>
                    <a:pt x="44196" y="2477"/>
                  </a:cubicBezTo>
                  <a:cubicBezTo>
                    <a:pt x="48006" y="4096"/>
                    <a:pt x="50959" y="6477"/>
                    <a:pt x="53150" y="9430"/>
                  </a:cubicBezTo>
                  <a:cubicBezTo>
                    <a:pt x="55340" y="12383"/>
                    <a:pt x="56864" y="15907"/>
                    <a:pt x="57722" y="20098"/>
                  </a:cubicBezTo>
                  <a:cubicBezTo>
                    <a:pt x="58579" y="24194"/>
                    <a:pt x="59055" y="28766"/>
                    <a:pt x="59055" y="33814"/>
                  </a:cubicBezTo>
                  <a:lnTo>
                    <a:pt x="59055" y="42672"/>
                  </a:lnTo>
                  <a:cubicBezTo>
                    <a:pt x="59055" y="47720"/>
                    <a:pt x="58579" y="52292"/>
                    <a:pt x="57722" y="56388"/>
                  </a:cubicBezTo>
                  <a:cubicBezTo>
                    <a:pt x="56864" y="60484"/>
                    <a:pt x="55245" y="64103"/>
                    <a:pt x="53054" y="67056"/>
                  </a:cubicBezTo>
                  <a:cubicBezTo>
                    <a:pt x="50864" y="70009"/>
                    <a:pt x="47816" y="72295"/>
                    <a:pt x="44006" y="73914"/>
                  </a:cubicBezTo>
                  <a:cubicBezTo>
                    <a:pt x="40196" y="75533"/>
                    <a:pt x="35338" y="76391"/>
                    <a:pt x="29528" y="76391"/>
                  </a:cubicBezTo>
                  <a:cubicBezTo>
                    <a:pt x="23717" y="76391"/>
                    <a:pt x="18764" y="75533"/>
                    <a:pt x="14954" y="73914"/>
                  </a:cubicBezTo>
                  <a:cubicBezTo>
                    <a:pt x="11144" y="72295"/>
                    <a:pt x="8192" y="69914"/>
                    <a:pt x="5906" y="66961"/>
                  </a:cubicBezTo>
                  <a:cubicBezTo>
                    <a:pt x="3715" y="64008"/>
                    <a:pt x="2191" y="60389"/>
                    <a:pt x="1334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145" y="2477"/>
                  </a:cubicBezTo>
                  <a:cubicBezTo>
                    <a:pt x="18860" y="857"/>
                    <a:pt x="23717" y="95"/>
                    <a:pt x="29432" y="95"/>
                  </a:cubicBezTo>
                  <a:moveTo>
                    <a:pt x="29623" y="65627"/>
                  </a:moveTo>
                  <a:cubicBezTo>
                    <a:pt x="32195" y="65627"/>
                    <a:pt x="34576" y="65342"/>
                    <a:pt x="36576" y="64675"/>
                  </a:cubicBezTo>
                  <a:cubicBezTo>
                    <a:pt x="38576" y="64008"/>
                    <a:pt x="40291" y="62865"/>
                    <a:pt x="41624" y="61151"/>
                  </a:cubicBezTo>
                  <a:cubicBezTo>
                    <a:pt x="42958" y="59436"/>
                    <a:pt x="44006" y="57055"/>
                    <a:pt x="44768" y="54102"/>
                  </a:cubicBezTo>
                  <a:cubicBezTo>
                    <a:pt x="45530" y="51149"/>
                    <a:pt x="45815" y="47339"/>
                    <a:pt x="45815" y="42672"/>
                  </a:cubicBezTo>
                  <a:lnTo>
                    <a:pt x="45815" y="33623"/>
                  </a:lnTo>
                  <a:cubicBezTo>
                    <a:pt x="45815" y="28861"/>
                    <a:pt x="45530" y="25051"/>
                    <a:pt x="44863" y="22003"/>
                  </a:cubicBezTo>
                  <a:cubicBezTo>
                    <a:pt x="44196" y="19050"/>
                    <a:pt x="43244" y="16669"/>
                    <a:pt x="41910" y="15050"/>
                  </a:cubicBezTo>
                  <a:cubicBezTo>
                    <a:pt x="40577" y="13335"/>
                    <a:pt x="38862" y="12192"/>
                    <a:pt x="36862" y="11621"/>
                  </a:cubicBezTo>
                  <a:cubicBezTo>
                    <a:pt x="34766" y="10954"/>
                    <a:pt x="32385" y="10668"/>
                    <a:pt x="29623" y="10668"/>
                  </a:cubicBezTo>
                  <a:cubicBezTo>
                    <a:pt x="26861" y="10668"/>
                    <a:pt x="24670" y="10954"/>
                    <a:pt x="22670" y="11621"/>
                  </a:cubicBezTo>
                  <a:cubicBezTo>
                    <a:pt x="20669" y="12287"/>
                    <a:pt x="18860" y="13335"/>
                    <a:pt x="17526" y="15050"/>
                  </a:cubicBezTo>
                  <a:cubicBezTo>
                    <a:pt x="16193" y="16764"/>
                    <a:pt x="15145" y="19050"/>
                    <a:pt x="14383" y="22003"/>
                  </a:cubicBezTo>
                  <a:cubicBezTo>
                    <a:pt x="13621" y="24956"/>
                    <a:pt x="13335" y="28861"/>
                    <a:pt x="13335" y="33623"/>
                  </a:cubicBezTo>
                  <a:lnTo>
                    <a:pt x="13335" y="42672"/>
                  </a:lnTo>
                  <a:cubicBezTo>
                    <a:pt x="13335" y="47435"/>
                    <a:pt x="13716" y="51245"/>
                    <a:pt x="14383" y="54197"/>
                  </a:cubicBezTo>
                  <a:cubicBezTo>
                    <a:pt x="15050" y="57150"/>
                    <a:pt x="16097" y="59436"/>
                    <a:pt x="17431" y="61151"/>
                  </a:cubicBezTo>
                  <a:cubicBezTo>
                    <a:pt x="18764" y="62865"/>
                    <a:pt x="20479" y="64008"/>
                    <a:pt x="22574" y="64675"/>
                  </a:cubicBezTo>
                  <a:cubicBezTo>
                    <a:pt x="24575" y="65342"/>
                    <a:pt x="26956" y="65627"/>
                    <a:pt x="29718" y="65627"/>
                  </a:cubicBezTo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1AD268-CD3E-4B87-A845-5B1C45BEDB16}"/>
                </a:ext>
              </a:extLst>
            </p:cNvPr>
            <p:cNvSpPr/>
            <p:nvPr/>
          </p:nvSpPr>
          <p:spPr>
            <a:xfrm>
              <a:off x="1069310" y="1804794"/>
              <a:ext cx="96580" cy="130989"/>
            </a:xfrm>
            <a:custGeom>
              <a:avLst/>
              <a:gdLst>
                <a:gd name="connsiteX0" fmla="*/ 51435 w 54006"/>
                <a:gd name="connsiteY0" fmla="*/ 23527 h 73247"/>
                <a:gd name="connsiteX1" fmla="*/ 47911 w 54006"/>
                <a:gd name="connsiteY1" fmla="*/ 36385 h 73247"/>
                <a:gd name="connsiteX2" fmla="*/ 37528 w 54006"/>
                <a:gd name="connsiteY2" fmla="*/ 43625 h 73247"/>
                <a:gd name="connsiteX3" fmla="*/ 54007 w 54006"/>
                <a:gd name="connsiteY3" fmla="*/ 73247 h 73247"/>
                <a:gd name="connsiteX4" fmla="*/ 40100 w 54006"/>
                <a:gd name="connsiteY4" fmla="*/ 73247 h 73247"/>
                <a:gd name="connsiteX5" fmla="*/ 25051 w 54006"/>
                <a:gd name="connsiteY5" fmla="*/ 45053 h 73247"/>
                <a:gd name="connsiteX6" fmla="*/ 12668 w 54006"/>
                <a:gd name="connsiteY6" fmla="*/ 45053 h 73247"/>
                <a:gd name="connsiteX7" fmla="*/ 12668 w 54006"/>
                <a:gd name="connsiteY7" fmla="*/ 73247 h 73247"/>
                <a:gd name="connsiteX8" fmla="*/ 0 w 54006"/>
                <a:gd name="connsiteY8" fmla="*/ 73247 h 73247"/>
                <a:gd name="connsiteX9" fmla="*/ 0 w 54006"/>
                <a:gd name="connsiteY9" fmla="*/ 0 h 73247"/>
                <a:gd name="connsiteX10" fmla="*/ 29432 w 54006"/>
                <a:gd name="connsiteY10" fmla="*/ 0 h 73247"/>
                <a:gd name="connsiteX11" fmla="*/ 39433 w 54006"/>
                <a:gd name="connsiteY11" fmla="*/ 1715 h 73247"/>
                <a:gd name="connsiteX12" fmla="*/ 46196 w 54006"/>
                <a:gd name="connsiteY12" fmla="*/ 6286 h 73247"/>
                <a:gd name="connsiteX13" fmla="*/ 50006 w 54006"/>
                <a:gd name="connsiteY13" fmla="*/ 13049 h 73247"/>
                <a:gd name="connsiteX14" fmla="*/ 51244 w 54006"/>
                <a:gd name="connsiteY14" fmla="*/ 21336 h 73247"/>
                <a:gd name="connsiteX15" fmla="*/ 51244 w 54006"/>
                <a:gd name="connsiteY15" fmla="*/ 23622 h 73247"/>
                <a:gd name="connsiteX16" fmla="*/ 12763 w 54006"/>
                <a:gd name="connsiteY16" fmla="*/ 34576 h 73247"/>
                <a:gd name="connsiteX17" fmla="*/ 26479 w 54006"/>
                <a:gd name="connsiteY17" fmla="*/ 34576 h 73247"/>
                <a:gd name="connsiteX18" fmla="*/ 35528 w 54006"/>
                <a:gd name="connsiteY18" fmla="*/ 31909 h 73247"/>
                <a:gd name="connsiteX19" fmla="*/ 38576 w 54006"/>
                <a:gd name="connsiteY19" fmla="*/ 23336 h 73247"/>
                <a:gd name="connsiteX20" fmla="*/ 38576 w 54006"/>
                <a:gd name="connsiteY20" fmla="*/ 21908 h 73247"/>
                <a:gd name="connsiteX21" fmla="*/ 26956 w 54006"/>
                <a:gd name="connsiteY21" fmla="*/ 10477 h 73247"/>
                <a:gd name="connsiteX22" fmla="*/ 12763 w 54006"/>
                <a:gd name="connsiteY22" fmla="*/ 10477 h 73247"/>
                <a:gd name="connsiteX23" fmla="*/ 12763 w 54006"/>
                <a:gd name="connsiteY23" fmla="*/ 34576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006" h="73247">
                  <a:moveTo>
                    <a:pt x="51435" y="23527"/>
                  </a:moveTo>
                  <a:cubicBezTo>
                    <a:pt x="51435" y="28670"/>
                    <a:pt x="50292" y="32956"/>
                    <a:pt x="47911" y="36385"/>
                  </a:cubicBezTo>
                  <a:cubicBezTo>
                    <a:pt x="45529" y="39815"/>
                    <a:pt x="42100" y="42196"/>
                    <a:pt x="37528" y="43625"/>
                  </a:cubicBezTo>
                  <a:lnTo>
                    <a:pt x="54007" y="73247"/>
                  </a:lnTo>
                  <a:lnTo>
                    <a:pt x="40100" y="73247"/>
                  </a:lnTo>
                  <a:lnTo>
                    <a:pt x="25051" y="45053"/>
                  </a:lnTo>
                  <a:lnTo>
                    <a:pt x="12668" y="45053"/>
                  </a:lnTo>
                  <a:lnTo>
                    <a:pt x="12668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9432" y="0"/>
                  </a:lnTo>
                  <a:cubicBezTo>
                    <a:pt x="33338" y="0"/>
                    <a:pt x="36671" y="571"/>
                    <a:pt x="39433" y="1715"/>
                  </a:cubicBezTo>
                  <a:cubicBezTo>
                    <a:pt x="42196" y="2858"/>
                    <a:pt x="44482" y="4381"/>
                    <a:pt x="46196" y="6286"/>
                  </a:cubicBezTo>
                  <a:cubicBezTo>
                    <a:pt x="47911" y="8192"/>
                    <a:pt x="49244" y="10477"/>
                    <a:pt x="50006" y="13049"/>
                  </a:cubicBezTo>
                  <a:cubicBezTo>
                    <a:pt x="50864" y="15621"/>
                    <a:pt x="51244" y="18383"/>
                    <a:pt x="51244" y="21336"/>
                  </a:cubicBezTo>
                  <a:lnTo>
                    <a:pt x="51244" y="23622"/>
                  </a:lnTo>
                  <a:close/>
                  <a:moveTo>
                    <a:pt x="12763" y="34576"/>
                  </a:moveTo>
                  <a:lnTo>
                    <a:pt x="26479" y="34576"/>
                  </a:lnTo>
                  <a:cubicBezTo>
                    <a:pt x="30480" y="34576"/>
                    <a:pt x="33433" y="33719"/>
                    <a:pt x="35528" y="31909"/>
                  </a:cubicBezTo>
                  <a:cubicBezTo>
                    <a:pt x="37624" y="30099"/>
                    <a:pt x="38576" y="27242"/>
                    <a:pt x="38576" y="23336"/>
                  </a:cubicBezTo>
                  <a:lnTo>
                    <a:pt x="38576" y="21908"/>
                  </a:lnTo>
                  <a:cubicBezTo>
                    <a:pt x="38576" y="14288"/>
                    <a:pt x="34671" y="10477"/>
                    <a:pt x="26956" y="10477"/>
                  </a:cubicBezTo>
                  <a:lnTo>
                    <a:pt x="12763" y="10477"/>
                  </a:lnTo>
                  <a:lnTo>
                    <a:pt x="12763" y="34576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6D616E0-6EB3-416A-B67A-BAE1FCC027F3}"/>
                </a:ext>
              </a:extLst>
            </p:cNvPr>
            <p:cNvSpPr/>
            <p:nvPr/>
          </p:nvSpPr>
          <p:spPr>
            <a:xfrm>
              <a:off x="1268264" y="1804794"/>
              <a:ext cx="90448" cy="130989"/>
            </a:xfrm>
            <a:custGeom>
              <a:avLst/>
              <a:gdLst>
                <a:gd name="connsiteX0" fmla="*/ 12859 w 50577"/>
                <a:gd name="connsiteY0" fmla="*/ 46006 h 73247"/>
                <a:gd name="connsiteX1" fmla="*/ 12859 w 50577"/>
                <a:gd name="connsiteY1" fmla="*/ 73247 h 73247"/>
                <a:gd name="connsiteX2" fmla="*/ 0 w 50577"/>
                <a:gd name="connsiteY2" fmla="*/ 73247 h 73247"/>
                <a:gd name="connsiteX3" fmla="*/ 0 w 50577"/>
                <a:gd name="connsiteY3" fmla="*/ 0 h 73247"/>
                <a:gd name="connsiteX4" fmla="*/ 28766 w 50577"/>
                <a:gd name="connsiteY4" fmla="*/ 0 h 73247"/>
                <a:gd name="connsiteX5" fmla="*/ 38767 w 50577"/>
                <a:gd name="connsiteY5" fmla="*/ 1619 h 73247"/>
                <a:gd name="connsiteX6" fmla="*/ 45529 w 50577"/>
                <a:gd name="connsiteY6" fmla="*/ 6191 h 73247"/>
                <a:gd name="connsiteX7" fmla="*/ 49340 w 50577"/>
                <a:gd name="connsiteY7" fmla="*/ 13049 h 73247"/>
                <a:gd name="connsiteX8" fmla="*/ 50578 w 50577"/>
                <a:gd name="connsiteY8" fmla="*/ 21622 h 73247"/>
                <a:gd name="connsiteX9" fmla="*/ 50578 w 50577"/>
                <a:gd name="connsiteY9" fmla="*/ 24098 h 73247"/>
                <a:gd name="connsiteX10" fmla="*/ 44482 w 50577"/>
                <a:gd name="connsiteY10" fmla="*/ 40386 h 73247"/>
                <a:gd name="connsiteX11" fmla="*/ 26670 w 50577"/>
                <a:gd name="connsiteY11" fmla="*/ 46006 h 73247"/>
                <a:gd name="connsiteX12" fmla="*/ 12764 w 50577"/>
                <a:gd name="connsiteY12" fmla="*/ 46006 h 73247"/>
                <a:gd name="connsiteX13" fmla="*/ 12859 w 50577"/>
                <a:gd name="connsiteY13" fmla="*/ 35909 h 73247"/>
                <a:gd name="connsiteX14" fmla="*/ 25527 w 50577"/>
                <a:gd name="connsiteY14" fmla="*/ 35909 h 73247"/>
                <a:gd name="connsiteX15" fmla="*/ 34766 w 50577"/>
                <a:gd name="connsiteY15" fmla="*/ 33147 h 73247"/>
                <a:gd name="connsiteX16" fmla="*/ 37814 w 50577"/>
                <a:gd name="connsiteY16" fmla="*/ 24384 h 73247"/>
                <a:gd name="connsiteX17" fmla="*/ 37814 w 50577"/>
                <a:gd name="connsiteY17" fmla="*/ 22003 h 73247"/>
                <a:gd name="connsiteX18" fmla="*/ 34957 w 50577"/>
                <a:gd name="connsiteY18" fmla="*/ 13144 h 73247"/>
                <a:gd name="connsiteX19" fmla="*/ 25908 w 50577"/>
                <a:gd name="connsiteY19" fmla="*/ 10096 h 73247"/>
                <a:gd name="connsiteX20" fmla="*/ 12859 w 50577"/>
                <a:gd name="connsiteY20" fmla="*/ 10096 h 73247"/>
                <a:gd name="connsiteX21" fmla="*/ 12859 w 50577"/>
                <a:gd name="connsiteY21" fmla="*/ 35909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577" h="73247">
                  <a:moveTo>
                    <a:pt x="12859" y="46006"/>
                  </a:moveTo>
                  <a:lnTo>
                    <a:pt x="12859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8766" y="0"/>
                  </a:lnTo>
                  <a:cubicBezTo>
                    <a:pt x="32671" y="0"/>
                    <a:pt x="36004" y="571"/>
                    <a:pt x="38767" y="1619"/>
                  </a:cubicBezTo>
                  <a:cubicBezTo>
                    <a:pt x="41529" y="2762"/>
                    <a:pt x="43720" y="4286"/>
                    <a:pt x="45529" y="6191"/>
                  </a:cubicBezTo>
                  <a:cubicBezTo>
                    <a:pt x="47244" y="8192"/>
                    <a:pt x="48577" y="10382"/>
                    <a:pt x="49340" y="13049"/>
                  </a:cubicBezTo>
                  <a:cubicBezTo>
                    <a:pt x="50197" y="15621"/>
                    <a:pt x="50578" y="18479"/>
                    <a:pt x="50578" y="21622"/>
                  </a:cubicBezTo>
                  <a:lnTo>
                    <a:pt x="50578" y="24098"/>
                  </a:lnTo>
                  <a:cubicBezTo>
                    <a:pt x="50578" y="31147"/>
                    <a:pt x="48577" y="36576"/>
                    <a:pt x="44482" y="40386"/>
                  </a:cubicBezTo>
                  <a:cubicBezTo>
                    <a:pt x="40386" y="44196"/>
                    <a:pt x="34480" y="46006"/>
                    <a:pt x="26670" y="46006"/>
                  </a:cubicBezTo>
                  <a:lnTo>
                    <a:pt x="12764" y="46006"/>
                  </a:lnTo>
                  <a:close/>
                  <a:moveTo>
                    <a:pt x="12859" y="35909"/>
                  </a:moveTo>
                  <a:lnTo>
                    <a:pt x="25527" y="35909"/>
                  </a:lnTo>
                  <a:cubicBezTo>
                    <a:pt x="29623" y="35909"/>
                    <a:pt x="32671" y="34957"/>
                    <a:pt x="34766" y="33147"/>
                  </a:cubicBezTo>
                  <a:cubicBezTo>
                    <a:pt x="36767" y="31337"/>
                    <a:pt x="37814" y="28384"/>
                    <a:pt x="37814" y="24384"/>
                  </a:cubicBezTo>
                  <a:lnTo>
                    <a:pt x="37814" y="22003"/>
                  </a:lnTo>
                  <a:cubicBezTo>
                    <a:pt x="37814" y="18098"/>
                    <a:pt x="36862" y="15145"/>
                    <a:pt x="34957" y="13144"/>
                  </a:cubicBezTo>
                  <a:cubicBezTo>
                    <a:pt x="33052" y="11144"/>
                    <a:pt x="30099" y="10096"/>
                    <a:pt x="25908" y="10096"/>
                  </a:cubicBezTo>
                  <a:lnTo>
                    <a:pt x="12859" y="10096"/>
                  </a:lnTo>
                  <a:lnTo>
                    <a:pt x="12859" y="35909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97C6F84-5358-4029-A2C1-0865342930DB}"/>
                </a:ext>
              </a:extLst>
            </p:cNvPr>
            <p:cNvSpPr/>
            <p:nvPr/>
          </p:nvSpPr>
          <p:spPr>
            <a:xfrm>
              <a:off x="1459723" y="1802068"/>
              <a:ext cx="105438" cy="136610"/>
            </a:xfrm>
            <a:custGeom>
              <a:avLst/>
              <a:gdLst>
                <a:gd name="connsiteX0" fmla="*/ 29337 w 58959"/>
                <a:gd name="connsiteY0" fmla="*/ 0 h 76390"/>
                <a:gd name="connsiteX1" fmla="*/ 44006 w 58959"/>
                <a:gd name="connsiteY1" fmla="*/ 2477 h 76390"/>
                <a:gd name="connsiteX2" fmla="*/ 53054 w 58959"/>
                <a:gd name="connsiteY2" fmla="*/ 9430 h 76390"/>
                <a:gd name="connsiteX3" fmla="*/ 57626 w 58959"/>
                <a:gd name="connsiteY3" fmla="*/ 20098 h 76390"/>
                <a:gd name="connsiteX4" fmla="*/ 58960 w 58959"/>
                <a:gd name="connsiteY4" fmla="*/ 33814 h 76390"/>
                <a:gd name="connsiteX5" fmla="*/ 58960 w 58959"/>
                <a:gd name="connsiteY5" fmla="*/ 42672 h 76390"/>
                <a:gd name="connsiteX6" fmla="*/ 57626 w 58959"/>
                <a:gd name="connsiteY6" fmla="*/ 56388 h 76390"/>
                <a:gd name="connsiteX7" fmla="*/ 52959 w 58959"/>
                <a:gd name="connsiteY7" fmla="*/ 67056 h 76390"/>
                <a:gd name="connsiteX8" fmla="*/ 43910 w 58959"/>
                <a:gd name="connsiteY8" fmla="*/ 73914 h 76390"/>
                <a:gd name="connsiteX9" fmla="*/ 29432 w 58959"/>
                <a:gd name="connsiteY9" fmla="*/ 76391 h 76390"/>
                <a:gd name="connsiteX10" fmla="*/ 14859 w 58959"/>
                <a:gd name="connsiteY10" fmla="*/ 73914 h 76390"/>
                <a:gd name="connsiteX11" fmla="*/ 5906 w 58959"/>
                <a:gd name="connsiteY11" fmla="*/ 66961 h 76390"/>
                <a:gd name="connsiteX12" fmla="*/ 1333 w 58959"/>
                <a:gd name="connsiteY12" fmla="*/ 56293 h 76390"/>
                <a:gd name="connsiteX13" fmla="*/ 0 w 58959"/>
                <a:gd name="connsiteY13" fmla="*/ 42577 h 76390"/>
                <a:gd name="connsiteX14" fmla="*/ 0 w 58959"/>
                <a:gd name="connsiteY14" fmla="*/ 33719 h 76390"/>
                <a:gd name="connsiteX15" fmla="*/ 1429 w 58959"/>
                <a:gd name="connsiteY15" fmla="*/ 20003 h 76390"/>
                <a:gd name="connsiteX16" fmla="*/ 6191 w 58959"/>
                <a:gd name="connsiteY16" fmla="*/ 9335 h 76390"/>
                <a:gd name="connsiteX17" fmla="*/ 15145 w 58959"/>
                <a:gd name="connsiteY17" fmla="*/ 2477 h 76390"/>
                <a:gd name="connsiteX18" fmla="*/ 29432 w 58959"/>
                <a:gd name="connsiteY18" fmla="*/ 95 h 76390"/>
                <a:gd name="connsiteX19" fmla="*/ 29432 w 58959"/>
                <a:gd name="connsiteY19" fmla="*/ 65627 h 76390"/>
                <a:gd name="connsiteX20" fmla="*/ 36385 w 58959"/>
                <a:gd name="connsiteY20" fmla="*/ 64675 h 76390"/>
                <a:gd name="connsiteX21" fmla="*/ 41434 w 58959"/>
                <a:gd name="connsiteY21" fmla="*/ 61151 h 76390"/>
                <a:gd name="connsiteX22" fmla="*/ 44577 w 58959"/>
                <a:gd name="connsiteY22" fmla="*/ 54102 h 76390"/>
                <a:gd name="connsiteX23" fmla="*/ 45625 w 58959"/>
                <a:gd name="connsiteY23" fmla="*/ 42672 h 76390"/>
                <a:gd name="connsiteX24" fmla="*/ 45625 w 58959"/>
                <a:gd name="connsiteY24" fmla="*/ 33623 h 76390"/>
                <a:gd name="connsiteX25" fmla="*/ 44672 w 58959"/>
                <a:gd name="connsiteY25" fmla="*/ 22003 h 76390"/>
                <a:gd name="connsiteX26" fmla="*/ 41720 w 58959"/>
                <a:gd name="connsiteY26" fmla="*/ 15050 h 76390"/>
                <a:gd name="connsiteX27" fmla="*/ 36671 w 58959"/>
                <a:gd name="connsiteY27" fmla="*/ 11621 h 76390"/>
                <a:gd name="connsiteX28" fmla="*/ 29432 w 58959"/>
                <a:gd name="connsiteY28" fmla="*/ 10668 h 76390"/>
                <a:gd name="connsiteX29" fmla="*/ 22479 w 58959"/>
                <a:gd name="connsiteY29" fmla="*/ 11621 h 76390"/>
                <a:gd name="connsiteX30" fmla="*/ 17335 w 58959"/>
                <a:gd name="connsiteY30" fmla="*/ 15050 h 76390"/>
                <a:gd name="connsiteX31" fmla="*/ 14192 w 58959"/>
                <a:gd name="connsiteY31" fmla="*/ 22003 h 76390"/>
                <a:gd name="connsiteX32" fmla="*/ 13145 w 58959"/>
                <a:gd name="connsiteY32" fmla="*/ 33623 h 76390"/>
                <a:gd name="connsiteX33" fmla="*/ 13145 w 58959"/>
                <a:gd name="connsiteY33" fmla="*/ 42672 h 76390"/>
                <a:gd name="connsiteX34" fmla="*/ 14192 w 58959"/>
                <a:gd name="connsiteY34" fmla="*/ 54197 h 76390"/>
                <a:gd name="connsiteX35" fmla="*/ 17240 w 58959"/>
                <a:gd name="connsiteY35" fmla="*/ 61151 h 76390"/>
                <a:gd name="connsiteX36" fmla="*/ 22384 w 58959"/>
                <a:gd name="connsiteY36" fmla="*/ 64675 h 76390"/>
                <a:gd name="connsiteX37" fmla="*/ 29528 w 58959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959" h="76390">
                  <a:moveTo>
                    <a:pt x="29337" y="0"/>
                  </a:moveTo>
                  <a:cubicBezTo>
                    <a:pt x="35338" y="0"/>
                    <a:pt x="40196" y="857"/>
                    <a:pt x="44006" y="2477"/>
                  </a:cubicBezTo>
                  <a:cubicBezTo>
                    <a:pt x="47816" y="4096"/>
                    <a:pt x="50768" y="6477"/>
                    <a:pt x="53054" y="9430"/>
                  </a:cubicBezTo>
                  <a:cubicBezTo>
                    <a:pt x="55245" y="12383"/>
                    <a:pt x="56769" y="15907"/>
                    <a:pt x="57626" y="20098"/>
                  </a:cubicBezTo>
                  <a:cubicBezTo>
                    <a:pt x="58483" y="24194"/>
                    <a:pt x="58960" y="28766"/>
                    <a:pt x="58960" y="33814"/>
                  </a:cubicBezTo>
                  <a:lnTo>
                    <a:pt x="58960" y="42672"/>
                  </a:lnTo>
                  <a:cubicBezTo>
                    <a:pt x="58960" y="47720"/>
                    <a:pt x="58483" y="52292"/>
                    <a:pt x="57626" y="56388"/>
                  </a:cubicBezTo>
                  <a:cubicBezTo>
                    <a:pt x="56769" y="60484"/>
                    <a:pt x="55150" y="64103"/>
                    <a:pt x="52959" y="67056"/>
                  </a:cubicBezTo>
                  <a:cubicBezTo>
                    <a:pt x="50768" y="70009"/>
                    <a:pt x="47720" y="72295"/>
                    <a:pt x="43910" y="73914"/>
                  </a:cubicBezTo>
                  <a:cubicBezTo>
                    <a:pt x="40100" y="75533"/>
                    <a:pt x="35243" y="76391"/>
                    <a:pt x="29432" y="76391"/>
                  </a:cubicBezTo>
                  <a:cubicBezTo>
                    <a:pt x="23622" y="76391"/>
                    <a:pt x="18669" y="75533"/>
                    <a:pt x="14859" y="73914"/>
                  </a:cubicBezTo>
                  <a:cubicBezTo>
                    <a:pt x="11049" y="72295"/>
                    <a:pt x="8096" y="69914"/>
                    <a:pt x="5906" y="66961"/>
                  </a:cubicBezTo>
                  <a:cubicBezTo>
                    <a:pt x="3715" y="64008"/>
                    <a:pt x="2191" y="60389"/>
                    <a:pt x="1333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145" y="2477"/>
                  </a:cubicBezTo>
                  <a:cubicBezTo>
                    <a:pt x="18859" y="857"/>
                    <a:pt x="23717" y="95"/>
                    <a:pt x="29432" y="95"/>
                  </a:cubicBezTo>
                  <a:moveTo>
                    <a:pt x="29432" y="65627"/>
                  </a:moveTo>
                  <a:cubicBezTo>
                    <a:pt x="32004" y="65627"/>
                    <a:pt x="34385" y="65342"/>
                    <a:pt x="36385" y="64675"/>
                  </a:cubicBezTo>
                  <a:cubicBezTo>
                    <a:pt x="38386" y="64008"/>
                    <a:pt x="40100" y="62865"/>
                    <a:pt x="41434" y="61151"/>
                  </a:cubicBezTo>
                  <a:cubicBezTo>
                    <a:pt x="42767" y="59436"/>
                    <a:pt x="43815" y="57055"/>
                    <a:pt x="44577" y="54102"/>
                  </a:cubicBezTo>
                  <a:cubicBezTo>
                    <a:pt x="45339" y="51149"/>
                    <a:pt x="45625" y="47339"/>
                    <a:pt x="45625" y="42672"/>
                  </a:cubicBezTo>
                  <a:lnTo>
                    <a:pt x="45625" y="33623"/>
                  </a:lnTo>
                  <a:cubicBezTo>
                    <a:pt x="45625" y="28861"/>
                    <a:pt x="45339" y="25051"/>
                    <a:pt x="44672" y="22003"/>
                  </a:cubicBezTo>
                  <a:cubicBezTo>
                    <a:pt x="44006" y="19050"/>
                    <a:pt x="43053" y="16669"/>
                    <a:pt x="41720" y="15050"/>
                  </a:cubicBezTo>
                  <a:cubicBezTo>
                    <a:pt x="40386" y="13335"/>
                    <a:pt x="38672" y="12192"/>
                    <a:pt x="36671" y="11621"/>
                  </a:cubicBezTo>
                  <a:cubicBezTo>
                    <a:pt x="34671" y="11049"/>
                    <a:pt x="32195" y="10668"/>
                    <a:pt x="29432" y="10668"/>
                  </a:cubicBezTo>
                  <a:cubicBezTo>
                    <a:pt x="26670" y="10668"/>
                    <a:pt x="24479" y="10954"/>
                    <a:pt x="22479" y="11621"/>
                  </a:cubicBezTo>
                  <a:cubicBezTo>
                    <a:pt x="20479" y="12287"/>
                    <a:pt x="18669" y="13335"/>
                    <a:pt x="17335" y="15050"/>
                  </a:cubicBezTo>
                  <a:cubicBezTo>
                    <a:pt x="16002" y="16764"/>
                    <a:pt x="14954" y="19050"/>
                    <a:pt x="14192" y="22003"/>
                  </a:cubicBezTo>
                  <a:cubicBezTo>
                    <a:pt x="13430" y="24956"/>
                    <a:pt x="13145" y="28861"/>
                    <a:pt x="13145" y="33623"/>
                  </a:cubicBezTo>
                  <a:lnTo>
                    <a:pt x="13145" y="42672"/>
                  </a:lnTo>
                  <a:cubicBezTo>
                    <a:pt x="13145" y="47435"/>
                    <a:pt x="13526" y="51245"/>
                    <a:pt x="14192" y="54197"/>
                  </a:cubicBezTo>
                  <a:cubicBezTo>
                    <a:pt x="14859" y="57150"/>
                    <a:pt x="15907" y="59436"/>
                    <a:pt x="17240" y="61151"/>
                  </a:cubicBezTo>
                  <a:cubicBezTo>
                    <a:pt x="18574" y="62865"/>
                    <a:pt x="20288" y="64008"/>
                    <a:pt x="22384" y="64675"/>
                  </a:cubicBezTo>
                  <a:cubicBezTo>
                    <a:pt x="24384" y="65342"/>
                    <a:pt x="26765" y="65627"/>
                    <a:pt x="29528" y="65627"/>
                  </a:cubicBezTo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48D692E-BF5C-4999-8C1A-6BD3C45178DA}"/>
                </a:ext>
              </a:extLst>
            </p:cNvPr>
            <p:cNvSpPr/>
            <p:nvPr/>
          </p:nvSpPr>
          <p:spPr>
            <a:xfrm>
              <a:off x="1673837" y="1804794"/>
              <a:ext cx="96580" cy="130989"/>
            </a:xfrm>
            <a:custGeom>
              <a:avLst/>
              <a:gdLst>
                <a:gd name="connsiteX0" fmla="*/ 51340 w 54006"/>
                <a:gd name="connsiteY0" fmla="*/ 23527 h 73247"/>
                <a:gd name="connsiteX1" fmla="*/ 47816 w 54006"/>
                <a:gd name="connsiteY1" fmla="*/ 36385 h 73247"/>
                <a:gd name="connsiteX2" fmla="*/ 37529 w 54006"/>
                <a:gd name="connsiteY2" fmla="*/ 43625 h 73247"/>
                <a:gd name="connsiteX3" fmla="*/ 54007 w 54006"/>
                <a:gd name="connsiteY3" fmla="*/ 73247 h 73247"/>
                <a:gd name="connsiteX4" fmla="*/ 40100 w 54006"/>
                <a:gd name="connsiteY4" fmla="*/ 73247 h 73247"/>
                <a:gd name="connsiteX5" fmla="*/ 25051 w 54006"/>
                <a:gd name="connsiteY5" fmla="*/ 45053 h 73247"/>
                <a:gd name="connsiteX6" fmla="*/ 12668 w 54006"/>
                <a:gd name="connsiteY6" fmla="*/ 45053 h 73247"/>
                <a:gd name="connsiteX7" fmla="*/ 12668 w 54006"/>
                <a:gd name="connsiteY7" fmla="*/ 73247 h 73247"/>
                <a:gd name="connsiteX8" fmla="*/ 0 w 54006"/>
                <a:gd name="connsiteY8" fmla="*/ 73247 h 73247"/>
                <a:gd name="connsiteX9" fmla="*/ 0 w 54006"/>
                <a:gd name="connsiteY9" fmla="*/ 0 h 73247"/>
                <a:gd name="connsiteX10" fmla="*/ 29432 w 54006"/>
                <a:gd name="connsiteY10" fmla="*/ 0 h 73247"/>
                <a:gd name="connsiteX11" fmla="*/ 39433 w 54006"/>
                <a:gd name="connsiteY11" fmla="*/ 1715 h 73247"/>
                <a:gd name="connsiteX12" fmla="*/ 46196 w 54006"/>
                <a:gd name="connsiteY12" fmla="*/ 6286 h 73247"/>
                <a:gd name="connsiteX13" fmla="*/ 50006 w 54006"/>
                <a:gd name="connsiteY13" fmla="*/ 13049 h 73247"/>
                <a:gd name="connsiteX14" fmla="*/ 51245 w 54006"/>
                <a:gd name="connsiteY14" fmla="*/ 21336 h 73247"/>
                <a:gd name="connsiteX15" fmla="*/ 51245 w 54006"/>
                <a:gd name="connsiteY15" fmla="*/ 23622 h 73247"/>
                <a:gd name="connsiteX16" fmla="*/ 12668 w 54006"/>
                <a:gd name="connsiteY16" fmla="*/ 34576 h 73247"/>
                <a:gd name="connsiteX17" fmla="*/ 26384 w 54006"/>
                <a:gd name="connsiteY17" fmla="*/ 34576 h 73247"/>
                <a:gd name="connsiteX18" fmla="*/ 35433 w 54006"/>
                <a:gd name="connsiteY18" fmla="*/ 31909 h 73247"/>
                <a:gd name="connsiteX19" fmla="*/ 38481 w 54006"/>
                <a:gd name="connsiteY19" fmla="*/ 23336 h 73247"/>
                <a:gd name="connsiteX20" fmla="*/ 38481 w 54006"/>
                <a:gd name="connsiteY20" fmla="*/ 21908 h 73247"/>
                <a:gd name="connsiteX21" fmla="*/ 26860 w 54006"/>
                <a:gd name="connsiteY21" fmla="*/ 10477 h 73247"/>
                <a:gd name="connsiteX22" fmla="*/ 12668 w 54006"/>
                <a:gd name="connsiteY22" fmla="*/ 10477 h 73247"/>
                <a:gd name="connsiteX23" fmla="*/ 12668 w 54006"/>
                <a:gd name="connsiteY23" fmla="*/ 34576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006" h="73247">
                  <a:moveTo>
                    <a:pt x="51340" y="23527"/>
                  </a:moveTo>
                  <a:cubicBezTo>
                    <a:pt x="51340" y="28670"/>
                    <a:pt x="50197" y="32956"/>
                    <a:pt x="47816" y="36385"/>
                  </a:cubicBezTo>
                  <a:cubicBezTo>
                    <a:pt x="45434" y="39815"/>
                    <a:pt x="42005" y="42196"/>
                    <a:pt x="37529" y="43625"/>
                  </a:cubicBezTo>
                  <a:lnTo>
                    <a:pt x="54007" y="73247"/>
                  </a:lnTo>
                  <a:lnTo>
                    <a:pt x="40100" y="73247"/>
                  </a:lnTo>
                  <a:lnTo>
                    <a:pt x="25051" y="45053"/>
                  </a:lnTo>
                  <a:lnTo>
                    <a:pt x="12668" y="45053"/>
                  </a:lnTo>
                  <a:lnTo>
                    <a:pt x="12668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9432" y="0"/>
                  </a:lnTo>
                  <a:cubicBezTo>
                    <a:pt x="33338" y="0"/>
                    <a:pt x="36671" y="571"/>
                    <a:pt x="39433" y="1715"/>
                  </a:cubicBezTo>
                  <a:cubicBezTo>
                    <a:pt x="42196" y="2858"/>
                    <a:pt x="44482" y="4381"/>
                    <a:pt x="46196" y="6286"/>
                  </a:cubicBezTo>
                  <a:cubicBezTo>
                    <a:pt x="47911" y="8192"/>
                    <a:pt x="49244" y="10477"/>
                    <a:pt x="50006" y="13049"/>
                  </a:cubicBezTo>
                  <a:cubicBezTo>
                    <a:pt x="50864" y="15621"/>
                    <a:pt x="51245" y="18383"/>
                    <a:pt x="51245" y="21336"/>
                  </a:cubicBezTo>
                  <a:lnTo>
                    <a:pt x="51245" y="23622"/>
                  </a:lnTo>
                  <a:close/>
                  <a:moveTo>
                    <a:pt x="12668" y="34576"/>
                  </a:moveTo>
                  <a:lnTo>
                    <a:pt x="26384" y="34576"/>
                  </a:lnTo>
                  <a:cubicBezTo>
                    <a:pt x="30385" y="34576"/>
                    <a:pt x="33338" y="33719"/>
                    <a:pt x="35433" y="31909"/>
                  </a:cubicBezTo>
                  <a:cubicBezTo>
                    <a:pt x="37529" y="30099"/>
                    <a:pt x="38481" y="27242"/>
                    <a:pt x="38481" y="23336"/>
                  </a:cubicBezTo>
                  <a:lnTo>
                    <a:pt x="38481" y="21908"/>
                  </a:lnTo>
                  <a:cubicBezTo>
                    <a:pt x="38481" y="14288"/>
                    <a:pt x="34576" y="10477"/>
                    <a:pt x="26860" y="10477"/>
                  </a:cubicBezTo>
                  <a:lnTo>
                    <a:pt x="12668" y="10477"/>
                  </a:lnTo>
                  <a:lnTo>
                    <a:pt x="12668" y="34576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3ACA502-9CCF-49BB-85CF-0056CA45CB8E}"/>
                </a:ext>
              </a:extLst>
            </p:cNvPr>
            <p:cNvSpPr/>
            <p:nvPr/>
          </p:nvSpPr>
          <p:spPr>
            <a:xfrm>
              <a:off x="1864445" y="1804794"/>
              <a:ext cx="114976" cy="130989"/>
            </a:xfrm>
            <a:custGeom>
              <a:avLst/>
              <a:gdLst>
                <a:gd name="connsiteX0" fmla="*/ 44863 w 64293"/>
                <a:gd name="connsiteY0" fmla="*/ 53911 h 73247"/>
                <a:gd name="connsiteX1" fmla="*/ 18955 w 64293"/>
                <a:gd name="connsiteY1" fmla="*/ 53911 h 73247"/>
                <a:gd name="connsiteX2" fmla="*/ 12859 w 64293"/>
                <a:gd name="connsiteY2" fmla="*/ 73247 h 73247"/>
                <a:gd name="connsiteX3" fmla="*/ 0 w 64293"/>
                <a:gd name="connsiteY3" fmla="*/ 73247 h 73247"/>
                <a:gd name="connsiteX4" fmla="*/ 24955 w 64293"/>
                <a:gd name="connsiteY4" fmla="*/ 0 h 73247"/>
                <a:gd name="connsiteX5" fmla="*/ 38767 w 64293"/>
                <a:gd name="connsiteY5" fmla="*/ 0 h 73247"/>
                <a:gd name="connsiteX6" fmla="*/ 64294 w 64293"/>
                <a:gd name="connsiteY6" fmla="*/ 73247 h 73247"/>
                <a:gd name="connsiteX7" fmla="*/ 50959 w 64293"/>
                <a:gd name="connsiteY7" fmla="*/ 73247 h 73247"/>
                <a:gd name="connsiteX8" fmla="*/ 44863 w 64293"/>
                <a:gd name="connsiteY8" fmla="*/ 53911 h 73247"/>
                <a:gd name="connsiteX9" fmla="*/ 22193 w 64293"/>
                <a:gd name="connsiteY9" fmla="*/ 43625 h 73247"/>
                <a:gd name="connsiteX10" fmla="*/ 41624 w 64293"/>
                <a:gd name="connsiteY10" fmla="*/ 43625 h 73247"/>
                <a:gd name="connsiteX11" fmla="*/ 31909 w 64293"/>
                <a:gd name="connsiteY11" fmla="*/ 12573 h 73247"/>
                <a:gd name="connsiteX12" fmla="*/ 22098 w 64293"/>
                <a:gd name="connsiteY12" fmla="*/ 43625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293" h="73247">
                  <a:moveTo>
                    <a:pt x="44863" y="53911"/>
                  </a:moveTo>
                  <a:lnTo>
                    <a:pt x="18955" y="53911"/>
                  </a:lnTo>
                  <a:lnTo>
                    <a:pt x="12859" y="73247"/>
                  </a:lnTo>
                  <a:lnTo>
                    <a:pt x="0" y="73247"/>
                  </a:lnTo>
                  <a:lnTo>
                    <a:pt x="24955" y="0"/>
                  </a:lnTo>
                  <a:lnTo>
                    <a:pt x="38767" y="0"/>
                  </a:lnTo>
                  <a:lnTo>
                    <a:pt x="64294" y="73247"/>
                  </a:lnTo>
                  <a:lnTo>
                    <a:pt x="50959" y="73247"/>
                  </a:lnTo>
                  <a:lnTo>
                    <a:pt x="44863" y="53911"/>
                  </a:lnTo>
                  <a:close/>
                  <a:moveTo>
                    <a:pt x="22193" y="43625"/>
                  </a:moveTo>
                  <a:lnTo>
                    <a:pt x="41624" y="43625"/>
                  </a:lnTo>
                  <a:lnTo>
                    <a:pt x="31909" y="12573"/>
                  </a:lnTo>
                  <a:lnTo>
                    <a:pt x="22098" y="43625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97F7ABF-BB7B-4811-BB78-9169CF4161A2}"/>
                </a:ext>
              </a:extLst>
            </p:cNvPr>
            <p:cNvSpPr/>
            <p:nvPr/>
          </p:nvSpPr>
          <p:spPr>
            <a:xfrm>
              <a:off x="2056757" y="1804794"/>
              <a:ext cx="104245" cy="130989"/>
            </a:xfrm>
            <a:custGeom>
              <a:avLst/>
              <a:gdLst>
                <a:gd name="connsiteX0" fmla="*/ 58293 w 58292"/>
                <a:gd name="connsiteY0" fmla="*/ 0 h 73247"/>
                <a:gd name="connsiteX1" fmla="*/ 56864 w 58292"/>
                <a:gd name="connsiteY1" fmla="*/ 10573 h 73247"/>
                <a:gd name="connsiteX2" fmla="*/ 35623 w 58292"/>
                <a:gd name="connsiteY2" fmla="*/ 10573 h 73247"/>
                <a:gd name="connsiteX3" fmla="*/ 35623 w 58292"/>
                <a:gd name="connsiteY3" fmla="*/ 73247 h 73247"/>
                <a:gd name="connsiteX4" fmla="*/ 22765 w 58292"/>
                <a:gd name="connsiteY4" fmla="*/ 73247 h 73247"/>
                <a:gd name="connsiteX5" fmla="*/ 22765 w 58292"/>
                <a:gd name="connsiteY5" fmla="*/ 10573 h 73247"/>
                <a:gd name="connsiteX6" fmla="*/ 0 w 58292"/>
                <a:gd name="connsiteY6" fmla="*/ 10573 h 73247"/>
                <a:gd name="connsiteX7" fmla="*/ 1333 w 58292"/>
                <a:gd name="connsiteY7" fmla="*/ 0 h 73247"/>
                <a:gd name="connsiteX8" fmla="*/ 58293 w 58292"/>
                <a:gd name="connsiteY8" fmla="*/ 0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292" h="73247">
                  <a:moveTo>
                    <a:pt x="58293" y="0"/>
                  </a:moveTo>
                  <a:lnTo>
                    <a:pt x="56864" y="10573"/>
                  </a:lnTo>
                  <a:lnTo>
                    <a:pt x="35623" y="10573"/>
                  </a:lnTo>
                  <a:lnTo>
                    <a:pt x="35623" y="73247"/>
                  </a:lnTo>
                  <a:lnTo>
                    <a:pt x="22765" y="73247"/>
                  </a:lnTo>
                  <a:lnTo>
                    <a:pt x="22765" y="10573"/>
                  </a:lnTo>
                  <a:lnTo>
                    <a:pt x="0" y="10573"/>
                  </a:lnTo>
                  <a:lnTo>
                    <a:pt x="1333" y="0"/>
                  </a:lnTo>
                  <a:lnTo>
                    <a:pt x="58293" y="0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11909DD-5FDE-4B3F-B42A-571C6CE9301D}"/>
                </a:ext>
              </a:extLst>
            </p:cNvPr>
            <p:cNvSpPr/>
            <p:nvPr/>
          </p:nvSpPr>
          <p:spPr>
            <a:xfrm>
              <a:off x="2262865" y="1804794"/>
              <a:ext cx="22994" cy="130989"/>
            </a:xfrm>
            <a:custGeom>
              <a:avLst/>
              <a:gdLst>
                <a:gd name="connsiteX0" fmla="*/ 0 w 12858"/>
                <a:gd name="connsiteY0" fmla="*/ 0 h 73247"/>
                <a:gd name="connsiteX1" fmla="*/ 12859 w 12858"/>
                <a:gd name="connsiteY1" fmla="*/ 0 h 73247"/>
                <a:gd name="connsiteX2" fmla="*/ 12859 w 12858"/>
                <a:gd name="connsiteY2" fmla="*/ 73247 h 73247"/>
                <a:gd name="connsiteX3" fmla="*/ 0 w 12858"/>
                <a:gd name="connsiteY3" fmla="*/ 73247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73247">
                  <a:moveTo>
                    <a:pt x="0" y="0"/>
                  </a:moveTo>
                  <a:lnTo>
                    <a:pt x="12859" y="0"/>
                  </a:lnTo>
                  <a:lnTo>
                    <a:pt x="12859" y="73247"/>
                  </a:lnTo>
                  <a:lnTo>
                    <a:pt x="0" y="73247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093C5B0-89D8-4AC6-BA33-6380AB832B93}"/>
                </a:ext>
              </a:extLst>
            </p:cNvPr>
            <p:cNvSpPr/>
            <p:nvPr/>
          </p:nvSpPr>
          <p:spPr>
            <a:xfrm>
              <a:off x="2394877" y="1802068"/>
              <a:ext cx="105438" cy="136610"/>
            </a:xfrm>
            <a:custGeom>
              <a:avLst/>
              <a:gdLst>
                <a:gd name="connsiteX0" fmla="*/ 29337 w 58959"/>
                <a:gd name="connsiteY0" fmla="*/ 0 h 76390"/>
                <a:gd name="connsiteX1" fmla="*/ 44006 w 58959"/>
                <a:gd name="connsiteY1" fmla="*/ 2477 h 76390"/>
                <a:gd name="connsiteX2" fmla="*/ 53054 w 58959"/>
                <a:gd name="connsiteY2" fmla="*/ 9430 h 76390"/>
                <a:gd name="connsiteX3" fmla="*/ 57626 w 58959"/>
                <a:gd name="connsiteY3" fmla="*/ 20098 h 76390"/>
                <a:gd name="connsiteX4" fmla="*/ 58960 w 58959"/>
                <a:gd name="connsiteY4" fmla="*/ 33814 h 76390"/>
                <a:gd name="connsiteX5" fmla="*/ 58960 w 58959"/>
                <a:gd name="connsiteY5" fmla="*/ 42672 h 76390"/>
                <a:gd name="connsiteX6" fmla="*/ 57626 w 58959"/>
                <a:gd name="connsiteY6" fmla="*/ 56388 h 76390"/>
                <a:gd name="connsiteX7" fmla="*/ 52959 w 58959"/>
                <a:gd name="connsiteY7" fmla="*/ 67056 h 76390"/>
                <a:gd name="connsiteX8" fmla="*/ 43910 w 58959"/>
                <a:gd name="connsiteY8" fmla="*/ 73914 h 76390"/>
                <a:gd name="connsiteX9" fmla="*/ 29432 w 58959"/>
                <a:gd name="connsiteY9" fmla="*/ 76391 h 76390"/>
                <a:gd name="connsiteX10" fmla="*/ 14859 w 58959"/>
                <a:gd name="connsiteY10" fmla="*/ 73914 h 76390"/>
                <a:gd name="connsiteX11" fmla="*/ 5906 w 58959"/>
                <a:gd name="connsiteY11" fmla="*/ 66961 h 76390"/>
                <a:gd name="connsiteX12" fmla="*/ 1333 w 58959"/>
                <a:gd name="connsiteY12" fmla="*/ 56293 h 76390"/>
                <a:gd name="connsiteX13" fmla="*/ 0 w 58959"/>
                <a:gd name="connsiteY13" fmla="*/ 42577 h 76390"/>
                <a:gd name="connsiteX14" fmla="*/ 0 w 58959"/>
                <a:gd name="connsiteY14" fmla="*/ 33719 h 76390"/>
                <a:gd name="connsiteX15" fmla="*/ 1429 w 58959"/>
                <a:gd name="connsiteY15" fmla="*/ 20003 h 76390"/>
                <a:gd name="connsiteX16" fmla="*/ 6191 w 58959"/>
                <a:gd name="connsiteY16" fmla="*/ 9335 h 76390"/>
                <a:gd name="connsiteX17" fmla="*/ 15240 w 58959"/>
                <a:gd name="connsiteY17" fmla="*/ 2477 h 76390"/>
                <a:gd name="connsiteX18" fmla="*/ 29527 w 58959"/>
                <a:gd name="connsiteY18" fmla="*/ 95 h 76390"/>
                <a:gd name="connsiteX19" fmla="*/ 29527 w 58959"/>
                <a:gd name="connsiteY19" fmla="*/ 65627 h 76390"/>
                <a:gd name="connsiteX20" fmla="*/ 36481 w 58959"/>
                <a:gd name="connsiteY20" fmla="*/ 64675 h 76390"/>
                <a:gd name="connsiteX21" fmla="*/ 41529 w 58959"/>
                <a:gd name="connsiteY21" fmla="*/ 61151 h 76390"/>
                <a:gd name="connsiteX22" fmla="*/ 44672 w 58959"/>
                <a:gd name="connsiteY22" fmla="*/ 54102 h 76390"/>
                <a:gd name="connsiteX23" fmla="*/ 45720 w 58959"/>
                <a:gd name="connsiteY23" fmla="*/ 42672 h 76390"/>
                <a:gd name="connsiteX24" fmla="*/ 45720 w 58959"/>
                <a:gd name="connsiteY24" fmla="*/ 33623 h 76390"/>
                <a:gd name="connsiteX25" fmla="*/ 44767 w 58959"/>
                <a:gd name="connsiteY25" fmla="*/ 22003 h 76390"/>
                <a:gd name="connsiteX26" fmla="*/ 41815 w 58959"/>
                <a:gd name="connsiteY26" fmla="*/ 15050 h 76390"/>
                <a:gd name="connsiteX27" fmla="*/ 36767 w 58959"/>
                <a:gd name="connsiteY27" fmla="*/ 11621 h 76390"/>
                <a:gd name="connsiteX28" fmla="*/ 29527 w 58959"/>
                <a:gd name="connsiteY28" fmla="*/ 10668 h 76390"/>
                <a:gd name="connsiteX29" fmla="*/ 22574 w 58959"/>
                <a:gd name="connsiteY29" fmla="*/ 11621 h 76390"/>
                <a:gd name="connsiteX30" fmla="*/ 17431 w 58959"/>
                <a:gd name="connsiteY30" fmla="*/ 15050 h 76390"/>
                <a:gd name="connsiteX31" fmla="*/ 14288 w 58959"/>
                <a:gd name="connsiteY31" fmla="*/ 22003 h 76390"/>
                <a:gd name="connsiteX32" fmla="*/ 13240 w 58959"/>
                <a:gd name="connsiteY32" fmla="*/ 33623 h 76390"/>
                <a:gd name="connsiteX33" fmla="*/ 13240 w 58959"/>
                <a:gd name="connsiteY33" fmla="*/ 42672 h 76390"/>
                <a:gd name="connsiteX34" fmla="*/ 14288 w 58959"/>
                <a:gd name="connsiteY34" fmla="*/ 54197 h 76390"/>
                <a:gd name="connsiteX35" fmla="*/ 17335 w 58959"/>
                <a:gd name="connsiteY35" fmla="*/ 61151 h 76390"/>
                <a:gd name="connsiteX36" fmla="*/ 22479 w 58959"/>
                <a:gd name="connsiteY36" fmla="*/ 64675 h 76390"/>
                <a:gd name="connsiteX37" fmla="*/ 29623 w 58959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959" h="76390">
                  <a:moveTo>
                    <a:pt x="29337" y="0"/>
                  </a:moveTo>
                  <a:cubicBezTo>
                    <a:pt x="35338" y="0"/>
                    <a:pt x="40196" y="857"/>
                    <a:pt x="44006" y="2477"/>
                  </a:cubicBezTo>
                  <a:cubicBezTo>
                    <a:pt x="47815" y="4096"/>
                    <a:pt x="50768" y="6477"/>
                    <a:pt x="53054" y="9430"/>
                  </a:cubicBezTo>
                  <a:cubicBezTo>
                    <a:pt x="55245" y="12383"/>
                    <a:pt x="56769" y="15907"/>
                    <a:pt x="57626" y="20098"/>
                  </a:cubicBezTo>
                  <a:cubicBezTo>
                    <a:pt x="58483" y="24194"/>
                    <a:pt x="58960" y="28766"/>
                    <a:pt x="58960" y="33814"/>
                  </a:cubicBezTo>
                  <a:lnTo>
                    <a:pt x="58960" y="42672"/>
                  </a:lnTo>
                  <a:cubicBezTo>
                    <a:pt x="58960" y="47720"/>
                    <a:pt x="58483" y="52292"/>
                    <a:pt x="57626" y="56388"/>
                  </a:cubicBezTo>
                  <a:cubicBezTo>
                    <a:pt x="56769" y="60484"/>
                    <a:pt x="55150" y="64103"/>
                    <a:pt x="52959" y="67056"/>
                  </a:cubicBezTo>
                  <a:cubicBezTo>
                    <a:pt x="50768" y="70009"/>
                    <a:pt x="47720" y="72295"/>
                    <a:pt x="43910" y="73914"/>
                  </a:cubicBezTo>
                  <a:cubicBezTo>
                    <a:pt x="40100" y="75533"/>
                    <a:pt x="35242" y="76391"/>
                    <a:pt x="29432" y="76391"/>
                  </a:cubicBezTo>
                  <a:cubicBezTo>
                    <a:pt x="23622" y="76391"/>
                    <a:pt x="18669" y="75533"/>
                    <a:pt x="14859" y="73914"/>
                  </a:cubicBezTo>
                  <a:cubicBezTo>
                    <a:pt x="11049" y="72295"/>
                    <a:pt x="8096" y="69914"/>
                    <a:pt x="5906" y="66961"/>
                  </a:cubicBezTo>
                  <a:cubicBezTo>
                    <a:pt x="3715" y="64008"/>
                    <a:pt x="2191" y="60389"/>
                    <a:pt x="1333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240" y="2477"/>
                  </a:cubicBezTo>
                  <a:cubicBezTo>
                    <a:pt x="18955" y="857"/>
                    <a:pt x="23813" y="95"/>
                    <a:pt x="29527" y="95"/>
                  </a:cubicBezTo>
                  <a:moveTo>
                    <a:pt x="29527" y="65627"/>
                  </a:moveTo>
                  <a:cubicBezTo>
                    <a:pt x="32099" y="65627"/>
                    <a:pt x="34481" y="65342"/>
                    <a:pt x="36481" y="64675"/>
                  </a:cubicBezTo>
                  <a:cubicBezTo>
                    <a:pt x="38481" y="64008"/>
                    <a:pt x="40196" y="62865"/>
                    <a:pt x="41529" y="61151"/>
                  </a:cubicBezTo>
                  <a:cubicBezTo>
                    <a:pt x="42863" y="59436"/>
                    <a:pt x="43910" y="57055"/>
                    <a:pt x="44672" y="54102"/>
                  </a:cubicBezTo>
                  <a:cubicBezTo>
                    <a:pt x="45434" y="51149"/>
                    <a:pt x="45720" y="47339"/>
                    <a:pt x="45720" y="42672"/>
                  </a:cubicBezTo>
                  <a:lnTo>
                    <a:pt x="45720" y="33623"/>
                  </a:lnTo>
                  <a:cubicBezTo>
                    <a:pt x="45720" y="28861"/>
                    <a:pt x="45434" y="25051"/>
                    <a:pt x="44767" y="22003"/>
                  </a:cubicBezTo>
                  <a:cubicBezTo>
                    <a:pt x="44101" y="19050"/>
                    <a:pt x="43148" y="16669"/>
                    <a:pt x="41815" y="15050"/>
                  </a:cubicBezTo>
                  <a:cubicBezTo>
                    <a:pt x="40481" y="13335"/>
                    <a:pt x="38767" y="12192"/>
                    <a:pt x="36767" y="11621"/>
                  </a:cubicBezTo>
                  <a:cubicBezTo>
                    <a:pt x="34766" y="11049"/>
                    <a:pt x="32290" y="10668"/>
                    <a:pt x="29527" y="10668"/>
                  </a:cubicBezTo>
                  <a:cubicBezTo>
                    <a:pt x="26956" y="10668"/>
                    <a:pt x="24575" y="10954"/>
                    <a:pt x="22574" y="11621"/>
                  </a:cubicBezTo>
                  <a:cubicBezTo>
                    <a:pt x="20574" y="12287"/>
                    <a:pt x="18764" y="13335"/>
                    <a:pt x="17431" y="15050"/>
                  </a:cubicBezTo>
                  <a:cubicBezTo>
                    <a:pt x="16097" y="16764"/>
                    <a:pt x="15050" y="19050"/>
                    <a:pt x="14288" y="22003"/>
                  </a:cubicBezTo>
                  <a:cubicBezTo>
                    <a:pt x="13525" y="24956"/>
                    <a:pt x="13240" y="28861"/>
                    <a:pt x="13240" y="33623"/>
                  </a:cubicBezTo>
                  <a:lnTo>
                    <a:pt x="13240" y="42672"/>
                  </a:lnTo>
                  <a:cubicBezTo>
                    <a:pt x="13240" y="47435"/>
                    <a:pt x="13621" y="51245"/>
                    <a:pt x="14288" y="54197"/>
                  </a:cubicBezTo>
                  <a:cubicBezTo>
                    <a:pt x="14954" y="57150"/>
                    <a:pt x="16002" y="59436"/>
                    <a:pt x="17335" y="61151"/>
                  </a:cubicBezTo>
                  <a:cubicBezTo>
                    <a:pt x="18669" y="62865"/>
                    <a:pt x="20383" y="64008"/>
                    <a:pt x="22479" y="64675"/>
                  </a:cubicBezTo>
                  <a:cubicBezTo>
                    <a:pt x="24479" y="65342"/>
                    <a:pt x="26860" y="65627"/>
                    <a:pt x="29623" y="65627"/>
                  </a:cubicBezTo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4B2851F-F8DD-4E87-B96A-622872581572}"/>
                </a:ext>
              </a:extLst>
            </p:cNvPr>
            <p:cNvSpPr/>
            <p:nvPr/>
          </p:nvSpPr>
          <p:spPr>
            <a:xfrm>
              <a:off x="2609160" y="1804794"/>
              <a:ext cx="97943" cy="130989"/>
            </a:xfrm>
            <a:custGeom>
              <a:avLst/>
              <a:gdLst>
                <a:gd name="connsiteX0" fmla="*/ 11240 w 54768"/>
                <a:gd name="connsiteY0" fmla="*/ 0 h 73247"/>
                <a:gd name="connsiteX1" fmla="*/ 42958 w 54768"/>
                <a:gd name="connsiteY1" fmla="*/ 52292 h 73247"/>
                <a:gd name="connsiteX2" fmla="*/ 42958 w 54768"/>
                <a:gd name="connsiteY2" fmla="*/ 0 h 73247"/>
                <a:gd name="connsiteX3" fmla="*/ 54769 w 54768"/>
                <a:gd name="connsiteY3" fmla="*/ 0 h 73247"/>
                <a:gd name="connsiteX4" fmla="*/ 54769 w 54768"/>
                <a:gd name="connsiteY4" fmla="*/ 73247 h 73247"/>
                <a:gd name="connsiteX5" fmla="*/ 43434 w 54768"/>
                <a:gd name="connsiteY5" fmla="*/ 73247 h 73247"/>
                <a:gd name="connsiteX6" fmla="*/ 11811 w 54768"/>
                <a:gd name="connsiteY6" fmla="*/ 20955 h 73247"/>
                <a:gd name="connsiteX7" fmla="*/ 11811 w 54768"/>
                <a:gd name="connsiteY7" fmla="*/ 73247 h 73247"/>
                <a:gd name="connsiteX8" fmla="*/ 0 w 54768"/>
                <a:gd name="connsiteY8" fmla="*/ 73247 h 73247"/>
                <a:gd name="connsiteX9" fmla="*/ 0 w 54768"/>
                <a:gd name="connsiteY9" fmla="*/ 0 h 73247"/>
                <a:gd name="connsiteX10" fmla="*/ 11240 w 54768"/>
                <a:gd name="connsiteY10" fmla="*/ 0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768" h="73247">
                  <a:moveTo>
                    <a:pt x="11240" y="0"/>
                  </a:moveTo>
                  <a:lnTo>
                    <a:pt x="42958" y="52292"/>
                  </a:lnTo>
                  <a:lnTo>
                    <a:pt x="42958" y="0"/>
                  </a:lnTo>
                  <a:lnTo>
                    <a:pt x="54769" y="0"/>
                  </a:lnTo>
                  <a:lnTo>
                    <a:pt x="54769" y="73247"/>
                  </a:lnTo>
                  <a:lnTo>
                    <a:pt x="43434" y="73247"/>
                  </a:lnTo>
                  <a:lnTo>
                    <a:pt x="11811" y="20955"/>
                  </a:lnTo>
                  <a:lnTo>
                    <a:pt x="11811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11240" y="0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132607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_Blue B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410C77F-EFEE-41CD-B5AB-3845A6F1D614}"/>
              </a:ext>
            </a:extLst>
          </p:cNvPr>
          <p:cNvGrpSpPr/>
          <p:nvPr userDrawn="1"/>
        </p:nvGrpSpPr>
        <p:grpSpPr>
          <a:xfrm>
            <a:off x="571500" y="592089"/>
            <a:ext cx="2274841" cy="1303773"/>
            <a:chOff x="7295090" y="3166627"/>
            <a:chExt cx="1272055" cy="729049"/>
          </a:xfrm>
          <a:solidFill>
            <a:schemeClr val="bg1"/>
          </a:solidFill>
        </p:grpSpPr>
        <p:grpSp>
          <p:nvGrpSpPr>
            <p:cNvPr id="15" name="Graphic 6">
              <a:extLst>
                <a:ext uri="{FF2B5EF4-FFF2-40B4-BE49-F238E27FC236}">
                  <a16:creationId xmlns:a16="http://schemas.microsoft.com/office/drawing/2014/main" id="{D4708A63-19E5-4F1A-B5AB-3443470EFF7D}"/>
                </a:ext>
              </a:extLst>
            </p:cNvPr>
            <p:cNvGrpSpPr/>
            <p:nvPr/>
          </p:nvGrpSpPr>
          <p:grpSpPr>
            <a:xfrm>
              <a:off x="7295090" y="3166627"/>
              <a:ext cx="1272055" cy="441242"/>
              <a:chOff x="7295090" y="3166627"/>
              <a:chExt cx="1272055" cy="441242"/>
            </a:xfrm>
            <a:grpFill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1890AF6-E7A9-48DA-962E-F9C12A96E36A}"/>
                  </a:ext>
                </a:extLst>
              </p:cNvPr>
              <p:cNvSpPr/>
              <p:nvPr/>
            </p:nvSpPr>
            <p:spPr>
              <a:xfrm>
                <a:off x="8501719" y="3365991"/>
                <a:ext cx="51625" cy="51625"/>
              </a:xfrm>
              <a:custGeom>
                <a:avLst/>
                <a:gdLst>
                  <a:gd name="connsiteX0" fmla="*/ 41434 w 51625"/>
                  <a:gd name="connsiteY0" fmla="*/ 10001 h 51625"/>
                  <a:gd name="connsiteX1" fmla="*/ 47911 w 51625"/>
                  <a:gd name="connsiteY1" fmla="*/ 25717 h 51625"/>
                  <a:gd name="connsiteX2" fmla="*/ 41434 w 51625"/>
                  <a:gd name="connsiteY2" fmla="*/ 41529 h 51625"/>
                  <a:gd name="connsiteX3" fmla="*/ 25718 w 51625"/>
                  <a:gd name="connsiteY3" fmla="*/ 48101 h 51625"/>
                  <a:gd name="connsiteX4" fmla="*/ 10001 w 51625"/>
                  <a:gd name="connsiteY4" fmla="*/ 41529 h 51625"/>
                  <a:gd name="connsiteX5" fmla="*/ 3619 w 51625"/>
                  <a:gd name="connsiteY5" fmla="*/ 25717 h 51625"/>
                  <a:gd name="connsiteX6" fmla="*/ 10096 w 51625"/>
                  <a:gd name="connsiteY6" fmla="*/ 10001 h 51625"/>
                  <a:gd name="connsiteX7" fmla="*/ 25813 w 51625"/>
                  <a:gd name="connsiteY7" fmla="*/ 3429 h 51625"/>
                  <a:gd name="connsiteX8" fmla="*/ 41529 w 51625"/>
                  <a:gd name="connsiteY8" fmla="*/ 10001 h 51625"/>
                  <a:gd name="connsiteX9" fmla="*/ 44006 w 51625"/>
                  <a:gd name="connsiteY9" fmla="*/ 7525 h 51625"/>
                  <a:gd name="connsiteX10" fmla="*/ 25718 w 51625"/>
                  <a:gd name="connsiteY10" fmla="*/ 0 h 51625"/>
                  <a:gd name="connsiteX11" fmla="*/ 7525 w 51625"/>
                  <a:gd name="connsiteY11" fmla="*/ 7525 h 51625"/>
                  <a:gd name="connsiteX12" fmla="*/ 0 w 51625"/>
                  <a:gd name="connsiteY12" fmla="*/ 25717 h 51625"/>
                  <a:gd name="connsiteX13" fmla="*/ 7525 w 51625"/>
                  <a:gd name="connsiteY13" fmla="*/ 44005 h 51625"/>
                  <a:gd name="connsiteX14" fmla="*/ 25813 w 51625"/>
                  <a:gd name="connsiteY14" fmla="*/ 51625 h 51625"/>
                  <a:gd name="connsiteX15" fmla="*/ 44101 w 51625"/>
                  <a:gd name="connsiteY15" fmla="*/ 44005 h 51625"/>
                  <a:gd name="connsiteX16" fmla="*/ 51626 w 51625"/>
                  <a:gd name="connsiteY16" fmla="*/ 25717 h 51625"/>
                  <a:gd name="connsiteX17" fmla="*/ 44101 w 51625"/>
                  <a:gd name="connsiteY17" fmla="*/ 7525 h 51625"/>
                  <a:gd name="connsiteX18" fmla="*/ 29623 w 51625"/>
                  <a:gd name="connsiteY18" fmla="*/ 24479 h 51625"/>
                  <a:gd name="connsiteX19" fmla="*/ 24860 w 51625"/>
                  <a:gd name="connsiteY19" fmla="*/ 25146 h 51625"/>
                  <a:gd name="connsiteX20" fmla="*/ 20384 w 51625"/>
                  <a:gd name="connsiteY20" fmla="*/ 25146 h 51625"/>
                  <a:gd name="connsiteX21" fmla="*/ 20384 w 51625"/>
                  <a:gd name="connsiteY21" fmla="*/ 14859 h 51625"/>
                  <a:gd name="connsiteX22" fmla="*/ 24670 w 51625"/>
                  <a:gd name="connsiteY22" fmla="*/ 14859 h 51625"/>
                  <a:gd name="connsiteX23" fmla="*/ 30670 w 51625"/>
                  <a:gd name="connsiteY23" fmla="*/ 15907 h 51625"/>
                  <a:gd name="connsiteX24" fmla="*/ 32576 w 51625"/>
                  <a:gd name="connsiteY24" fmla="*/ 20098 h 51625"/>
                  <a:gd name="connsiteX25" fmla="*/ 29623 w 51625"/>
                  <a:gd name="connsiteY25" fmla="*/ 24479 h 51625"/>
                  <a:gd name="connsiteX26" fmla="*/ 15335 w 51625"/>
                  <a:gd name="connsiteY26" fmla="*/ 39815 h 51625"/>
                  <a:gd name="connsiteX27" fmla="*/ 20288 w 51625"/>
                  <a:gd name="connsiteY27" fmla="*/ 39815 h 51625"/>
                  <a:gd name="connsiteX28" fmla="*/ 20288 w 51625"/>
                  <a:gd name="connsiteY28" fmla="*/ 28670 h 51625"/>
                  <a:gd name="connsiteX29" fmla="*/ 24194 w 51625"/>
                  <a:gd name="connsiteY29" fmla="*/ 28670 h 51625"/>
                  <a:gd name="connsiteX30" fmla="*/ 29718 w 51625"/>
                  <a:gd name="connsiteY30" fmla="*/ 29623 h 51625"/>
                  <a:gd name="connsiteX31" fmla="*/ 32385 w 51625"/>
                  <a:gd name="connsiteY31" fmla="*/ 36100 h 51625"/>
                  <a:gd name="connsiteX32" fmla="*/ 32385 w 51625"/>
                  <a:gd name="connsiteY32" fmla="*/ 39243 h 51625"/>
                  <a:gd name="connsiteX33" fmla="*/ 32576 w 51625"/>
                  <a:gd name="connsiteY33" fmla="*/ 39529 h 51625"/>
                  <a:gd name="connsiteX34" fmla="*/ 32576 w 51625"/>
                  <a:gd name="connsiteY34" fmla="*/ 39815 h 51625"/>
                  <a:gd name="connsiteX35" fmla="*/ 37243 w 51625"/>
                  <a:gd name="connsiteY35" fmla="*/ 39815 h 51625"/>
                  <a:gd name="connsiteX36" fmla="*/ 37052 w 51625"/>
                  <a:gd name="connsiteY36" fmla="*/ 39433 h 51625"/>
                  <a:gd name="connsiteX37" fmla="*/ 36766 w 51625"/>
                  <a:gd name="connsiteY37" fmla="*/ 38005 h 51625"/>
                  <a:gd name="connsiteX38" fmla="*/ 36766 w 51625"/>
                  <a:gd name="connsiteY38" fmla="*/ 35909 h 51625"/>
                  <a:gd name="connsiteX39" fmla="*/ 36766 w 51625"/>
                  <a:gd name="connsiteY39" fmla="*/ 33814 h 51625"/>
                  <a:gd name="connsiteX40" fmla="*/ 35243 w 51625"/>
                  <a:gd name="connsiteY40" fmla="*/ 29432 h 51625"/>
                  <a:gd name="connsiteX41" fmla="*/ 30385 w 51625"/>
                  <a:gd name="connsiteY41" fmla="*/ 26670 h 51625"/>
                  <a:gd name="connsiteX42" fmla="*/ 34481 w 51625"/>
                  <a:gd name="connsiteY42" fmla="*/ 25336 h 51625"/>
                  <a:gd name="connsiteX43" fmla="*/ 37243 w 51625"/>
                  <a:gd name="connsiteY43" fmla="*/ 19717 h 51625"/>
                  <a:gd name="connsiteX44" fmla="*/ 32861 w 51625"/>
                  <a:gd name="connsiteY44" fmla="*/ 12573 h 51625"/>
                  <a:gd name="connsiteX45" fmla="*/ 25146 w 51625"/>
                  <a:gd name="connsiteY45" fmla="*/ 11525 h 51625"/>
                  <a:gd name="connsiteX46" fmla="*/ 15240 w 51625"/>
                  <a:gd name="connsiteY46" fmla="*/ 11525 h 51625"/>
                  <a:gd name="connsiteX47" fmla="*/ 15240 w 51625"/>
                  <a:gd name="connsiteY47" fmla="*/ 39815 h 5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1625" h="51625">
                    <a:moveTo>
                      <a:pt x="41434" y="10001"/>
                    </a:moveTo>
                    <a:cubicBezTo>
                      <a:pt x="45720" y="14383"/>
                      <a:pt x="47911" y="19526"/>
                      <a:pt x="47911" y="25717"/>
                    </a:cubicBezTo>
                    <a:cubicBezTo>
                      <a:pt x="47911" y="31909"/>
                      <a:pt x="45720" y="37147"/>
                      <a:pt x="41434" y="41529"/>
                    </a:cubicBezTo>
                    <a:cubicBezTo>
                      <a:pt x="37148" y="45910"/>
                      <a:pt x="31909" y="48101"/>
                      <a:pt x="25718" y="48101"/>
                    </a:cubicBezTo>
                    <a:cubicBezTo>
                      <a:pt x="19526" y="48101"/>
                      <a:pt x="14287" y="45910"/>
                      <a:pt x="10001" y="41529"/>
                    </a:cubicBezTo>
                    <a:cubicBezTo>
                      <a:pt x="5715" y="37147"/>
                      <a:pt x="3619" y="31909"/>
                      <a:pt x="3619" y="25717"/>
                    </a:cubicBezTo>
                    <a:cubicBezTo>
                      <a:pt x="3619" y="19526"/>
                      <a:pt x="5810" y="14383"/>
                      <a:pt x="10096" y="10001"/>
                    </a:cubicBezTo>
                    <a:cubicBezTo>
                      <a:pt x="14383" y="5620"/>
                      <a:pt x="19622" y="3429"/>
                      <a:pt x="25813" y="3429"/>
                    </a:cubicBezTo>
                    <a:cubicBezTo>
                      <a:pt x="32004" y="3429"/>
                      <a:pt x="37243" y="5620"/>
                      <a:pt x="41529" y="10001"/>
                    </a:cubicBezTo>
                    <a:moveTo>
                      <a:pt x="44006" y="7525"/>
                    </a:moveTo>
                    <a:cubicBezTo>
                      <a:pt x="38957" y="2477"/>
                      <a:pt x="32861" y="0"/>
                      <a:pt x="25718" y="0"/>
                    </a:cubicBezTo>
                    <a:cubicBezTo>
                      <a:pt x="18574" y="0"/>
                      <a:pt x="12573" y="2477"/>
                      <a:pt x="7525" y="7525"/>
                    </a:cubicBezTo>
                    <a:cubicBezTo>
                      <a:pt x="2477" y="12573"/>
                      <a:pt x="0" y="18669"/>
                      <a:pt x="0" y="25717"/>
                    </a:cubicBezTo>
                    <a:cubicBezTo>
                      <a:pt x="0" y="32766"/>
                      <a:pt x="2477" y="38957"/>
                      <a:pt x="7525" y="44005"/>
                    </a:cubicBezTo>
                    <a:cubicBezTo>
                      <a:pt x="12573" y="49054"/>
                      <a:pt x="18574" y="51625"/>
                      <a:pt x="25813" y="51625"/>
                    </a:cubicBezTo>
                    <a:cubicBezTo>
                      <a:pt x="33052" y="51625"/>
                      <a:pt x="39052" y="49054"/>
                      <a:pt x="44101" y="44005"/>
                    </a:cubicBezTo>
                    <a:cubicBezTo>
                      <a:pt x="49149" y="38957"/>
                      <a:pt x="51626" y="32861"/>
                      <a:pt x="51626" y="25717"/>
                    </a:cubicBezTo>
                    <a:cubicBezTo>
                      <a:pt x="51626" y="18574"/>
                      <a:pt x="49054" y="12478"/>
                      <a:pt x="44101" y="7525"/>
                    </a:cubicBezTo>
                    <a:moveTo>
                      <a:pt x="29623" y="24479"/>
                    </a:moveTo>
                    <a:cubicBezTo>
                      <a:pt x="28575" y="24860"/>
                      <a:pt x="26956" y="25146"/>
                      <a:pt x="24860" y="25146"/>
                    </a:cubicBezTo>
                    <a:lnTo>
                      <a:pt x="20384" y="25146"/>
                    </a:lnTo>
                    <a:lnTo>
                      <a:pt x="20384" y="14859"/>
                    </a:lnTo>
                    <a:lnTo>
                      <a:pt x="24670" y="14859"/>
                    </a:lnTo>
                    <a:cubicBezTo>
                      <a:pt x="27432" y="14859"/>
                      <a:pt x="29432" y="15240"/>
                      <a:pt x="30670" y="15907"/>
                    </a:cubicBezTo>
                    <a:cubicBezTo>
                      <a:pt x="31909" y="16573"/>
                      <a:pt x="32576" y="18002"/>
                      <a:pt x="32576" y="20098"/>
                    </a:cubicBezTo>
                    <a:cubicBezTo>
                      <a:pt x="32576" y="22289"/>
                      <a:pt x="31623" y="23717"/>
                      <a:pt x="29623" y="24479"/>
                    </a:cubicBezTo>
                    <a:moveTo>
                      <a:pt x="15335" y="39815"/>
                    </a:moveTo>
                    <a:lnTo>
                      <a:pt x="20288" y="39815"/>
                    </a:lnTo>
                    <a:lnTo>
                      <a:pt x="20288" y="28670"/>
                    </a:lnTo>
                    <a:lnTo>
                      <a:pt x="24194" y="28670"/>
                    </a:lnTo>
                    <a:cubicBezTo>
                      <a:pt x="26860" y="28670"/>
                      <a:pt x="28670" y="28956"/>
                      <a:pt x="29718" y="29623"/>
                    </a:cubicBezTo>
                    <a:cubicBezTo>
                      <a:pt x="31528" y="30670"/>
                      <a:pt x="32385" y="32861"/>
                      <a:pt x="32385" y="36100"/>
                    </a:cubicBezTo>
                    <a:lnTo>
                      <a:pt x="32385" y="39243"/>
                    </a:lnTo>
                    <a:cubicBezTo>
                      <a:pt x="32385" y="39243"/>
                      <a:pt x="32480" y="39433"/>
                      <a:pt x="32576" y="39529"/>
                    </a:cubicBezTo>
                    <a:cubicBezTo>
                      <a:pt x="32576" y="39624"/>
                      <a:pt x="32576" y="39719"/>
                      <a:pt x="32576" y="39815"/>
                    </a:cubicBezTo>
                    <a:lnTo>
                      <a:pt x="37243" y="39815"/>
                    </a:lnTo>
                    <a:lnTo>
                      <a:pt x="37052" y="39433"/>
                    </a:lnTo>
                    <a:cubicBezTo>
                      <a:pt x="37052" y="39433"/>
                      <a:pt x="36862" y="38671"/>
                      <a:pt x="36766" y="38005"/>
                    </a:cubicBezTo>
                    <a:cubicBezTo>
                      <a:pt x="36671" y="37338"/>
                      <a:pt x="36766" y="36576"/>
                      <a:pt x="36766" y="35909"/>
                    </a:cubicBezTo>
                    <a:lnTo>
                      <a:pt x="36766" y="33814"/>
                    </a:lnTo>
                    <a:cubicBezTo>
                      <a:pt x="36766" y="32385"/>
                      <a:pt x="36290" y="30956"/>
                      <a:pt x="35243" y="29432"/>
                    </a:cubicBezTo>
                    <a:cubicBezTo>
                      <a:pt x="34195" y="27908"/>
                      <a:pt x="32576" y="26956"/>
                      <a:pt x="30385" y="26670"/>
                    </a:cubicBezTo>
                    <a:cubicBezTo>
                      <a:pt x="32099" y="26384"/>
                      <a:pt x="33528" y="25908"/>
                      <a:pt x="34481" y="25336"/>
                    </a:cubicBezTo>
                    <a:cubicBezTo>
                      <a:pt x="36290" y="24193"/>
                      <a:pt x="37243" y="22289"/>
                      <a:pt x="37243" y="19717"/>
                    </a:cubicBezTo>
                    <a:cubicBezTo>
                      <a:pt x="37243" y="16192"/>
                      <a:pt x="35814" y="13811"/>
                      <a:pt x="32861" y="12573"/>
                    </a:cubicBezTo>
                    <a:cubicBezTo>
                      <a:pt x="31242" y="11906"/>
                      <a:pt x="28670" y="11525"/>
                      <a:pt x="25146" y="11525"/>
                    </a:cubicBezTo>
                    <a:lnTo>
                      <a:pt x="15240" y="11525"/>
                    </a:lnTo>
                    <a:lnTo>
                      <a:pt x="15240" y="39815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76FC95E-3FE8-4213-BAAF-19899D0C8E18}"/>
                  </a:ext>
                </a:extLst>
              </p:cNvPr>
              <p:cNvSpPr/>
              <p:nvPr/>
            </p:nvSpPr>
            <p:spPr>
              <a:xfrm>
                <a:off x="7295090" y="3166627"/>
                <a:ext cx="335186" cy="441242"/>
              </a:xfrm>
              <a:custGeom>
                <a:avLst/>
                <a:gdLst>
                  <a:gd name="connsiteX0" fmla="*/ 9431 w 335186"/>
                  <a:gd name="connsiteY0" fmla="*/ 1530 h 441242"/>
                  <a:gd name="connsiteX1" fmla="*/ 1716 w 335186"/>
                  <a:gd name="connsiteY1" fmla="*/ 13532 h 441242"/>
                  <a:gd name="connsiteX2" fmla="*/ 2573 w 335186"/>
                  <a:gd name="connsiteY2" fmla="*/ 206413 h 441242"/>
                  <a:gd name="connsiteX3" fmla="*/ 84012 w 335186"/>
                  <a:gd name="connsiteY3" fmla="*/ 441204 h 441242"/>
                  <a:gd name="connsiteX4" fmla="*/ 132018 w 335186"/>
                  <a:gd name="connsiteY4" fmla="*/ 392341 h 441242"/>
                  <a:gd name="connsiteX5" fmla="*/ 144020 w 335186"/>
                  <a:gd name="connsiteY5" fmla="*/ 340049 h 441242"/>
                  <a:gd name="connsiteX6" fmla="*/ 171452 w 335186"/>
                  <a:gd name="connsiteY6" fmla="*/ 412058 h 441242"/>
                  <a:gd name="connsiteX7" fmla="*/ 228030 w 335186"/>
                  <a:gd name="connsiteY7" fmla="*/ 441204 h 441242"/>
                  <a:gd name="connsiteX8" fmla="*/ 302611 w 335186"/>
                  <a:gd name="connsiteY8" fmla="*/ 352050 h 441242"/>
                  <a:gd name="connsiteX9" fmla="*/ 335186 w 335186"/>
                  <a:gd name="connsiteY9" fmla="*/ 341763 h 441242"/>
                  <a:gd name="connsiteX10" fmla="*/ 318041 w 335186"/>
                  <a:gd name="connsiteY10" fmla="*/ 325476 h 441242"/>
                  <a:gd name="connsiteX11" fmla="*/ 303468 w 335186"/>
                  <a:gd name="connsiteY11" fmla="*/ 30677 h 441242"/>
                  <a:gd name="connsiteX12" fmla="*/ 278608 w 335186"/>
                  <a:gd name="connsiteY12" fmla="*/ 13532 h 441242"/>
                  <a:gd name="connsiteX13" fmla="*/ 255462 w 335186"/>
                  <a:gd name="connsiteY13" fmla="*/ 29820 h 441242"/>
                  <a:gd name="connsiteX14" fmla="*/ 265749 w 335186"/>
                  <a:gd name="connsiteY14" fmla="*/ 329762 h 441242"/>
                  <a:gd name="connsiteX15" fmla="*/ 278608 w 335186"/>
                  <a:gd name="connsiteY15" fmla="*/ 346907 h 441242"/>
                  <a:gd name="connsiteX16" fmla="*/ 240889 w 335186"/>
                  <a:gd name="connsiteY16" fmla="*/ 418059 h 441242"/>
                  <a:gd name="connsiteX17" fmla="*/ 197169 w 335186"/>
                  <a:gd name="connsiteY17" fmla="*/ 16961 h 441242"/>
                  <a:gd name="connsiteX18" fmla="*/ 186025 w 335186"/>
                  <a:gd name="connsiteY18" fmla="*/ 10960 h 441242"/>
                  <a:gd name="connsiteX19" fmla="*/ 134590 w 335186"/>
                  <a:gd name="connsiteY19" fmla="*/ 21247 h 441242"/>
                  <a:gd name="connsiteX20" fmla="*/ 132018 w 335186"/>
                  <a:gd name="connsiteY20" fmla="*/ 241465 h 441242"/>
                  <a:gd name="connsiteX21" fmla="*/ 93442 w 335186"/>
                  <a:gd name="connsiteY21" fmla="*/ 412915 h 441242"/>
                  <a:gd name="connsiteX22" fmla="*/ 64295 w 335186"/>
                  <a:gd name="connsiteY22" fmla="*/ 282613 h 441242"/>
                  <a:gd name="connsiteX23" fmla="*/ 61724 w 335186"/>
                  <a:gd name="connsiteY23" fmla="*/ 4959 h 441242"/>
                  <a:gd name="connsiteX24" fmla="*/ 9431 w 335186"/>
                  <a:gd name="connsiteY24" fmla="*/ 1530 h 44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5186" h="441242">
                    <a:moveTo>
                      <a:pt x="9431" y="1530"/>
                    </a:moveTo>
                    <a:cubicBezTo>
                      <a:pt x="9431" y="1530"/>
                      <a:pt x="1716" y="9246"/>
                      <a:pt x="1716" y="13532"/>
                    </a:cubicBezTo>
                    <a:cubicBezTo>
                      <a:pt x="1716" y="15627"/>
                      <a:pt x="-2665" y="101543"/>
                      <a:pt x="2573" y="206413"/>
                    </a:cubicBezTo>
                    <a:cubicBezTo>
                      <a:pt x="7907" y="313379"/>
                      <a:pt x="13718" y="443776"/>
                      <a:pt x="84012" y="441204"/>
                    </a:cubicBezTo>
                    <a:cubicBezTo>
                      <a:pt x="109158" y="440252"/>
                      <a:pt x="125160" y="425774"/>
                      <a:pt x="132018" y="392341"/>
                    </a:cubicBezTo>
                    <a:cubicBezTo>
                      <a:pt x="138019" y="363099"/>
                      <a:pt x="144020" y="340049"/>
                      <a:pt x="144020" y="340049"/>
                    </a:cubicBezTo>
                    <a:cubicBezTo>
                      <a:pt x="144020" y="340049"/>
                      <a:pt x="152592" y="385483"/>
                      <a:pt x="171452" y="412058"/>
                    </a:cubicBezTo>
                    <a:cubicBezTo>
                      <a:pt x="183072" y="428441"/>
                      <a:pt x="208409" y="442062"/>
                      <a:pt x="228030" y="441204"/>
                    </a:cubicBezTo>
                    <a:cubicBezTo>
                      <a:pt x="293943" y="438252"/>
                      <a:pt x="302611" y="352050"/>
                      <a:pt x="302611" y="352050"/>
                    </a:cubicBezTo>
                    <a:cubicBezTo>
                      <a:pt x="302611" y="352050"/>
                      <a:pt x="335186" y="354622"/>
                      <a:pt x="335186" y="341763"/>
                    </a:cubicBezTo>
                    <a:cubicBezTo>
                      <a:pt x="335186" y="328905"/>
                      <a:pt x="321470" y="341763"/>
                      <a:pt x="318041" y="325476"/>
                    </a:cubicBezTo>
                    <a:cubicBezTo>
                      <a:pt x="315184" y="312045"/>
                      <a:pt x="315470" y="107829"/>
                      <a:pt x="303468" y="30677"/>
                    </a:cubicBezTo>
                    <a:cubicBezTo>
                      <a:pt x="300992" y="14961"/>
                      <a:pt x="287752" y="13532"/>
                      <a:pt x="278608" y="13532"/>
                    </a:cubicBezTo>
                    <a:cubicBezTo>
                      <a:pt x="270035" y="13532"/>
                      <a:pt x="256224" y="15437"/>
                      <a:pt x="255462" y="29820"/>
                    </a:cubicBezTo>
                    <a:cubicBezTo>
                      <a:pt x="249461" y="147263"/>
                      <a:pt x="260891" y="320808"/>
                      <a:pt x="265749" y="329762"/>
                    </a:cubicBezTo>
                    <a:cubicBezTo>
                      <a:pt x="271750" y="340906"/>
                      <a:pt x="278608" y="346907"/>
                      <a:pt x="278608" y="346907"/>
                    </a:cubicBezTo>
                    <a:cubicBezTo>
                      <a:pt x="278608" y="346907"/>
                      <a:pt x="270893" y="418059"/>
                      <a:pt x="240889" y="418059"/>
                    </a:cubicBezTo>
                    <a:cubicBezTo>
                      <a:pt x="210885" y="418059"/>
                      <a:pt x="187739" y="163455"/>
                      <a:pt x="197169" y="16961"/>
                    </a:cubicBezTo>
                    <a:cubicBezTo>
                      <a:pt x="197169" y="16961"/>
                      <a:pt x="194121" y="12579"/>
                      <a:pt x="186025" y="10960"/>
                    </a:cubicBezTo>
                    <a:cubicBezTo>
                      <a:pt x="167642" y="7245"/>
                      <a:pt x="134590" y="6388"/>
                      <a:pt x="134590" y="21247"/>
                    </a:cubicBezTo>
                    <a:cubicBezTo>
                      <a:pt x="134590" y="21247"/>
                      <a:pt x="135352" y="120688"/>
                      <a:pt x="132018" y="241465"/>
                    </a:cubicBezTo>
                    <a:cubicBezTo>
                      <a:pt x="130304" y="304044"/>
                      <a:pt x="101633" y="412915"/>
                      <a:pt x="93442" y="412915"/>
                    </a:cubicBezTo>
                    <a:cubicBezTo>
                      <a:pt x="84012" y="412915"/>
                      <a:pt x="67724" y="351098"/>
                      <a:pt x="64295" y="282613"/>
                    </a:cubicBezTo>
                    <a:cubicBezTo>
                      <a:pt x="58485" y="164408"/>
                      <a:pt x="67153" y="10389"/>
                      <a:pt x="61724" y="4959"/>
                    </a:cubicBezTo>
                    <a:cubicBezTo>
                      <a:pt x="53151" y="-3613"/>
                      <a:pt x="9431" y="1530"/>
                      <a:pt x="9431" y="1530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8905D94-DFDD-4B39-91A7-52F24F3CFB95}"/>
                  </a:ext>
                </a:extLst>
              </p:cNvPr>
              <p:cNvSpPr/>
              <p:nvPr/>
            </p:nvSpPr>
            <p:spPr>
              <a:xfrm>
                <a:off x="8187780" y="3354180"/>
                <a:ext cx="379365" cy="251174"/>
              </a:xfrm>
              <a:custGeom>
                <a:avLst/>
                <a:gdLst>
                  <a:gd name="connsiteX0" fmla="*/ 18378 w 379365"/>
                  <a:gd name="connsiteY0" fmla="*/ 35147 h 251174"/>
                  <a:gd name="connsiteX1" fmla="*/ 54383 w 379365"/>
                  <a:gd name="connsiteY1" fmla="*/ 12859 h 251174"/>
                  <a:gd name="connsiteX2" fmla="*/ 138393 w 379365"/>
                  <a:gd name="connsiteY2" fmla="*/ 48006 h 251174"/>
                  <a:gd name="connsiteX3" fmla="*/ 98102 w 379365"/>
                  <a:gd name="connsiteY3" fmla="*/ 174022 h 251174"/>
                  <a:gd name="connsiteX4" fmla="*/ 68956 w 379365"/>
                  <a:gd name="connsiteY4" fmla="*/ 171450 h 251174"/>
                  <a:gd name="connsiteX5" fmla="*/ 59526 w 379365"/>
                  <a:gd name="connsiteY5" fmla="*/ 170593 h 251174"/>
                  <a:gd name="connsiteX6" fmla="*/ 104103 w 379365"/>
                  <a:gd name="connsiteY6" fmla="*/ 231457 h 251174"/>
                  <a:gd name="connsiteX7" fmla="*/ 182113 w 379365"/>
                  <a:gd name="connsiteY7" fmla="*/ 72009 h 251174"/>
                  <a:gd name="connsiteX8" fmla="*/ 163253 w 379365"/>
                  <a:gd name="connsiteY8" fmla="*/ 24003 h 251174"/>
                  <a:gd name="connsiteX9" fmla="*/ 186399 w 379365"/>
                  <a:gd name="connsiteY9" fmla="*/ 0 h 251174"/>
                  <a:gd name="connsiteX10" fmla="*/ 217260 w 379365"/>
                  <a:gd name="connsiteY10" fmla="*/ 22288 h 251174"/>
                  <a:gd name="connsiteX11" fmla="*/ 278982 w 379365"/>
                  <a:gd name="connsiteY11" fmla="*/ 14573 h 251174"/>
                  <a:gd name="connsiteX12" fmla="*/ 290984 w 379365"/>
                  <a:gd name="connsiteY12" fmla="*/ 27432 h 251174"/>
                  <a:gd name="connsiteX13" fmla="*/ 278982 w 379365"/>
                  <a:gd name="connsiteY13" fmla="*/ 113157 h 251174"/>
                  <a:gd name="connsiteX14" fmla="*/ 317558 w 379365"/>
                  <a:gd name="connsiteY14" fmla="*/ 210026 h 251174"/>
                  <a:gd name="connsiteX15" fmla="*/ 362993 w 379365"/>
                  <a:gd name="connsiteY15" fmla="*/ 177451 h 251174"/>
                  <a:gd name="connsiteX16" fmla="*/ 378423 w 379365"/>
                  <a:gd name="connsiteY16" fmla="*/ 176593 h 251174"/>
                  <a:gd name="connsiteX17" fmla="*/ 367279 w 379365"/>
                  <a:gd name="connsiteY17" fmla="*/ 199739 h 251174"/>
                  <a:gd name="connsiteX18" fmla="*/ 274696 w 379365"/>
                  <a:gd name="connsiteY18" fmla="*/ 228029 h 251174"/>
                  <a:gd name="connsiteX19" fmla="*/ 228404 w 379365"/>
                  <a:gd name="connsiteY19" fmla="*/ 151733 h 251174"/>
                  <a:gd name="connsiteX20" fmla="*/ 228404 w 379365"/>
                  <a:gd name="connsiteY20" fmla="*/ 61722 h 251174"/>
                  <a:gd name="connsiteX21" fmla="*/ 214688 w 379365"/>
                  <a:gd name="connsiteY21" fmla="*/ 55721 h 251174"/>
                  <a:gd name="connsiteX22" fmla="*/ 205259 w 379365"/>
                  <a:gd name="connsiteY22" fmla="*/ 67723 h 251174"/>
                  <a:gd name="connsiteX23" fmla="*/ 177827 w 379365"/>
                  <a:gd name="connsiteY23" fmla="*/ 200597 h 251174"/>
                  <a:gd name="connsiteX24" fmla="*/ 69813 w 379365"/>
                  <a:gd name="connsiteY24" fmla="*/ 251174 h 251174"/>
                  <a:gd name="connsiteX25" fmla="*/ 376 w 379365"/>
                  <a:gd name="connsiteY25" fmla="*/ 135446 h 251174"/>
                  <a:gd name="connsiteX26" fmla="*/ 18378 w 379365"/>
                  <a:gd name="connsiteY26" fmla="*/ 35147 h 251174"/>
                  <a:gd name="connsiteX27" fmla="*/ 82672 w 379365"/>
                  <a:gd name="connsiteY27" fmla="*/ 156019 h 251174"/>
                  <a:gd name="connsiteX28" fmla="*/ 106675 w 379365"/>
                  <a:gd name="connsiteY28" fmla="*/ 90868 h 251174"/>
                  <a:gd name="connsiteX29" fmla="*/ 86958 w 379365"/>
                  <a:gd name="connsiteY29" fmla="*/ 35147 h 251174"/>
                  <a:gd name="connsiteX30" fmla="*/ 57812 w 379365"/>
                  <a:gd name="connsiteY30" fmla="*/ 92583 h 251174"/>
                  <a:gd name="connsiteX31" fmla="*/ 82672 w 379365"/>
                  <a:gd name="connsiteY31" fmla="*/ 156019 h 25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9365" h="251174">
                    <a:moveTo>
                      <a:pt x="18378" y="35147"/>
                    </a:moveTo>
                    <a:cubicBezTo>
                      <a:pt x="26379" y="18764"/>
                      <a:pt x="37904" y="12859"/>
                      <a:pt x="54383" y="12859"/>
                    </a:cubicBezTo>
                    <a:cubicBezTo>
                      <a:pt x="88673" y="12859"/>
                      <a:pt x="134107" y="23146"/>
                      <a:pt x="138393" y="48006"/>
                    </a:cubicBezTo>
                    <a:cubicBezTo>
                      <a:pt x="142679" y="72866"/>
                      <a:pt x="152966" y="170593"/>
                      <a:pt x="98102" y="174022"/>
                    </a:cubicBezTo>
                    <a:cubicBezTo>
                      <a:pt x="84386" y="174879"/>
                      <a:pt x="75147" y="171640"/>
                      <a:pt x="68956" y="171450"/>
                    </a:cubicBezTo>
                    <a:cubicBezTo>
                      <a:pt x="50287" y="170974"/>
                      <a:pt x="59526" y="170593"/>
                      <a:pt x="59526" y="170593"/>
                    </a:cubicBezTo>
                    <a:cubicBezTo>
                      <a:pt x="59526" y="170593"/>
                      <a:pt x="57621" y="235553"/>
                      <a:pt x="104103" y="231457"/>
                    </a:cubicBezTo>
                    <a:cubicBezTo>
                      <a:pt x="181256" y="224600"/>
                      <a:pt x="181256" y="95155"/>
                      <a:pt x="182113" y="72009"/>
                    </a:cubicBezTo>
                    <a:cubicBezTo>
                      <a:pt x="182780" y="54388"/>
                      <a:pt x="161539" y="59150"/>
                      <a:pt x="163253" y="24003"/>
                    </a:cubicBezTo>
                    <a:cubicBezTo>
                      <a:pt x="163253" y="24003"/>
                      <a:pt x="169540" y="0"/>
                      <a:pt x="186399" y="0"/>
                    </a:cubicBezTo>
                    <a:cubicBezTo>
                      <a:pt x="208688" y="0"/>
                      <a:pt x="197543" y="25717"/>
                      <a:pt x="217260" y="22288"/>
                    </a:cubicBezTo>
                    <a:cubicBezTo>
                      <a:pt x="236977" y="18859"/>
                      <a:pt x="264409" y="12001"/>
                      <a:pt x="278982" y="14573"/>
                    </a:cubicBezTo>
                    <a:cubicBezTo>
                      <a:pt x="293555" y="17145"/>
                      <a:pt x="290984" y="23146"/>
                      <a:pt x="290984" y="27432"/>
                    </a:cubicBezTo>
                    <a:cubicBezTo>
                      <a:pt x="290984" y="31718"/>
                      <a:pt x="277268" y="56579"/>
                      <a:pt x="278982" y="113157"/>
                    </a:cubicBezTo>
                    <a:cubicBezTo>
                      <a:pt x="280697" y="169735"/>
                      <a:pt x="286602" y="210026"/>
                      <a:pt x="317558" y="210026"/>
                    </a:cubicBezTo>
                    <a:cubicBezTo>
                      <a:pt x="340704" y="210026"/>
                      <a:pt x="357563" y="181070"/>
                      <a:pt x="362993" y="177451"/>
                    </a:cubicBezTo>
                    <a:cubicBezTo>
                      <a:pt x="365564" y="175736"/>
                      <a:pt x="375851" y="174022"/>
                      <a:pt x="378423" y="176593"/>
                    </a:cubicBezTo>
                    <a:cubicBezTo>
                      <a:pt x="379661" y="177832"/>
                      <a:pt x="382043" y="187452"/>
                      <a:pt x="367279" y="199739"/>
                    </a:cubicBezTo>
                    <a:cubicBezTo>
                      <a:pt x="351372" y="212979"/>
                      <a:pt x="316892" y="228886"/>
                      <a:pt x="274696" y="228029"/>
                    </a:cubicBezTo>
                    <a:cubicBezTo>
                      <a:pt x="274696" y="228029"/>
                      <a:pt x="228404" y="231457"/>
                      <a:pt x="228404" y="151733"/>
                    </a:cubicBezTo>
                    <a:lnTo>
                      <a:pt x="228404" y="61722"/>
                    </a:lnTo>
                    <a:cubicBezTo>
                      <a:pt x="228404" y="61722"/>
                      <a:pt x="219832" y="54007"/>
                      <a:pt x="214688" y="55721"/>
                    </a:cubicBezTo>
                    <a:cubicBezTo>
                      <a:pt x="213164" y="56197"/>
                      <a:pt x="207830" y="53721"/>
                      <a:pt x="205259" y="67723"/>
                    </a:cubicBezTo>
                    <a:cubicBezTo>
                      <a:pt x="199163" y="101346"/>
                      <a:pt x="202687" y="158591"/>
                      <a:pt x="177827" y="200597"/>
                    </a:cubicBezTo>
                    <a:cubicBezTo>
                      <a:pt x="177827" y="200597"/>
                      <a:pt x="152109" y="251174"/>
                      <a:pt x="69813" y="251174"/>
                    </a:cubicBezTo>
                    <a:cubicBezTo>
                      <a:pt x="-12483" y="251174"/>
                      <a:pt x="1233" y="154305"/>
                      <a:pt x="376" y="135446"/>
                    </a:cubicBezTo>
                    <a:cubicBezTo>
                      <a:pt x="185" y="131350"/>
                      <a:pt x="1424" y="70104"/>
                      <a:pt x="18378" y="35147"/>
                    </a:cubicBezTo>
                    <a:moveTo>
                      <a:pt x="82672" y="156019"/>
                    </a:moveTo>
                    <a:cubicBezTo>
                      <a:pt x="96388" y="156019"/>
                      <a:pt x="106675" y="132874"/>
                      <a:pt x="106675" y="90868"/>
                    </a:cubicBezTo>
                    <a:cubicBezTo>
                      <a:pt x="106675" y="48863"/>
                      <a:pt x="103246" y="35147"/>
                      <a:pt x="86958" y="35147"/>
                    </a:cubicBezTo>
                    <a:cubicBezTo>
                      <a:pt x="70670" y="35147"/>
                      <a:pt x="57812" y="58293"/>
                      <a:pt x="57812" y="92583"/>
                    </a:cubicBezTo>
                    <a:cubicBezTo>
                      <a:pt x="57812" y="126873"/>
                      <a:pt x="52668" y="156019"/>
                      <a:pt x="82672" y="156019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6" name="Graphic 6">
              <a:extLst>
                <a:ext uri="{FF2B5EF4-FFF2-40B4-BE49-F238E27FC236}">
                  <a16:creationId xmlns:a16="http://schemas.microsoft.com/office/drawing/2014/main" id="{D9A1E9EC-CD40-4BAB-AD88-3044E633836B}"/>
                </a:ext>
              </a:extLst>
            </p:cNvPr>
            <p:cNvGrpSpPr/>
            <p:nvPr/>
          </p:nvGrpSpPr>
          <p:grpSpPr>
            <a:xfrm>
              <a:off x="7347193" y="3364519"/>
              <a:ext cx="1137951" cy="531157"/>
              <a:chOff x="7347193" y="3364519"/>
              <a:chExt cx="1137951" cy="531157"/>
            </a:xfrm>
            <a:grp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5ED7A67-4E19-4BE5-BA51-CA2F182FFFE3}"/>
                  </a:ext>
                </a:extLst>
              </p:cNvPr>
              <p:cNvSpPr/>
              <p:nvPr/>
            </p:nvSpPr>
            <p:spPr>
              <a:xfrm>
                <a:off x="7632467" y="3364519"/>
                <a:ext cx="523198" cy="361710"/>
              </a:xfrm>
              <a:custGeom>
                <a:avLst/>
                <a:gdLst>
                  <a:gd name="connsiteX0" fmla="*/ 39719 w 523198"/>
                  <a:gd name="connsiteY0" fmla="*/ 4235 h 361710"/>
                  <a:gd name="connsiteX1" fmla="*/ 109157 w 523198"/>
                  <a:gd name="connsiteY1" fmla="*/ 13188 h 361710"/>
                  <a:gd name="connsiteX2" fmla="*/ 133541 w 523198"/>
                  <a:gd name="connsiteY2" fmla="*/ 58146 h 361710"/>
                  <a:gd name="connsiteX3" fmla="*/ 110395 w 523198"/>
                  <a:gd name="connsiteY3" fmla="*/ 163588 h 361710"/>
                  <a:gd name="connsiteX4" fmla="*/ 57722 w 523198"/>
                  <a:gd name="connsiteY4" fmla="*/ 164922 h 361710"/>
                  <a:gd name="connsiteX5" fmla="*/ 82201 w 523198"/>
                  <a:gd name="connsiteY5" fmla="*/ 225310 h 361710"/>
                  <a:gd name="connsiteX6" fmla="*/ 185071 w 523198"/>
                  <a:gd name="connsiteY6" fmla="*/ 31191 h 361710"/>
                  <a:gd name="connsiteX7" fmla="*/ 212027 w 523198"/>
                  <a:gd name="connsiteY7" fmla="*/ 19665 h 361710"/>
                  <a:gd name="connsiteX8" fmla="*/ 230029 w 523198"/>
                  <a:gd name="connsiteY8" fmla="*/ 55670 h 361710"/>
                  <a:gd name="connsiteX9" fmla="*/ 231267 w 523198"/>
                  <a:gd name="connsiteY9" fmla="*/ 132822 h 361710"/>
                  <a:gd name="connsiteX10" fmla="*/ 287846 w 523198"/>
                  <a:gd name="connsiteY10" fmla="*/ 2997 h 361710"/>
                  <a:gd name="connsiteX11" fmla="*/ 330232 w 523198"/>
                  <a:gd name="connsiteY11" fmla="*/ 15855 h 361710"/>
                  <a:gd name="connsiteX12" fmla="*/ 344424 w 523198"/>
                  <a:gd name="connsiteY12" fmla="*/ 202260 h 361710"/>
                  <a:gd name="connsiteX13" fmla="*/ 364998 w 523198"/>
                  <a:gd name="connsiteY13" fmla="*/ 167589 h 361710"/>
                  <a:gd name="connsiteX14" fmla="*/ 364998 w 523198"/>
                  <a:gd name="connsiteY14" fmla="*/ 102057 h 361710"/>
                  <a:gd name="connsiteX15" fmla="*/ 408718 w 523198"/>
                  <a:gd name="connsiteY15" fmla="*/ 9474 h 361710"/>
                  <a:gd name="connsiteX16" fmla="*/ 445961 w 523198"/>
                  <a:gd name="connsiteY16" fmla="*/ 15951 h 361710"/>
                  <a:gd name="connsiteX17" fmla="*/ 470345 w 523198"/>
                  <a:gd name="connsiteY17" fmla="*/ 17189 h 361710"/>
                  <a:gd name="connsiteX18" fmla="*/ 502539 w 523198"/>
                  <a:gd name="connsiteY18" fmla="*/ 520 h 361710"/>
                  <a:gd name="connsiteX19" fmla="*/ 523113 w 523198"/>
                  <a:gd name="connsiteY19" fmla="*/ 24904 h 361710"/>
                  <a:gd name="connsiteX20" fmla="*/ 517970 w 523198"/>
                  <a:gd name="connsiteY20" fmla="*/ 298748 h 361710"/>
                  <a:gd name="connsiteX21" fmla="*/ 476822 w 523198"/>
                  <a:gd name="connsiteY21" fmla="*/ 361708 h 361710"/>
                  <a:gd name="connsiteX22" fmla="*/ 371380 w 523198"/>
                  <a:gd name="connsiteY22" fmla="*/ 311607 h 361710"/>
                  <a:gd name="connsiteX23" fmla="*/ 391954 w 523198"/>
                  <a:gd name="connsiteY23" fmla="*/ 316750 h 361710"/>
                  <a:gd name="connsiteX24" fmla="*/ 434340 w 523198"/>
                  <a:gd name="connsiteY24" fmla="*/ 343706 h 361710"/>
                  <a:gd name="connsiteX25" fmla="*/ 472916 w 523198"/>
                  <a:gd name="connsiteY25" fmla="*/ 279412 h 361710"/>
                  <a:gd name="connsiteX26" fmla="*/ 470345 w 523198"/>
                  <a:gd name="connsiteY26" fmla="*/ 227977 h 361710"/>
                  <a:gd name="connsiteX27" fmla="*/ 446913 w 523198"/>
                  <a:gd name="connsiteY27" fmla="*/ 236931 h 361710"/>
                  <a:gd name="connsiteX28" fmla="*/ 395859 w 523198"/>
                  <a:gd name="connsiteY28" fmla="*/ 235978 h 361710"/>
                  <a:gd name="connsiteX29" fmla="*/ 370142 w 523198"/>
                  <a:gd name="connsiteY29" fmla="*/ 211213 h 361710"/>
                  <a:gd name="connsiteX30" fmla="*/ 328994 w 523198"/>
                  <a:gd name="connsiteY30" fmla="*/ 222738 h 361710"/>
                  <a:gd name="connsiteX31" fmla="*/ 273749 w 523198"/>
                  <a:gd name="connsiteY31" fmla="*/ 177780 h 361710"/>
                  <a:gd name="connsiteX32" fmla="*/ 272415 w 523198"/>
                  <a:gd name="connsiteY32" fmla="*/ 71100 h 361710"/>
                  <a:gd name="connsiteX33" fmla="*/ 227457 w 523198"/>
                  <a:gd name="connsiteY33" fmla="*/ 236931 h 361710"/>
                  <a:gd name="connsiteX34" fmla="*/ 186309 w 523198"/>
                  <a:gd name="connsiteY34" fmla="*/ 215118 h 361710"/>
                  <a:gd name="connsiteX35" fmla="*/ 177356 w 523198"/>
                  <a:gd name="connsiteY35" fmla="*/ 135394 h 361710"/>
                  <a:gd name="connsiteX36" fmla="*/ 163259 w 523198"/>
                  <a:gd name="connsiteY36" fmla="*/ 159778 h 361710"/>
                  <a:gd name="connsiteX37" fmla="*/ 61722 w 523198"/>
                  <a:gd name="connsiteY37" fmla="*/ 240741 h 361710"/>
                  <a:gd name="connsiteX38" fmla="*/ 0 w 523198"/>
                  <a:gd name="connsiteY38" fmla="*/ 149491 h 361710"/>
                  <a:gd name="connsiteX39" fmla="*/ 39815 w 523198"/>
                  <a:gd name="connsiteY39" fmla="*/ 4235 h 361710"/>
                  <a:gd name="connsiteX40" fmla="*/ 83439 w 523198"/>
                  <a:gd name="connsiteY40" fmla="*/ 24809 h 361710"/>
                  <a:gd name="connsiteX41" fmla="*/ 52578 w 523198"/>
                  <a:gd name="connsiteY41" fmla="*/ 95484 h 361710"/>
                  <a:gd name="connsiteX42" fmla="*/ 73152 w 523198"/>
                  <a:gd name="connsiteY42" fmla="*/ 150729 h 361710"/>
                  <a:gd name="connsiteX43" fmla="*/ 97536 w 523198"/>
                  <a:gd name="connsiteY43" fmla="*/ 137871 h 361710"/>
                  <a:gd name="connsiteX44" fmla="*/ 83439 w 523198"/>
                  <a:gd name="connsiteY44" fmla="*/ 24714 h 361710"/>
                  <a:gd name="connsiteX45" fmla="*/ 417100 w 523198"/>
                  <a:gd name="connsiteY45" fmla="*/ 122535 h 361710"/>
                  <a:gd name="connsiteX46" fmla="*/ 444056 w 523198"/>
                  <a:gd name="connsiteY46" fmla="*/ 215118 h 361710"/>
                  <a:gd name="connsiteX47" fmla="*/ 474250 w 523198"/>
                  <a:gd name="connsiteY47" fmla="*/ 123869 h 361710"/>
                  <a:gd name="connsiteX48" fmla="*/ 444722 w 523198"/>
                  <a:gd name="connsiteY48" fmla="*/ 32619 h 361710"/>
                  <a:gd name="connsiteX49" fmla="*/ 417100 w 523198"/>
                  <a:gd name="connsiteY49" fmla="*/ 122631 h 36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523198" h="361710">
                    <a:moveTo>
                      <a:pt x="39719" y="4235"/>
                    </a:moveTo>
                    <a:cubicBezTo>
                      <a:pt x="43625" y="4235"/>
                      <a:pt x="83058" y="1473"/>
                      <a:pt x="109157" y="13188"/>
                    </a:cubicBezTo>
                    <a:cubicBezTo>
                      <a:pt x="125540" y="20618"/>
                      <a:pt x="134112" y="32905"/>
                      <a:pt x="133541" y="58146"/>
                    </a:cubicBezTo>
                    <a:cubicBezTo>
                      <a:pt x="132302" y="122440"/>
                      <a:pt x="129731" y="154539"/>
                      <a:pt x="110395" y="163588"/>
                    </a:cubicBezTo>
                    <a:cubicBezTo>
                      <a:pt x="91154" y="172637"/>
                      <a:pt x="61532" y="162350"/>
                      <a:pt x="57722" y="164922"/>
                    </a:cubicBezTo>
                    <a:cubicBezTo>
                      <a:pt x="53912" y="167493"/>
                      <a:pt x="52578" y="223310"/>
                      <a:pt x="82201" y="225310"/>
                    </a:cubicBezTo>
                    <a:cubicBezTo>
                      <a:pt x="119444" y="227882"/>
                      <a:pt x="164497" y="161016"/>
                      <a:pt x="185071" y="31191"/>
                    </a:cubicBezTo>
                    <a:cubicBezTo>
                      <a:pt x="186500" y="22237"/>
                      <a:pt x="206883" y="18332"/>
                      <a:pt x="212027" y="19665"/>
                    </a:cubicBezTo>
                    <a:cubicBezTo>
                      <a:pt x="212027" y="19665"/>
                      <a:pt x="230029" y="19665"/>
                      <a:pt x="230029" y="55670"/>
                    </a:cubicBezTo>
                    <a:cubicBezTo>
                      <a:pt x="230029" y="91674"/>
                      <a:pt x="231267" y="132822"/>
                      <a:pt x="231267" y="132822"/>
                    </a:cubicBezTo>
                    <a:cubicBezTo>
                      <a:pt x="231267" y="132822"/>
                      <a:pt x="264890" y="12522"/>
                      <a:pt x="287846" y="2997"/>
                    </a:cubicBezTo>
                    <a:cubicBezTo>
                      <a:pt x="303276" y="-3480"/>
                      <a:pt x="334137" y="425"/>
                      <a:pt x="330232" y="15855"/>
                    </a:cubicBezTo>
                    <a:cubicBezTo>
                      <a:pt x="326422" y="31286"/>
                      <a:pt x="306038" y="206736"/>
                      <a:pt x="344424" y="202260"/>
                    </a:cubicBezTo>
                    <a:cubicBezTo>
                      <a:pt x="366236" y="199688"/>
                      <a:pt x="366236" y="185591"/>
                      <a:pt x="364998" y="167589"/>
                    </a:cubicBezTo>
                    <a:cubicBezTo>
                      <a:pt x="363665" y="148539"/>
                      <a:pt x="364998" y="125202"/>
                      <a:pt x="364998" y="102057"/>
                    </a:cubicBezTo>
                    <a:cubicBezTo>
                      <a:pt x="364998" y="78911"/>
                      <a:pt x="377857" y="6902"/>
                      <a:pt x="408718" y="9474"/>
                    </a:cubicBezTo>
                    <a:cubicBezTo>
                      <a:pt x="439579" y="12045"/>
                      <a:pt x="439579" y="15951"/>
                      <a:pt x="445961" y="15951"/>
                    </a:cubicBezTo>
                    <a:cubicBezTo>
                      <a:pt x="452342" y="15951"/>
                      <a:pt x="470345" y="17189"/>
                      <a:pt x="470345" y="17189"/>
                    </a:cubicBezTo>
                    <a:cubicBezTo>
                      <a:pt x="470345" y="17189"/>
                      <a:pt x="470345" y="-1290"/>
                      <a:pt x="502539" y="520"/>
                    </a:cubicBezTo>
                    <a:cubicBezTo>
                      <a:pt x="525685" y="1854"/>
                      <a:pt x="523113" y="18522"/>
                      <a:pt x="523113" y="24904"/>
                    </a:cubicBezTo>
                    <a:cubicBezTo>
                      <a:pt x="523113" y="31286"/>
                      <a:pt x="521875" y="281984"/>
                      <a:pt x="517970" y="298748"/>
                    </a:cubicBezTo>
                    <a:cubicBezTo>
                      <a:pt x="514160" y="315417"/>
                      <a:pt x="515398" y="361613"/>
                      <a:pt x="476822" y="361708"/>
                    </a:cubicBezTo>
                    <a:cubicBezTo>
                      <a:pt x="409289" y="361994"/>
                      <a:pt x="372999" y="330561"/>
                      <a:pt x="371380" y="311607"/>
                    </a:cubicBezTo>
                    <a:cubicBezTo>
                      <a:pt x="371380" y="311607"/>
                      <a:pt x="380714" y="306463"/>
                      <a:pt x="391954" y="316750"/>
                    </a:cubicBezTo>
                    <a:cubicBezTo>
                      <a:pt x="397097" y="321417"/>
                      <a:pt x="407384" y="341134"/>
                      <a:pt x="434340" y="343706"/>
                    </a:cubicBezTo>
                    <a:cubicBezTo>
                      <a:pt x="457010" y="345897"/>
                      <a:pt x="471583" y="303891"/>
                      <a:pt x="472916" y="279412"/>
                    </a:cubicBezTo>
                    <a:lnTo>
                      <a:pt x="470345" y="227977"/>
                    </a:lnTo>
                    <a:cubicBezTo>
                      <a:pt x="470345" y="227977"/>
                      <a:pt x="463582" y="229882"/>
                      <a:pt x="446913" y="236931"/>
                    </a:cubicBezTo>
                    <a:cubicBezTo>
                      <a:pt x="443103" y="238550"/>
                      <a:pt x="404908" y="238359"/>
                      <a:pt x="395859" y="235978"/>
                    </a:cubicBezTo>
                    <a:cubicBezTo>
                      <a:pt x="384905" y="233121"/>
                      <a:pt x="370142" y="211213"/>
                      <a:pt x="370142" y="211213"/>
                    </a:cubicBezTo>
                    <a:cubicBezTo>
                      <a:pt x="370142" y="211213"/>
                      <a:pt x="359855" y="222738"/>
                      <a:pt x="328994" y="222738"/>
                    </a:cubicBezTo>
                    <a:cubicBezTo>
                      <a:pt x="298133" y="222738"/>
                      <a:pt x="276320" y="197021"/>
                      <a:pt x="273749" y="177780"/>
                    </a:cubicBezTo>
                    <a:cubicBezTo>
                      <a:pt x="271177" y="158540"/>
                      <a:pt x="272415" y="71100"/>
                      <a:pt x="272415" y="71100"/>
                    </a:cubicBezTo>
                    <a:cubicBezTo>
                      <a:pt x="272415" y="71100"/>
                      <a:pt x="226124" y="179114"/>
                      <a:pt x="227457" y="236931"/>
                    </a:cubicBezTo>
                    <a:cubicBezTo>
                      <a:pt x="227457" y="236931"/>
                      <a:pt x="190119" y="245884"/>
                      <a:pt x="186309" y="215118"/>
                    </a:cubicBezTo>
                    <a:cubicBezTo>
                      <a:pt x="182499" y="184257"/>
                      <a:pt x="177356" y="135394"/>
                      <a:pt x="177356" y="135394"/>
                    </a:cubicBezTo>
                    <a:cubicBezTo>
                      <a:pt x="177356" y="135394"/>
                      <a:pt x="171069" y="143205"/>
                      <a:pt x="163259" y="159778"/>
                    </a:cubicBezTo>
                    <a:cubicBezTo>
                      <a:pt x="148876" y="190068"/>
                      <a:pt x="127254" y="237693"/>
                      <a:pt x="61722" y="240741"/>
                    </a:cubicBezTo>
                    <a:cubicBezTo>
                      <a:pt x="7715" y="243312"/>
                      <a:pt x="0" y="175209"/>
                      <a:pt x="0" y="149491"/>
                    </a:cubicBezTo>
                    <a:cubicBezTo>
                      <a:pt x="0" y="149491"/>
                      <a:pt x="6001" y="4235"/>
                      <a:pt x="39815" y="4235"/>
                    </a:cubicBezTo>
                    <a:moveTo>
                      <a:pt x="83439" y="24809"/>
                    </a:moveTo>
                    <a:cubicBezTo>
                      <a:pt x="66104" y="24809"/>
                      <a:pt x="54293" y="61766"/>
                      <a:pt x="52578" y="95484"/>
                    </a:cubicBezTo>
                    <a:cubicBezTo>
                      <a:pt x="50006" y="146919"/>
                      <a:pt x="64865" y="150348"/>
                      <a:pt x="73152" y="150729"/>
                    </a:cubicBezTo>
                    <a:cubicBezTo>
                      <a:pt x="91535" y="151587"/>
                      <a:pt x="97536" y="137871"/>
                      <a:pt x="97536" y="137871"/>
                    </a:cubicBezTo>
                    <a:cubicBezTo>
                      <a:pt x="97536" y="137871"/>
                      <a:pt x="108299" y="24714"/>
                      <a:pt x="83439" y="24714"/>
                    </a:cubicBezTo>
                    <a:moveTo>
                      <a:pt x="417100" y="122535"/>
                    </a:moveTo>
                    <a:cubicBezTo>
                      <a:pt x="417100" y="141871"/>
                      <a:pt x="412623" y="215118"/>
                      <a:pt x="444056" y="215118"/>
                    </a:cubicBezTo>
                    <a:cubicBezTo>
                      <a:pt x="466535" y="215118"/>
                      <a:pt x="474250" y="195211"/>
                      <a:pt x="474250" y="123869"/>
                    </a:cubicBezTo>
                    <a:cubicBezTo>
                      <a:pt x="474250" y="52527"/>
                      <a:pt x="467201" y="32619"/>
                      <a:pt x="444722" y="32619"/>
                    </a:cubicBezTo>
                    <a:cubicBezTo>
                      <a:pt x="422243" y="32619"/>
                      <a:pt x="417100" y="96437"/>
                      <a:pt x="417100" y="122631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28E9068-E9AB-4073-8217-4D41829BA9ED}"/>
                  </a:ext>
                </a:extLst>
              </p:cNvPr>
              <p:cNvSpPr/>
              <p:nvPr/>
            </p:nvSpPr>
            <p:spPr>
              <a:xfrm>
                <a:off x="7347193" y="3819858"/>
                <a:ext cx="47625" cy="75342"/>
              </a:xfrm>
              <a:custGeom>
                <a:avLst/>
                <a:gdLst>
                  <a:gd name="connsiteX0" fmla="*/ 30766 w 47625"/>
                  <a:gd name="connsiteY0" fmla="*/ 75248 h 75342"/>
                  <a:gd name="connsiteX1" fmla="*/ 15716 w 47625"/>
                  <a:gd name="connsiteY1" fmla="*/ 73152 h 75342"/>
                  <a:gd name="connsiteX2" fmla="*/ 6287 w 47625"/>
                  <a:gd name="connsiteY2" fmla="*/ 66865 h 75342"/>
                  <a:gd name="connsiteX3" fmla="*/ 1429 w 47625"/>
                  <a:gd name="connsiteY3" fmla="*/ 56388 h 75342"/>
                  <a:gd name="connsiteX4" fmla="*/ 0 w 47625"/>
                  <a:gd name="connsiteY4" fmla="*/ 41910 h 75342"/>
                  <a:gd name="connsiteX5" fmla="*/ 0 w 47625"/>
                  <a:gd name="connsiteY5" fmla="*/ 34195 h 75342"/>
                  <a:gd name="connsiteX6" fmla="*/ 1524 w 47625"/>
                  <a:gd name="connsiteY6" fmla="*/ 20193 h 75342"/>
                  <a:gd name="connsiteX7" fmla="*/ 6668 w 47625"/>
                  <a:gd name="connsiteY7" fmla="*/ 9430 h 75342"/>
                  <a:gd name="connsiteX8" fmla="*/ 16383 w 47625"/>
                  <a:gd name="connsiteY8" fmla="*/ 2476 h 75342"/>
                  <a:gd name="connsiteX9" fmla="*/ 31623 w 47625"/>
                  <a:gd name="connsiteY9" fmla="*/ 0 h 75342"/>
                  <a:gd name="connsiteX10" fmla="*/ 40195 w 47625"/>
                  <a:gd name="connsiteY10" fmla="*/ 762 h 75342"/>
                  <a:gd name="connsiteX11" fmla="*/ 47625 w 47625"/>
                  <a:gd name="connsiteY11" fmla="*/ 2667 h 75342"/>
                  <a:gd name="connsiteX12" fmla="*/ 45434 w 47625"/>
                  <a:gd name="connsiteY12" fmla="*/ 12668 h 75342"/>
                  <a:gd name="connsiteX13" fmla="*/ 39815 w 47625"/>
                  <a:gd name="connsiteY13" fmla="*/ 11335 h 75342"/>
                  <a:gd name="connsiteX14" fmla="*/ 32957 w 47625"/>
                  <a:gd name="connsiteY14" fmla="*/ 10763 h 75342"/>
                  <a:gd name="connsiteX15" fmla="*/ 23813 w 47625"/>
                  <a:gd name="connsiteY15" fmla="*/ 11811 h 75342"/>
                  <a:gd name="connsiteX16" fmla="*/ 17621 w 47625"/>
                  <a:gd name="connsiteY16" fmla="*/ 15430 h 75342"/>
                  <a:gd name="connsiteX17" fmla="*/ 14097 w 47625"/>
                  <a:gd name="connsiteY17" fmla="*/ 22669 h 75342"/>
                  <a:gd name="connsiteX18" fmla="*/ 13049 w 47625"/>
                  <a:gd name="connsiteY18" fmla="*/ 34480 h 75342"/>
                  <a:gd name="connsiteX19" fmla="*/ 13049 w 47625"/>
                  <a:gd name="connsiteY19" fmla="*/ 41434 h 75342"/>
                  <a:gd name="connsiteX20" fmla="*/ 14002 w 47625"/>
                  <a:gd name="connsiteY20" fmla="*/ 53054 h 75342"/>
                  <a:gd name="connsiteX21" fmla="*/ 17336 w 47625"/>
                  <a:gd name="connsiteY21" fmla="*/ 60103 h 75342"/>
                  <a:gd name="connsiteX22" fmla="*/ 23622 w 47625"/>
                  <a:gd name="connsiteY22" fmla="*/ 63627 h 75342"/>
                  <a:gd name="connsiteX23" fmla="*/ 33242 w 47625"/>
                  <a:gd name="connsiteY23" fmla="*/ 64579 h 75342"/>
                  <a:gd name="connsiteX24" fmla="*/ 40005 w 47625"/>
                  <a:gd name="connsiteY24" fmla="*/ 64198 h 75342"/>
                  <a:gd name="connsiteX25" fmla="*/ 47244 w 47625"/>
                  <a:gd name="connsiteY25" fmla="*/ 63246 h 75342"/>
                  <a:gd name="connsiteX26" fmla="*/ 45149 w 47625"/>
                  <a:gd name="connsiteY26" fmla="*/ 73533 h 75342"/>
                  <a:gd name="connsiteX27" fmla="*/ 37814 w 47625"/>
                  <a:gd name="connsiteY27" fmla="*/ 74867 h 75342"/>
                  <a:gd name="connsiteX28" fmla="*/ 30480 w 47625"/>
                  <a:gd name="connsiteY28" fmla="*/ 75343 h 75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7625" h="75342">
                    <a:moveTo>
                      <a:pt x="30766" y="75248"/>
                    </a:moveTo>
                    <a:cubicBezTo>
                      <a:pt x="24765" y="75248"/>
                      <a:pt x="19717" y="74581"/>
                      <a:pt x="15716" y="73152"/>
                    </a:cubicBezTo>
                    <a:cubicBezTo>
                      <a:pt x="11716" y="71723"/>
                      <a:pt x="8573" y="69628"/>
                      <a:pt x="6287" y="66865"/>
                    </a:cubicBezTo>
                    <a:cubicBezTo>
                      <a:pt x="4001" y="64103"/>
                      <a:pt x="2286" y="60579"/>
                      <a:pt x="1429" y="56388"/>
                    </a:cubicBezTo>
                    <a:cubicBezTo>
                      <a:pt x="572" y="52197"/>
                      <a:pt x="0" y="47339"/>
                      <a:pt x="0" y="41910"/>
                    </a:cubicBezTo>
                    <a:lnTo>
                      <a:pt x="0" y="34195"/>
                    </a:lnTo>
                    <a:cubicBezTo>
                      <a:pt x="0" y="29051"/>
                      <a:pt x="476" y="24384"/>
                      <a:pt x="1524" y="20193"/>
                    </a:cubicBezTo>
                    <a:cubicBezTo>
                      <a:pt x="2477" y="16002"/>
                      <a:pt x="4191" y="12382"/>
                      <a:pt x="6668" y="9430"/>
                    </a:cubicBezTo>
                    <a:cubicBezTo>
                      <a:pt x="9049" y="6477"/>
                      <a:pt x="12287" y="4096"/>
                      <a:pt x="16383" y="2476"/>
                    </a:cubicBezTo>
                    <a:cubicBezTo>
                      <a:pt x="20479" y="857"/>
                      <a:pt x="25527" y="0"/>
                      <a:pt x="31623" y="0"/>
                    </a:cubicBezTo>
                    <a:cubicBezTo>
                      <a:pt x="34576" y="0"/>
                      <a:pt x="37433" y="190"/>
                      <a:pt x="40195" y="762"/>
                    </a:cubicBezTo>
                    <a:cubicBezTo>
                      <a:pt x="42958" y="1238"/>
                      <a:pt x="45434" y="1810"/>
                      <a:pt x="47625" y="2667"/>
                    </a:cubicBezTo>
                    <a:lnTo>
                      <a:pt x="45434" y="12668"/>
                    </a:lnTo>
                    <a:cubicBezTo>
                      <a:pt x="43815" y="12192"/>
                      <a:pt x="42005" y="11716"/>
                      <a:pt x="39815" y="11335"/>
                    </a:cubicBezTo>
                    <a:cubicBezTo>
                      <a:pt x="37624" y="10954"/>
                      <a:pt x="35338" y="10763"/>
                      <a:pt x="32957" y="10763"/>
                    </a:cubicBezTo>
                    <a:cubicBezTo>
                      <a:pt x="29337" y="10763"/>
                      <a:pt x="26384" y="11144"/>
                      <a:pt x="23813" y="11811"/>
                    </a:cubicBezTo>
                    <a:cubicBezTo>
                      <a:pt x="21336" y="12478"/>
                      <a:pt x="19241" y="13716"/>
                      <a:pt x="17621" y="15430"/>
                    </a:cubicBezTo>
                    <a:cubicBezTo>
                      <a:pt x="16002" y="17145"/>
                      <a:pt x="14859" y="19621"/>
                      <a:pt x="14097" y="22669"/>
                    </a:cubicBezTo>
                    <a:cubicBezTo>
                      <a:pt x="13335" y="25717"/>
                      <a:pt x="13049" y="29718"/>
                      <a:pt x="13049" y="34480"/>
                    </a:cubicBezTo>
                    <a:lnTo>
                      <a:pt x="13049" y="41434"/>
                    </a:lnTo>
                    <a:cubicBezTo>
                      <a:pt x="13049" y="46196"/>
                      <a:pt x="13335" y="50006"/>
                      <a:pt x="14002" y="53054"/>
                    </a:cubicBezTo>
                    <a:cubicBezTo>
                      <a:pt x="14669" y="56102"/>
                      <a:pt x="15716" y="58483"/>
                      <a:pt x="17336" y="60103"/>
                    </a:cubicBezTo>
                    <a:cubicBezTo>
                      <a:pt x="18955" y="61817"/>
                      <a:pt x="20955" y="62960"/>
                      <a:pt x="23622" y="63627"/>
                    </a:cubicBezTo>
                    <a:cubicBezTo>
                      <a:pt x="26194" y="64198"/>
                      <a:pt x="29432" y="64579"/>
                      <a:pt x="33242" y="64579"/>
                    </a:cubicBezTo>
                    <a:cubicBezTo>
                      <a:pt x="35243" y="64579"/>
                      <a:pt x="37529" y="64484"/>
                      <a:pt x="40005" y="64198"/>
                    </a:cubicBezTo>
                    <a:cubicBezTo>
                      <a:pt x="42577" y="64008"/>
                      <a:pt x="44958" y="63627"/>
                      <a:pt x="47244" y="63246"/>
                    </a:cubicBezTo>
                    <a:lnTo>
                      <a:pt x="45149" y="73533"/>
                    </a:lnTo>
                    <a:cubicBezTo>
                      <a:pt x="42863" y="74104"/>
                      <a:pt x="40481" y="74486"/>
                      <a:pt x="37814" y="74867"/>
                    </a:cubicBezTo>
                    <a:cubicBezTo>
                      <a:pt x="35243" y="75152"/>
                      <a:pt x="32766" y="75343"/>
                      <a:pt x="30480" y="75343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16881B6-4300-451C-AFAD-6E3913F574D5}"/>
                  </a:ext>
                </a:extLst>
              </p:cNvPr>
              <p:cNvSpPr/>
              <p:nvPr/>
            </p:nvSpPr>
            <p:spPr>
              <a:xfrm>
                <a:off x="7449492" y="3819286"/>
                <a:ext cx="59055" cy="76390"/>
              </a:xfrm>
              <a:custGeom>
                <a:avLst/>
                <a:gdLst>
                  <a:gd name="connsiteX0" fmla="*/ 29528 w 59055"/>
                  <a:gd name="connsiteY0" fmla="*/ 0 h 76390"/>
                  <a:gd name="connsiteX1" fmla="*/ 44196 w 59055"/>
                  <a:gd name="connsiteY1" fmla="*/ 2477 h 76390"/>
                  <a:gd name="connsiteX2" fmla="*/ 53150 w 59055"/>
                  <a:gd name="connsiteY2" fmla="*/ 9430 h 76390"/>
                  <a:gd name="connsiteX3" fmla="*/ 57722 w 59055"/>
                  <a:gd name="connsiteY3" fmla="*/ 20098 h 76390"/>
                  <a:gd name="connsiteX4" fmla="*/ 59055 w 59055"/>
                  <a:gd name="connsiteY4" fmla="*/ 33814 h 76390"/>
                  <a:gd name="connsiteX5" fmla="*/ 59055 w 59055"/>
                  <a:gd name="connsiteY5" fmla="*/ 42672 h 76390"/>
                  <a:gd name="connsiteX6" fmla="*/ 57722 w 59055"/>
                  <a:gd name="connsiteY6" fmla="*/ 56388 h 76390"/>
                  <a:gd name="connsiteX7" fmla="*/ 53054 w 59055"/>
                  <a:gd name="connsiteY7" fmla="*/ 67056 h 76390"/>
                  <a:gd name="connsiteX8" fmla="*/ 44006 w 59055"/>
                  <a:gd name="connsiteY8" fmla="*/ 73914 h 76390"/>
                  <a:gd name="connsiteX9" fmla="*/ 29528 w 59055"/>
                  <a:gd name="connsiteY9" fmla="*/ 76391 h 76390"/>
                  <a:gd name="connsiteX10" fmla="*/ 14954 w 59055"/>
                  <a:gd name="connsiteY10" fmla="*/ 73914 h 76390"/>
                  <a:gd name="connsiteX11" fmla="*/ 5906 w 59055"/>
                  <a:gd name="connsiteY11" fmla="*/ 66961 h 76390"/>
                  <a:gd name="connsiteX12" fmla="*/ 1334 w 59055"/>
                  <a:gd name="connsiteY12" fmla="*/ 56293 h 76390"/>
                  <a:gd name="connsiteX13" fmla="*/ 0 w 59055"/>
                  <a:gd name="connsiteY13" fmla="*/ 42577 h 76390"/>
                  <a:gd name="connsiteX14" fmla="*/ 0 w 59055"/>
                  <a:gd name="connsiteY14" fmla="*/ 33719 h 76390"/>
                  <a:gd name="connsiteX15" fmla="*/ 1429 w 59055"/>
                  <a:gd name="connsiteY15" fmla="*/ 20003 h 76390"/>
                  <a:gd name="connsiteX16" fmla="*/ 6191 w 59055"/>
                  <a:gd name="connsiteY16" fmla="*/ 9335 h 76390"/>
                  <a:gd name="connsiteX17" fmla="*/ 15145 w 59055"/>
                  <a:gd name="connsiteY17" fmla="*/ 2477 h 76390"/>
                  <a:gd name="connsiteX18" fmla="*/ 29432 w 59055"/>
                  <a:gd name="connsiteY18" fmla="*/ 95 h 76390"/>
                  <a:gd name="connsiteX19" fmla="*/ 29623 w 59055"/>
                  <a:gd name="connsiteY19" fmla="*/ 65627 h 76390"/>
                  <a:gd name="connsiteX20" fmla="*/ 36576 w 59055"/>
                  <a:gd name="connsiteY20" fmla="*/ 64675 h 76390"/>
                  <a:gd name="connsiteX21" fmla="*/ 41624 w 59055"/>
                  <a:gd name="connsiteY21" fmla="*/ 61151 h 76390"/>
                  <a:gd name="connsiteX22" fmla="*/ 44768 w 59055"/>
                  <a:gd name="connsiteY22" fmla="*/ 54102 h 76390"/>
                  <a:gd name="connsiteX23" fmla="*/ 45815 w 59055"/>
                  <a:gd name="connsiteY23" fmla="*/ 42672 h 76390"/>
                  <a:gd name="connsiteX24" fmla="*/ 45815 w 59055"/>
                  <a:gd name="connsiteY24" fmla="*/ 33623 h 76390"/>
                  <a:gd name="connsiteX25" fmla="*/ 44863 w 59055"/>
                  <a:gd name="connsiteY25" fmla="*/ 22003 h 76390"/>
                  <a:gd name="connsiteX26" fmla="*/ 41910 w 59055"/>
                  <a:gd name="connsiteY26" fmla="*/ 15050 h 76390"/>
                  <a:gd name="connsiteX27" fmla="*/ 36862 w 59055"/>
                  <a:gd name="connsiteY27" fmla="*/ 11621 h 76390"/>
                  <a:gd name="connsiteX28" fmla="*/ 29623 w 59055"/>
                  <a:gd name="connsiteY28" fmla="*/ 10668 h 76390"/>
                  <a:gd name="connsiteX29" fmla="*/ 22670 w 59055"/>
                  <a:gd name="connsiteY29" fmla="*/ 11621 h 76390"/>
                  <a:gd name="connsiteX30" fmla="*/ 17526 w 59055"/>
                  <a:gd name="connsiteY30" fmla="*/ 15050 h 76390"/>
                  <a:gd name="connsiteX31" fmla="*/ 14383 w 59055"/>
                  <a:gd name="connsiteY31" fmla="*/ 22003 h 76390"/>
                  <a:gd name="connsiteX32" fmla="*/ 13335 w 59055"/>
                  <a:gd name="connsiteY32" fmla="*/ 33623 h 76390"/>
                  <a:gd name="connsiteX33" fmla="*/ 13335 w 59055"/>
                  <a:gd name="connsiteY33" fmla="*/ 42672 h 76390"/>
                  <a:gd name="connsiteX34" fmla="*/ 14383 w 59055"/>
                  <a:gd name="connsiteY34" fmla="*/ 54197 h 76390"/>
                  <a:gd name="connsiteX35" fmla="*/ 17431 w 59055"/>
                  <a:gd name="connsiteY35" fmla="*/ 61151 h 76390"/>
                  <a:gd name="connsiteX36" fmla="*/ 22574 w 59055"/>
                  <a:gd name="connsiteY36" fmla="*/ 64675 h 76390"/>
                  <a:gd name="connsiteX37" fmla="*/ 29718 w 59055"/>
                  <a:gd name="connsiteY37" fmla="*/ 65627 h 76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9055" h="76390">
                    <a:moveTo>
                      <a:pt x="29528" y="0"/>
                    </a:moveTo>
                    <a:cubicBezTo>
                      <a:pt x="35528" y="0"/>
                      <a:pt x="40386" y="857"/>
                      <a:pt x="44196" y="2477"/>
                    </a:cubicBezTo>
                    <a:cubicBezTo>
                      <a:pt x="48006" y="4096"/>
                      <a:pt x="50959" y="6477"/>
                      <a:pt x="53150" y="9430"/>
                    </a:cubicBezTo>
                    <a:cubicBezTo>
                      <a:pt x="55340" y="12383"/>
                      <a:pt x="56864" y="15907"/>
                      <a:pt x="57722" y="20098"/>
                    </a:cubicBezTo>
                    <a:cubicBezTo>
                      <a:pt x="58579" y="24194"/>
                      <a:pt x="59055" y="28766"/>
                      <a:pt x="59055" y="33814"/>
                    </a:cubicBezTo>
                    <a:lnTo>
                      <a:pt x="59055" y="42672"/>
                    </a:lnTo>
                    <a:cubicBezTo>
                      <a:pt x="59055" y="47720"/>
                      <a:pt x="58579" y="52292"/>
                      <a:pt x="57722" y="56388"/>
                    </a:cubicBezTo>
                    <a:cubicBezTo>
                      <a:pt x="56864" y="60484"/>
                      <a:pt x="55245" y="64103"/>
                      <a:pt x="53054" y="67056"/>
                    </a:cubicBezTo>
                    <a:cubicBezTo>
                      <a:pt x="50864" y="70009"/>
                      <a:pt x="47816" y="72295"/>
                      <a:pt x="44006" y="73914"/>
                    </a:cubicBezTo>
                    <a:cubicBezTo>
                      <a:pt x="40196" y="75533"/>
                      <a:pt x="35338" y="76391"/>
                      <a:pt x="29528" y="76391"/>
                    </a:cubicBezTo>
                    <a:cubicBezTo>
                      <a:pt x="23717" y="76391"/>
                      <a:pt x="18764" y="75533"/>
                      <a:pt x="14954" y="73914"/>
                    </a:cubicBezTo>
                    <a:cubicBezTo>
                      <a:pt x="11144" y="72295"/>
                      <a:pt x="8192" y="69914"/>
                      <a:pt x="5906" y="66961"/>
                    </a:cubicBezTo>
                    <a:cubicBezTo>
                      <a:pt x="3715" y="64008"/>
                      <a:pt x="2191" y="60389"/>
                      <a:pt x="1334" y="56293"/>
                    </a:cubicBezTo>
                    <a:cubicBezTo>
                      <a:pt x="476" y="52197"/>
                      <a:pt x="0" y="47625"/>
                      <a:pt x="0" y="42577"/>
                    </a:cubicBezTo>
                    <a:lnTo>
                      <a:pt x="0" y="33719"/>
                    </a:lnTo>
                    <a:cubicBezTo>
                      <a:pt x="0" y="28766"/>
                      <a:pt x="476" y="24098"/>
                      <a:pt x="1429" y="20003"/>
                    </a:cubicBezTo>
                    <a:cubicBezTo>
                      <a:pt x="2381" y="15812"/>
                      <a:pt x="3905" y="12287"/>
                      <a:pt x="6191" y="9335"/>
                    </a:cubicBezTo>
                    <a:cubicBezTo>
                      <a:pt x="8382" y="6382"/>
                      <a:pt x="11430" y="4096"/>
                      <a:pt x="15145" y="2477"/>
                    </a:cubicBezTo>
                    <a:cubicBezTo>
                      <a:pt x="18860" y="857"/>
                      <a:pt x="23717" y="95"/>
                      <a:pt x="29432" y="95"/>
                    </a:cubicBezTo>
                    <a:moveTo>
                      <a:pt x="29623" y="65627"/>
                    </a:moveTo>
                    <a:cubicBezTo>
                      <a:pt x="32195" y="65627"/>
                      <a:pt x="34576" y="65342"/>
                      <a:pt x="36576" y="64675"/>
                    </a:cubicBezTo>
                    <a:cubicBezTo>
                      <a:pt x="38576" y="64008"/>
                      <a:pt x="40291" y="62865"/>
                      <a:pt x="41624" y="61151"/>
                    </a:cubicBezTo>
                    <a:cubicBezTo>
                      <a:pt x="42958" y="59436"/>
                      <a:pt x="44006" y="57055"/>
                      <a:pt x="44768" y="54102"/>
                    </a:cubicBezTo>
                    <a:cubicBezTo>
                      <a:pt x="45530" y="51149"/>
                      <a:pt x="45815" y="47339"/>
                      <a:pt x="45815" y="42672"/>
                    </a:cubicBezTo>
                    <a:lnTo>
                      <a:pt x="45815" y="33623"/>
                    </a:lnTo>
                    <a:cubicBezTo>
                      <a:pt x="45815" y="28861"/>
                      <a:pt x="45530" y="25051"/>
                      <a:pt x="44863" y="22003"/>
                    </a:cubicBezTo>
                    <a:cubicBezTo>
                      <a:pt x="44196" y="19050"/>
                      <a:pt x="43244" y="16669"/>
                      <a:pt x="41910" y="15050"/>
                    </a:cubicBezTo>
                    <a:cubicBezTo>
                      <a:pt x="40577" y="13335"/>
                      <a:pt x="38862" y="12192"/>
                      <a:pt x="36862" y="11621"/>
                    </a:cubicBezTo>
                    <a:cubicBezTo>
                      <a:pt x="34766" y="10954"/>
                      <a:pt x="32385" y="10668"/>
                      <a:pt x="29623" y="10668"/>
                    </a:cubicBezTo>
                    <a:cubicBezTo>
                      <a:pt x="26861" y="10668"/>
                      <a:pt x="24670" y="10954"/>
                      <a:pt x="22670" y="11621"/>
                    </a:cubicBezTo>
                    <a:cubicBezTo>
                      <a:pt x="20669" y="12287"/>
                      <a:pt x="18860" y="13335"/>
                      <a:pt x="17526" y="15050"/>
                    </a:cubicBezTo>
                    <a:cubicBezTo>
                      <a:pt x="16193" y="16764"/>
                      <a:pt x="15145" y="19050"/>
                      <a:pt x="14383" y="22003"/>
                    </a:cubicBezTo>
                    <a:cubicBezTo>
                      <a:pt x="13621" y="24956"/>
                      <a:pt x="13335" y="28861"/>
                      <a:pt x="13335" y="33623"/>
                    </a:cubicBezTo>
                    <a:lnTo>
                      <a:pt x="13335" y="42672"/>
                    </a:lnTo>
                    <a:cubicBezTo>
                      <a:pt x="13335" y="47435"/>
                      <a:pt x="13716" y="51245"/>
                      <a:pt x="14383" y="54197"/>
                    </a:cubicBezTo>
                    <a:cubicBezTo>
                      <a:pt x="15050" y="57150"/>
                      <a:pt x="16097" y="59436"/>
                      <a:pt x="17431" y="61151"/>
                    </a:cubicBezTo>
                    <a:cubicBezTo>
                      <a:pt x="18764" y="62865"/>
                      <a:pt x="20479" y="64008"/>
                      <a:pt x="22574" y="64675"/>
                    </a:cubicBezTo>
                    <a:cubicBezTo>
                      <a:pt x="24575" y="65342"/>
                      <a:pt x="26956" y="65627"/>
                      <a:pt x="29718" y="65627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72549AD-7ACB-4C9F-910F-B4A3780BCBAE}"/>
                  </a:ext>
                </a:extLst>
              </p:cNvPr>
              <p:cNvSpPr/>
              <p:nvPr/>
            </p:nvSpPr>
            <p:spPr>
              <a:xfrm>
                <a:off x="7569316" y="3820810"/>
                <a:ext cx="54006" cy="73247"/>
              </a:xfrm>
              <a:custGeom>
                <a:avLst/>
                <a:gdLst>
                  <a:gd name="connsiteX0" fmla="*/ 51435 w 54006"/>
                  <a:gd name="connsiteY0" fmla="*/ 23527 h 73247"/>
                  <a:gd name="connsiteX1" fmla="*/ 47911 w 54006"/>
                  <a:gd name="connsiteY1" fmla="*/ 36385 h 73247"/>
                  <a:gd name="connsiteX2" fmla="*/ 37528 w 54006"/>
                  <a:gd name="connsiteY2" fmla="*/ 43625 h 73247"/>
                  <a:gd name="connsiteX3" fmla="*/ 54007 w 54006"/>
                  <a:gd name="connsiteY3" fmla="*/ 73247 h 73247"/>
                  <a:gd name="connsiteX4" fmla="*/ 40100 w 54006"/>
                  <a:gd name="connsiteY4" fmla="*/ 73247 h 73247"/>
                  <a:gd name="connsiteX5" fmla="*/ 25051 w 54006"/>
                  <a:gd name="connsiteY5" fmla="*/ 45053 h 73247"/>
                  <a:gd name="connsiteX6" fmla="*/ 12668 w 54006"/>
                  <a:gd name="connsiteY6" fmla="*/ 45053 h 73247"/>
                  <a:gd name="connsiteX7" fmla="*/ 12668 w 54006"/>
                  <a:gd name="connsiteY7" fmla="*/ 73247 h 73247"/>
                  <a:gd name="connsiteX8" fmla="*/ 0 w 54006"/>
                  <a:gd name="connsiteY8" fmla="*/ 73247 h 73247"/>
                  <a:gd name="connsiteX9" fmla="*/ 0 w 54006"/>
                  <a:gd name="connsiteY9" fmla="*/ 0 h 73247"/>
                  <a:gd name="connsiteX10" fmla="*/ 29432 w 54006"/>
                  <a:gd name="connsiteY10" fmla="*/ 0 h 73247"/>
                  <a:gd name="connsiteX11" fmla="*/ 39433 w 54006"/>
                  <a:gd name="connsiteY11" fmla="*/ 1715 h 73247"/>
                  <a:gd name="connsiteX12" fmla="*/ 46196 w 54006"/>
                  <a:gd name="connsiteY12" fmla="*/ 6286 h 73247"/>
                  <a:gd name="connsiteX13" fmla="*/ 50006 w 54006"/>
                  <a:gd name="connsiteY13" fmla="*/ 13049 h 73247"/>
                  <a:gd name="connsiteX14" fmla="*/ 51244 w 54006"/>
                  <a:gd name="connsiteY14" fmla="*/ 21336 h 73247"/>
                  <a:gd name="connsiteX15" fmla="*/ 51244 w 54006"/>
                  <a:gd name="connsiteY15" fmla="*/ 23622 h 73247"/>
                  <a:gd name="connsiteX16" fmla="*/ 12763 w 54006"/>
                  <a:gd name="connsiteY16" fmla="*/ 34576 h 73247"/>
                  <a:gd name="connsiteX17" fmla="*/ 26479 w 54006"/>
                  <a:gd name="connsiteY17" fmla="*/ 34576 h 73247"/>
                  <a:gd name="connsiteX18" fmla="*/ 35528 w 54006"/>
                  <a:gd name="connsiteY18" fmla="*/ 31909 h 73247"/>
                  <a:gd name="connsiteX19" fmla="*/ 38576 w 54006"/>
                  <a:gd name="connsiteY19" fmla="*/ 23336 h 73247"/>
                  <a:gd name="connsiteX20" fmla="*/ 38576 w 54006"/>
                  <a:gd name="connsiteY20" fmla="*/ 21908 h 73247"/>
                  <a:gd name="connsiteX21" fmla="*/ 26956 w 54006"/>
                  <a:gd name="connsiteY21" fmla="*/ 10477 h 73247"/>
                  <a:gd name="connsiteX22" fmla="*/ 12763 w 54006"/>
                  <a:gd name="connsiteY22" fmla="*/ 10477 h 73247"/>
                  <a:gd name="connsiteX23" fmla="*/ 12763 w 54006"/>
                  <a:gd name="connsiteY23" fmla="*/ 34576 h 7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4006" h="73247">
                    <a:moveTo>
                      <a:pt x="51435" y="23527"/>
                    </a:moveTo>
                    <a:cubicBezTo>
                      <a:pt x="51435" y="28670"/>
                      <a:pt x="50292" y="32956"/>
                      <a:pt x="47911" y="36385"/>
                    </a:cubicBezTo>
                    <a:cubicBezTo>
                      <a:pt x="45529" y="39815"/>
                      <a:pt x="42100" y="42196"/>
                      <a:pt x="37528" y="43625"/>
                    </a:cubicBezTo>
                    <a:lnTo>
                      <a:pt x="54007" y="73247"/>
                    </a:lnTo>
                    <a:lnTo>
                      <a:pt x="40100" y="73247"/>
                    </a:lnTo>
                    <a:lnTo>
                      <a:pt x="25051" y="45053"/>
                    </a:lnTo>
                    <a:lnTo>
                      <a:pt x="12668" y="45053"/>
                    </a:lnTo>
                    <a:lnTo>
                      <a:pt x="12668" y="73247"/>
                    </a:lnTo>
                    <a:lnTo>
                      <a:pt x="0" y="73247"/>
                    </a:lnTo>
                    <a:lnTo>
                      <a:pt x="0" y="0"/>
                    </a:lnTo>
                    <a:lnTo>
                      <a:pt x="29432" y="0"/>
                    </a:lnTo>
                    <a:cubicBezTo>
                      <a:pt x="33338" y="0"/>
                      <a:pt x="36671" y="571"/>
                      <a:pt x="39433" y="1715"/>
                    </a:cubicBezTo>
                    <a:cubicBezTo>
                      <a:pt x="42196" y="2858"/>
                      <a:pt x="44482" y="4381"/>
                      <a:pt x="46196" y="6286"/>
                    </a:cubicBezTo>
                    <a:cubicBezTo>
                      <a:pt x="47911" y="8192"/>
                      <a:pt x="49244" y="10477"/>
                      <a:pt x="50006" y="13049"/>
                    </a:cubicBezTo>
                    <a:cubicBezTo>
                      <a:pt x="50864" y="15621"/>
                      <a:pt x="51244" y="18383"/>
                      <a:pt x="51244" y="21336"/>
                    </a:cubicBezTo>
                    <a:lnTo>
                      <a:pt x="51244" y="23622"/>
                    </a:lnTo>
                    <a:close/>
                    <a:moveTo>
                      <a:pt x="12763" y="34576"/>
                    </a:moveTo>
                    <a:lnTo>
                      <a:pt x="26479" y="34576"/>
                    </a:lnTo>
                    <a:cubicBezTo>
                      <a:pt x="30480" y="34576"/>
                      <a:pt x="33433" y="33719"/>
                      <a:pt x="35528" y="31909"/>
                    </a:cubicBezTo>
                    <a:cubicBezTo>
                      <a:pt x="37624" y="30099"/>
                      <a:pt x="38576" y="27242"/>
                      <a:pt x="38576" y="23336"/>
                    </a:cubicBezTo>
                    <a:lnTo>
                      <a:pt x="38576" y="21908"/>
                    </a:lnTo>
                    <a:cubicBezTo>
                      <a:pt x="38576" y="14288"/>
                      <a:pt x="34671" y="10477"/>
                      <a:pt x="26956" y="10477"/>
                    </a:cubicBezTo>
                    <a:lnTo>
                      <a:pt x="12763" y="10477"/>
                    </a:lnTo>
                    <a:lnTo>
                      <a:pt x="12763" y="34576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132D803-14E7-4162-8194-733AC9CF6833}"/>
                  </a:ext>
                </a:extLst>
              </p:cNvPr>
              <p:cNvSpPr/>
              <p:nvPr/>
            </p:nvSpPr>
            <p:spPr>
              <a:xfrm>
                <a:off x="7680568" y="3820810"/>
                <a:ext cx="50577" cy="73247"/>
              </a:xfrm>
              <a:custGeom>
                <a:avLst/>
                <a:gdLst>
                  <a:gd name="connsiteX0" fmla="*/ 12859 w 50577"/>
                  <a:gd name="connsiteY0" fmla="*/ 46006 h 73247"/>
                  <a:gd name="connsiteX1" fmla="*/ 12859 w 50577"/>
                  <a:gd name="connsiteY1" fmla="*/ 73247 h 73247"/>
                  <a:gd name="connsiteX2" fmla="*/ 0 w 50577"/>
                  <a:gd name="connsiteY2" fmla="*/ 73247 h 73247"/>
                  <a:gd name="connsiteX3" fmla="*/ 0 w 50577"/>
                  <a:gd name="connsiteY3" fmla="*/ 0 h 73247"/>
                  <a:gd name="connsiteX4" fmla="*/ 28766 w 50577"/>
                  <a:gd name="connsiteY4" fmla="*/ 0 h 73247"/>
                  <a:gd name="connsiteX5" fmla="*/ 38767 w 50577"/>
                  <a:gd name="connsiteY5" fmla="*/ 1619 h 73247"/>
                  <a:gd name="connsiteX6" fmla="*/ 45529 w 50577"/>
                  <a:gd name="connsiteY6" fmla="*/ 6191 h 73247"/>
                  <a:gd name="connsiteX7" fmla="*/ 49340 w 50577"/>
                  <a:gd name="connsiteY7" fmla="*/ 13049 h 73247"/>
                  <a:gd name="connsiteX8" fmla="*/ 50578 w 50577"/>
                  <a:gd name="connsiteY8" fmla="*/ 21622 h 73247"/>
                  <a:gd name="connsiteX9" fmla="*/ 50578 w 50577"/>
                  <a:gd name="connsiteY9" fmla="*/ 24098 h 73247"/>
                  <a:gd name="connsiteX10" fmla="*/ 44482 w 50577"/>
                  <a:gd name="connsiteY10" fmla="*/ 40386 h 73247"/>
                  <a:gd name="connsiteX11" fmla="*/ 26670 w 50577"/>
                  <a:gd name="connsiteY11" fmla="*/ 46006 h 73247"/>
                  <a:gd name="connsiteX12" fmla="*/ 12764 w 50577"/>
                  <a:gd name="connsiteY12" fmla="*/ 46006 h 73247"/>
                  <a:gd name="connsiteX13" fmla="*/ 12859 w 50577"/>
                  <a:gd name="connsiteY13" fmla="*/ 35909 h 73247"/>
                  <a:gd name="connsiteX14" fmla="*/ 25527 w 50577"/>
                  <a:gd name="connsiteY14" fmla="*/ 35909 h 73247"/>
                  <a:gd name="connsiteX15" fmla="*/ 34766 w 50577"/>
                  <a:gd name="connsiteY15" fmla="*/ 33147 h 73247"/>
                  <a:gd name="connsiteX16" fmla="*/ 37814 w 50577"/>
                  <a:gd name="connsiteY16" fmla="*/ 24384 h 73247"/>
                  <a:gd name="connsiteX17" fmla="*/ 37814 w 50577"/>
                  <a:gd name="connsiteY17" fmla="*/ 22003 h 73247"/>
                  <a:gd name="connsiteX18" fmla="*/ 34957 w 50577"/>
                  <a:gd name="connsiteY18" fmla="*/ 13144 h 73247"/>
                  <a:gd name="connsiteX19" fmla="*/ 25908 w 50577"/>
                  <a:gd name="connsiteY19" fmla="*/ 10096 h 73247"/>
                  <a:gd name="connsiteX20" fmla="*/ 12859 w 50577"/>
                  <a:gd name="connsiteY20" fmla="*/ 10096 h 73247"/>
                  <a:gd name="connsiteX21" fmla="*/ 12859 w 50577"/>
                  <a:gd name="connsiteY21" fmla="*/ 35909 h 7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0577" h="73247">
                    <a:moveTo>
                      <a:pt x="12859" y="46006"/>
                    </a:moveTo>
                    <a:lnTo>
                      <a:pt x="12859" y="73247"/>
                    </a:lnTo>
                    <a:lnTo>
                      <a:pt x="0" y="73247"/>
                    </a:lnTo>
                    <a:lnTo>
                      <a:pt x="0" y="0"/>
                    </a:lnTo>
                    <a:lnTo>
                      <a:pt x="28766" y="0"/>
                    </a:lnTo>
                    <a:cubicBezTo>
                      <a:pt x="32671" y="0"/>
                      <a:pt x="36004" y="571"/>
                      <a:pt x="38767" y="1619"/>
                    </a:cubicBezTo>
                    <a:cubicBezTo>
                      <a:pt x="41529" y="2762"/>
                      <a:pt x="43720" y="4286"/>
                      <a:pt x="45529" y="6191"/>
                    </a:cubicBezTo>
                    <a:cubicBezTo>
                      <a:pt x="47244" y="8192"/>
                      <a:pt x="48577" y="10382"/>
                      <a:pt x="49340" y="13049"/>
                    </a:cubicBezTo>
                    <a:cubicBezTo>
                      <a:pt x="50197" y="15621"/>
                      <a:pt x="50578" y="18479"/>
                      <a:pt x="50578" y="21622"/>
                    </a:cubicBezTo>
                    <a:lnTo>
                      <a:pt x="50578" y="24098"/>
                    </a:lnTo>
                    <a:cubicBezTo>
                      <a:pt x="50578" y="31147"/>
                      <a:pt x="48577" y="36576"/>
                      <a:pt x="44482" y="40386"/>
                    </a:cubicBezTo>
                    <a:cubicBezTo>
                      <a:pt x="40386" y="44196"/>
                      <a:pt x="34480" y="46006"/>
                      <a:pt x="26670" y="46006"/>
                    </a:cubicBezTo>
                    <a:lnTo>
                      <a:pt x="12764" y="46006"/>
                    </a:lnTo>
                    <a:close/>
                    <a:moveTo>
                      <a:pt x="12859" y="35909"/>
                    </a:moveTo>
                    <a:lnTo>
                      <a:pt x="25527" y="35909"/>
                    </a:lnTo>
                    <a:cubicBezTo>
                      <a:pt x="29623" y="35909"/>
                      <a:pt x="32671" y="34957"/>
                      <a:pt x="34766" y="33147"/>
                    </a:cubicBezTo>
                    <a:cubicBezTo>
                      <a:pt x="36767" y="31337"/>
                      <a:pt x="37814" y="28384"/>
                      <a:pt x="37814" y="24384"/>
                    </a:cubicBezTo>
                    <a:lnTo>
                      <a:pt x="37814" y="22003"/>
                    </a:lnTo>
                    <a:cubicBezTo>
                      <a:pt x="37814" y="18098"/>
                      <a:pt x="36862" y="15145"/>
                      <a:pt x="34957" y="13144"/>
                    </a:cubicBezTo>
                    <a:cubicBezTo>
                      <a:pt x="33052" y="11144"/>
                      <a:pt x="30099" y="10096"/>
                      <a:pt x="25908" y="10096"/>
                    </a:cubicBezTo>
                    <a:lnTo>
                      <a:pt x="12859" y="10096"/>
                    </a:lnTo>
                    <a:lnTo>
                      <a:pt x="12859" y="35909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B0B3E95-62FA-4183-8FBC-1A0A6AA1CD0C}"/>
                  </a:ext>
                </a:extLst>
              </p:cNvPr>
              <p:cNvSpPr/>
              <p:nvPr/>
            </p:nvSpPr>
            <p:spPr>
              <a:xfrm>
                <a:off x="7787629" y="3819286"/>
                <a:ext cx="58959" cy="76390"/>
              </a:xfrm>
              <a:custGeom>
                <a:avLst/>
                <a:gdLst>
                  <a:gd name="connsiteX0" fmla="*/ 29337 w 58959"/>
                  <a:gd name="connsiteY0" fmla="*/ 0 h 76390"/>
                  <a:gd name="connsiteX1" fmla="*/ 44006 w 58959"/>
                  <a:gd name="connsiteY1" fmla="*/ 2477 h 76390"/>
                  <a:gd name="connsiteX2" fmla="*/ 53054 w 58959"/>
                  <a:gd name="connsiteY2" fmla="*/ 9430 h 76390"/>
                  <a:gd name="connsiteX3" fmla="*/ 57626 w 58959"/>
                  <a:gd name="connsiteY3" fmla="*/ 20098 h 76390"/>
                  <a:gd name="connsiteX4" fmla="*/ 58960 w 58959"/>
                  <a:gd name="connsiteY4" fmla="*/ 33814 h 76390"/>
                  <a:gd name="connsiteX5" fmla="*/ 58960 w 58959"/>
                  <a:gd name="connsiteY5" fmla="*/ 42672 h 76390"/>
                  <a:gd name="connsiteX6" fmla="*/ 57626 w 58959"/>
                  <a:gd name="connsiteY6" fmla="*/ 56388 h 76390"/>
                  <a:gd name="connsiteX7" fmla="*/ 52959 w 58959"/>
                  <a:gd name="connsiteY7" fmla="*/ 67056 h 76390"/>
                  <a:gd name="connsiteX8" fmla="*/ 43910 w 58959"/>
                  <a:gd name="connsiteY8" fmla="*/ 73914 h 76390"/>
                  <a:gd name="connsiteX9" fmla="*/ 29432 w 58959"/>
                  <a:gd name="connsiteY9" fmla="*/ 76391 h 76390"/>
                  <a:gd name="connsiteX10" fmla="*/ 14859 w 58959"/>
                  <a:gd name="connsiteY10" fmla="*/ 73914 h 76390"/>
                  <a:gd name="connsiteX11" fmla="*/ 5906 w 58959"/>
                  <a:gd name="connsiteY11" fmla="*/ 66961 h 76390"/>
                  <a:gd name="connsiteX12" fmla="*/ 1333 w 58959"/>
                  <a:gd name="connsiteY12" fmla="*/ 56293 h 76390"/>
                  <a:gd name="connsiteX13" fmla="*/ 0 w 58959"/>
                  <a:gd name="connsiteY13" fmla="*/ 42577 h 76390"/>
                  <a:gd name="connsiteX14" fmla="*/ 0 w 58959"/>
                  <a:gd name="connsiteY14" fmla="*/ 33719 h 76390"/>
                  <a:gd name="connsiteX15" fmla="*/ 1429 w 58959"/>
                  <a:gd name="connsiteY15" fmla="*/ 20003 h 76390"/>
                  <a:gd name="connsiteX16" fmla="*/ 6191 w 58959"/>
                  <a:gd name="connsiteY16" fmla="*/ 9335 h 76390"/>
                  <a:gd name="connsiteX17" fmla="*/ 15145 w 58959"/>
                  <a:gd name="connsiteY17" fmla="*/ 2477 h 76390"/>
                  <a:gd name="connsiteX18" fmla="*/ 29432 w 58959"/>
                  <a:gd name="connsiteY18" fmla="*/ 95 h 76390"/>
                  <a:gd name="connsiteX19" fmla="*/ 29432 w 58959"/>
                  <a:gd name="connsiteY19" fmla="*/ 65627 h 76390"/>
                  <a:gd name="connsiteX20" fmla="*/ 36385 w 58959"/>
                  <a:gd name="connsiteY20" fmla="*/ 64675 h 76390"/>
                  <a:gd name="connsiteX21" fmla="*/ 41434 w 58959"/>
                  <a:gd name="connsiteY21" fmla="*/ 61151 h 76390"/>
                  <a:gd name="connsiteX22" fmla="*/ 44577 w 58959"/>
                  <a:gd name="connsiteY22" fmla="*/ 54102 h 76390"/>
                  <a:gd name="connsiteX23" fmla="*/ 45625 w 58959"/>
                  <a:gd name="connsiteY23" fmla="*/ 42672 h 76390"/>
                  <a:gd name="connsiteX24" fmla="*/ 45625 w 58959"/>
                  <a:gd name="connsiteY24" fmla="*/ 33623 h 76390"/>
                  <a:gd name="connsiteX25" fmla="*/ 44672 w 58959"/>
                  <a:gd name="connsiteY25" fmla="*/ 22003 h 76390"/>
                  <a:gd name="connsiteX26" fmla="*/ 41720 w 58959"/>
                  <a:gd name="connsiteY26" fmla="*/ 15050 h 76390"/>
                  <a:gd name="connsiteX27" fmla="*/ 36671 w 58959"/>
                  <a:gd name="connsiteY27" fmla="*/ 11621 h 76390"/>
                  <a:gd name="connsiteX28" fmla="*/ 29432 w 58959"/>
                  <a:gd name="connsiteY28" fmla="*/ 10668 h 76390"/>
                  <a:gd name="connsiteX29" fmla="*/ 22479 w 58959"/>
                  <a:gd name="connsiteY29" fmla="*/ 11621 h 76390"/>
                  <a:gd name="connsiteX30" fmla="*/ 17335 w 58959"/>
                  <a:gd name="connsiteY30" fmla="*/ 15050 h 76390"/>
                  <a:gd name="connsiteX31" fmla="*/ 14192 w 58959"/>
                  <a:gd name="connsiteY31" fmla="*/ 22003 h 76390"/>
                  <a:gd name="connsiteX32" fmla="*/ 13145 w 58959"/>
                  <a:gd name="connsiteY32" fmla="*/ 33623 h 76390"/>
                  <a:gd name="connsiteX33" fmla="*/ 13145 w 58959"/>
                  <a:gd name="connsiteY33" fmla="*/ 42672 h 76390"/>
                  <a:gd name="connsiteX34" fmla="*/ 14192 w 58959"/>
                  <a:gd name="connsiteY34" fmla="*/ 54197 h 76390"/>
                  <a:gd name="connsiteX35" fmla="*/ 17240 w 58959"/>
                  <a:gd name="connsiteY35" fmla="*/ 61151 h 76390"/>
                  <a:gd name="connsiteX36" fmla="*/ 22384 w 58959"/>
                  <a:gd name="connsiteY36" fmla="*/ 64675 h 76390"/>
                  <a:gd name="connsiteX37" fmla="*/ 29528 w 58959"/>
                  <a:gd name="connsiteY37" fmla="*/ 65627 h 76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8959" h="76390">
                    <a:moveTo>
                      <a:pt x="29337" y="0"/>
                    </a:moveTo>
                    <a:cubicBezTo>
                      <a:pt x="35338" y="0"/>
                      <a:pt x="40196" y="857"/>
                      <a:pt x="44006" y="2477"/>
                    </a:cubicBezTo>
                    <a:cubicBezTo>
                      <a:pt x="47816" y="4096"/>
                      <a:pt x="50768" y="6477"/>
                      <a:pt x="53054" y="9430"/>
                    </a:cubicBezTo>
                    <a:cubicBezTo>
                      <a:pt x="55245" y="12383"/>
                      <a:pt x="56769" y="15907"/>
                      <a:pt x="57626" y="20098"/>
                    </a:cubicBezTo>
                    <a:cubicBezTo>
                      <a:pt x="58483" y="24194"/>
                      <a:pt x="58960" y="28766"/>
                      <a:pt x="58960" y="33814"/>
                    </a:cubicBezTo>
                    <a:lnTo>
                      <a:pt x="58960" y="42672"/>
                    </a:lnTo>
                    <a:cubicBezTo>
                      <a:pt x="58960" y="47720"/>
                      <a:pt x="58483" y="52292"/>
                      <a:pt x="57626" y="56388"/>
                    </a:cubicBezTo>
                    <a:cubicBezTo>
                      <a:pt x="56769" y="60484"/>
                      <a:pt x="55150" y="64103"/>
                      <a:pt x="52959" y="67056"/>
                    </a:cubicBezTo>
                    <a:cubicBezTo>
                      <a:pt x="50768" y="70009"/>
                      <a:pt x="47720" y="72295"/>
                      <a:pt x="43910" y="73914"/>
                    </a:cubicBezTo>
                    <a:cubicBezTo>
                      <a:pt x="40100" y="75533"/>
                      <a:pt x="35243" y="76391"/>
                      <a:pt x="29432" y="76391"/>
                    </a:cubicBezTo>
                    <a:cubicBezTo>
                      <a:pt x="23622" y="76391"/>
                      <a:pt x="18669" y="75533"/>
                      <a:pt x="14859" y="73914"/>
                    </a:cubicBezTo>
                    <a:cubicBezTo>
                      <a:pt x="11049" y="72295"/>
                      <a:pt x="8096" y="69914"/>
                      <a:pt x="5906" y="66961"/>
                    </a:cubicBezTo>
                    <a:cubicBezTo>
                      <a:pt x="3715" y="64008"/>
                      <a:pt x="2191" y="60389"/>
                      <a:pt x="1333" y="56293"/>
                    </a:cubicBezTo>
                    <a:cubicBezTo>
                      <a:pt x="476" y="52197"/>
                      <a:pt x="0" y="47625"/>
                      <a:pt x="0" y="42577"/>
                    </a:cubicBezTo>
                    <a:lnTo>
                      <a:pt x="0" y="33719"/>
                    </a:lnTo>
                    <a:cubicBezTo>
                      <a:pt x="0" y="28766"/>
                      <a:pt x="476" y="24098"/>
                      <a:pt x="1429" y="20003"/>
                    </a:cubicBezTo>
                    <a:cubicBezTo>
                      <a:pt x="2381" y="15812"/>
                      <a:pt x="3905" y="12287"/>
                      <a:pt x="6191" y="9335"/>
                    </a:cubicBezTo>
                    <a:cubicBezTo>
                      <a:pt x="8382" y="6382"/>
                      <a:pt x="11430" y="4096"/>
                      <a:pt x="15145" y="2477"/>
                    </a:cubicBezTo>
                    <a:cubicBezTo>
                      <a:pt x="18859" y="857"/>
                      <a:pt x="23717" y="95"/>
                      <a:pt x="29432" y="95"/>
                    </a:cubicBezTo>
                    <a:moveTo>
                      <a:pt x="29432" y="65627"/>
                    </a:moveTo>
                    <a:cubicBezTo>
                      <a:pt x="32004" y="65627"/>
                      <a:pt x="34385" y="65342"/>
                      <a:pt x="36385" y="64675"/>
                    </a:cubicBezTo>
                    <a:cubicBezTo>
                      <a:pt x="38386" y="64008"/>
                      <a:pt x="40100" y="62865"/>
                      <a:pt x="41434" y="61151"/>
                    </a:cubicBezTo>
                    <a:cubicBezTo>
                      <a:pt x="42767" y="59436"/>
                      <a:pt x="43815" y="57055"/>
                      <a:pt x="44577" y="54102"/>
                    </a:cubicBezTo>
                    <a:cubicBezTo>
                      <a:pt x="45339" y="51149"/>
                      <a:pt x="45625" y="47339"/>
                      <a:pt x="45625" y="42672"/>
                    </a:cubicBezTo>
                    <a:lnTo>
                      <a:pt x="45625" y="33623"/>
                    </a:lnTo>
                    <a:cubicBezTo>
                      <a:pt x="45625" y="28861"/>
                      <a:pt x="45339" y="25051"/>
                      <a:pt x="44672" y="22003"/>
                    </a:cubicBezTo>
                    <a:cubicBezTo>
                      <a:pt x="44006" y="19050"/>
                      <a:pt x="43053" y="16669"/>
                      <a:pt x="41720" y="15050"/>
                    </a:cubicBezTo>
                    <a:cubicBezTo>
                      <a:pt x="40386" y="13335"/>
                      <a:pt x="38672" y="12192"/>
                      <a:pt x="36671" y="11621"/>
                    </a:cubicBezTo>
                    <a:cubicBezTo>
                      <a:pt x="34671" y="11049"/>
                      <a:pt x="32195" y="10668"/>
                      <a:pt x="29432" y="10668"/>
                    </a:cubicBezTo>
                    <a:cubicBezTo>
                      <a:pt x="26670" y="10668"/>
                      <a:pt x="24479" y="10954"/>
                      <a:pt x="22479" y="11621"/>
                    </a:cubicBezTo>
                    <a:cubicBezTo>
                      <a:pt x="20479" y="12287"/>
                      <a:pt x="18669" y="13335"/>
                      <a:pt x="17335" y="15050"/>
                    </a:cubicBezTo>
                    <a:cubicBezTo>
                      <a:pt x="16002" y="16764"/>
                      <a:pt x="14954" y="19050"/>
                      <a:pt x="14192" y="22003"/>
                    </a:cubicBezTo>
                    <a:cubicBezTo>
                      <a:pt x="13430" y="24956"/>
                      <a:pt x="13145" y="28861"/>
                      <a:pt x="13145" y="33623"/>
                    </a:cubicBezTo>
                    <a:lnTo>
                      <a:pt x="13145" y="42672"/>
                    </a:lnTo>
                    <a:cubicBezTo>
                      <a:pt x="13145" y="47435"/>
                      <a:pt x="13526" y="51245"/>
                      <a:pt x="14192" y="54197"/>
                    </a:cubicBezTo>
                    <a:cubicBezTo>
                      <a:pt x="14859" y="57150"/>
                      <a:pt x="15907" y="59436"/>
                      <a:pt x="17240" y="61151"/>
                    </a:cubicBezTo>
                    <a:cubicBezTo>
                      <a:pt x="18574" y="62865"/>
                      <a:pt x="20288" y="64008"/>
                      <a:pt x="22384" y="64675"/>
                    </a:cubicBezTo>
                    <a:cubicBezTo>
                      <a:pt x="24384" y="65342"/>
                      <a:pt x="26765" y="65627"/>
                      <a:pt x="29528" y="65627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A6EAE41-A52E-4677-9B2E-54CA5745A2B6}"/>
                  </a:ext>
                </a:extLst>
              </p:cNvPr>
              <p:cNvSpPr/>
              <p:nvPr/>
            </p:nvSpPr>
            <p:spPr>
              <a:xfrm>
                <a:off x="7907358" y="3820810"/>
                <a:ext cx="54006" cy="73247"/>
              </a:xfrm>
              <a:custGeom>
                <a:avLst/>
                <a:gdLst>
                  <a:gd name="connsiteX0" fmla="*/ 51340 w 54006"/>
                  <a:gd name="connsiteY0" fmla="*/ 23527 h 73247"/>
                  <a:gd name="connsiteX1" fmla="*/ 47816 w 54006"/>
                  <a:gd name="connsiteY1" fmla="*/ 36385 h 73247"/>
                  <a:gd name="connsiteX2" fmla="*/ 37529 w 54006"/>
                  <a:gd name="connsiteY2" fmla="*/ 43625 h 73247"/>
                  <a:gd name="connsiteX3" fmla="*/ 54007 w 54006"/>
                  <a:gd name="connsiteY3" fmla="*/ 73247 h 73247"/>
                  <a:gd name="connsiteX4" fmla="*/ 40100 w 54006"/>
                  <a:gd name="connsiteY4" fmla="*/ 73247 h 73247"/>
                  <a:gd name="connsiteX5" fmla="*/ 25051 w 54006"/>
                  <a:gd name="connsiteY5" fmla="*/ 45053 h 73247"/>
                  <a:gd name="connsiteX6" fmla="*/ 12668 w 54006"/>
                  <a:gd name="connsiteY6" fmla="*/ 45053 h 73247"/>
                  <a:gd name="connsiteX7" fmla="*/ 12668 w 54006"/>
                  <a:gd name="connsiteY7" fmla="*/ 73247 h 73247"/>
                  <a:gd name="connsiteX8" fmla="*/ 0 w 54006"/>
                  <a:gd name="connsiteY8" fmla="*/ 73247 h 73247"/>
                  <a:gd name="connsiteX9" fmla="*/ 0 w 54006"/>
                  <a:gd name="connsiteY9" fmla="*/ 0 h 73247"/>
                  <a:gd name="connsiteX10" fmla="*/ 29432 w 54006"/>
                  <a:gd name="connsiteY10" fmla="*/ 0 h 73247"/>
                  <a:gd name="connsiteX11" fmla="*/ 39433 w 54006"/>
                  <a:gd name="connsiteY11" fmla="*/ 1715 h 73247"/>
                  <a:gd name="connsiteX12" fmla="*/ 46196 w 54006"/>
                  <a:gd name="connsiteY12" fmla="*/ 6286 h 73247"/>
                  <a:gd name="connsiteX13" fmla="*/ 50006 w 54006"/>
                  <a:gd name="connsiteY13" fmla="*/ 13049 h 73247"/>
                  <a:gd name="connsiteX14" fmla="*/ 51245 w 54006"/>
                  <a:gd name="connsiteY14" fmla="*/ 21336 h 73247"/>
                  <a:gd name="connsiteX15" fmla="*/ 51245 w 54006"/>
                  <a:gd name="connsiteY15" fmla="*/ 23622 h 73247"/>
                  <a:gd name="connsiteX16" fmla="*/ 12668 w 54006"/>
                  <a:gd name="connsiteY16" fmla="*/ 34576 h 73247"/>
                  <a:gd name="connsiteX17" fmla="*/ 26384 w 54006"/>
                  <a:gd name="connsiteY17" fmla="*/ 34576 h 73247"/>
                  <a:gd name="connsiteX18" fmla="*/ 35433 w 54006"/>
                  <a:gd name="connsiteY18" fmla="*/ 31909 h 73247"/>
                  <a:gd name="connsiteX19" fmla="*/ 38481 w 54006"/>
                  <a:gd name="connsiteY19" fmla="*/ 23336 h 73247"/>
                  <a:gd name="connsiteX20" fmla="*/ 38481 w 54006"/>
                  <a:gd name="connsiteY20" fmla="*/ 21908 h 73247"/>
                  <a:gd name="connsiteX21" fmla="*/ 26860 w 54006"/>
                  <a:gd name="connsiteY21" fmla="*/ 10477 h 73247"/>
                  <a:gd name="connsiteX22" fmla="*/ 12668 w 54006"/>
                  <a:gd name="connsiteY22" fmla="*/ 10477 h 73247"/>
                  <a:gd name="connsiteX23" fmla="*/ 12668 w 54006"/>
                  <a:gd name="connsiteY23" fmla="*/ 34576 h 7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4006" h="73247">
                    <a:moveTo>
                      <a:pt x="51340" y="23527"/>
                    </a:moveTo>
                    <a:cubicBezTo>
                      <a:pt x="51340" y="28670"/>
                      <a:pt x="50197" y="32956"/>
                      <a:pt x="47816" y="36385"/>
                    </a:cubicBezTo>
                    <a:cubicBezTo>
                      <a:pt x="45434" y="39815"/>
                      <a:pt x="42005" y="42196"/>
                      <a:pt x="37529" y="43625"/>
                    </a:cubicBezTo>
                    <a:lnTo>
                      <a:pt x="54007" y="73247"/>
                    </a:lnTo>
                    <a:lnTo>
                      <a:pt x="40100" y="73247"/>
                    </a:lnTo>
                    <a:lnTo>
                      <a:pt x="25051" y="45053"/>
                    </a:lnTo>
                    <a:lnTo>
                      <a:pt x="12668" y="45053"/>
                    </a:lnTo>
                    <a:lnTo>
                      <a:pt x="12668" y="73247"/>
                    </a:lnTo>
                    <a:lnTo>
                      <a:pt x="0" y="73247"/>
                    </a:lnTo>
                    <a:lnTo>
                      <a:pt x="0" y="0"/>
                    </a:lnTo>
                    <a:lnTo>
                      <a:pt x="29432" y="0"/>
                    </a:lnTo>
                    <a:cubicBezTo>
                      <a:pt x="33338" y="0"/>
                      <a:pt x="36671" y="571"/>
                      <a:pt x="39433" y="1715"/>
                    </a:cubicBezTo>
                    <a:cubicBezTo>
                      <a:pt x="42196" y="2858"/>
                      <a:pt x="44482" y="4381"/>
                      <a:pt x="46196" y="6286"/>
                    </a:cubicBezTo>
                    <a:cubicBezTo>
                      <a:pt x="47911" y="8192"/>
                      <a:pt x="49244" y="10477"/>
                      <a:pt x="50006" y="13049"/>
                    </a:cubicBezTo>
                    <a:cubicBezTo>
                      <a:pt x="50864" y="15621"/>
                      <a:pt x="51245" y="18383"/>
                      <a:pt x="51245" y="21336"/>
                    </a:cubicBezTo>
                    <a:lnTo>
                      <a:pt x="51245" y="23622"/>
                    </a:lnTo>
                    <a:close/>
                    <a:moveTo>
                      <a:pt x="12668" y="34576"/>
                    </a:moveTo>
                    <a:lnTo>
                      <a:pt x="26384" y="34576"/>
                    </a:lnTo>
                    <a:cubicBezTo>
                      <a:pt x="30385" y="34576"/>
                      <a:pt x="33338" y="33719"/>
                      <a:pt x="35433" y="31909"/>
                    </a:cubicBezTo>
                    <a:cubicBezTo>
                      <a:pt x="37529" y="30099"/>
                      <a:pt x="38481" y="27242"/>
                      <a:pt x="38481" y="23336"/>
                    </a:cubicBezTo>
                    <a:lnTo>
                      <a:pt x="38481" y="21908"/>
                    </a:lnTo>
                    <a:cubicBezTo>
                      <a:pt x="38481" y="14288"/>
                      <a:pt x="34576" y="10477"/>
                      <a:pt x="26860" y="10477"/>
                    </a:cubicBezTo>
                    <a:lnTo>
                      <a:pt x="12668" y="10477"/>
                    </a:lnTo>
                    <a:lnTo>
                      <a:pt x="12668" y="34576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466B564-83F9-43ED-98BE-87CB78BB11F6}"/>
                  </a:ext>
                </a:extLst>
              </p:cNvPr>
              <p:cNvSpPr/>
              <p:nvPr/>
            </p:nvSpPr>
            <p:spPr>
              <a:xfrm>
                <a:off x="8013943" y="3820810"/>
                <a:ext cx="64293" cy="73247"/>
              </a:xfrm>
              <a:custGeom>
                <a:avLst/>
                <a:gdLst>
                  <a:gd name="connsiteX0" fmla="*/ 44863 w 64293"/>
                  <a:gd name="connsiteY0" fmla="*/ 53911 h 73247"/>
                  <a:gd name="connsiteX1" fmla="*/ 18955 w 64293"/>
                  <a:gd name="connsiteY1" fmla="*/ 53911 h 73247"/>
                  <a:gd name="connsiteX2" fmla="*/ 12859 w 64293"/>
                  <a:gd name="connsiteY2" fmla="*/ 73247 h 73247"/>
                  <a:gd name="connsiteX3" fmla="*/ 0 w 64293"/>
                  <a:gd name="connsiteY3" fmla="*/ 73247 h 73247"/>
                  <a:gd name="connsiteX4" fmla="*/ 24955 w 64293"/>
                  <a:gd name="connsiteY4" fmla="*/ 0 h 73247"/>
                  <a:gd name="connsiteX5" fmla="*/ 38767 w 64293"/>
                  <a:gd name="connsiteY5" fmla="*/ 0 h 73247"/>
                  <a:gd name="connsiteX6" fmla="*/ 64294 w 64293"/>
                  <a:gd name="connsiteY6" fmla="*/ 73247 h 73247"/>
                  <a:gd name="connsiteX7" fmla="*/ 50959 w 64293"/>
                  <a:gd name="connsiteY7" fmla="*/ 73247 h 73247"/>
                  <a:gd name="connsiteX8" fmla="*/ 44863 w 64293"/>
                  <a:gd name="connsiteY8" fmla="*/ 53911 h 73247"/>
                  <a:gd name="connsiteX9" fmla="*/ 22193 w 64293"/>
                  <a:gd name="connsiteY9" fmla="*/ 43625 h 73247"/>
                  <a:gd name="connsiteX10" fmla="*/ 41624 w 64293"/>
                  <a:gd name="connsiteY10" fmla="*/ 43625 h 73247"/>
                  <a:gd name="connsiteX11" fmla="*/ 31909 w 64293"/>
                  <a:gd name="connsiteY11" fmla="*/ 12573 h 73247"/>
                  <a:gd name="connsiteX12" fmla="*/ 22098 w 64293"/>
                  <a:gd name="connsiteY12" fmla="*/ 43625 h 7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4293" h="73247">
                    <a:moveTo>
                      <a:pt x="44863" y="53911"/>
                    </a:moveTo>
                    <a:lnTo>
                      <a:pt x="18955" y="53911"/>
                    </a:lnTo>
                    <a:lnTo>
                      <a:pt x="12859" y="73247"/>
                    </a:lnTo>
                    <a:lnTo>
                      <a:pt x="0" y="73247"/>
                    </a:lnTo>
                    <a:lnTo>
                      <a:pt x="24955" y="0"/>
                    </a:lnTo>
                    <a:lnTo>
                      <a:pt x="38767" y="0"/>
                    </a:lnTo>
                    <a:lnTo>
                      <a:pt x="64294" y="73247"/>
                    </a:lnTo>
                    <a:lnTo>
                      <a:pt x="50959" y="73247"/>
                    </a:lnTo>
                    <a:lnTo>
                      <a:pt x="44863" y="53911"/>
                    </a:lnTo>
                    <a:close/>
                    <a:moveTo>
                      <a:pt x="22193" y="43625"/>
                    </a:moveTo>
                    <a:lnTo>
                      <a:pt x="41624" y="43625"/>
                    </a:lnTo>
                    <a:lnTo>
                      <a:pt x="31909" y="12573"/>
                    </a:lnTo>
                    <a:lnTo>
                      <a:pt x="22098" y="43625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66D6526-2C65-4903-B17F-A2B6B4CC99E6}"/>
                  </a:ext>
                </a:extLst>
              </p:cNvPr>
              <p:cNvSpPr/>
              <p:nvPr/>
            </p:nvSpPr>
            <p:spPr>
              <a:xfrm>
                <a:off x="8121481" y="3820810"/>
                <a:ext cx="58292" cy="73247"/>
              </a:xfrm>
              <a:custGeom>
                <a:avLst/>
                <a:gdLst>
                  <a:gd name="connsiteX0" fmla="*/ 58293 w 58292"/>
                  <a:gd name="connsiteY0" fmla="*/ 0 h 73247"/>
                  <a:gd name="connsiteX1" fmla="*/ 56864 w 58292"/>
                  <a:gd name="connsiteY1" fmla="*/ 10573 h 73247"/>
                  <a:gd name="connsiteX2" fmla="*/ 35623 w 58292"/>
                  <a:gd name="connsiteY2" fmla="*/ 10573 h 73247"/>
                  <a:gd name="connsiteX3" fmla="*/ 35623 w 58292"/>
                  <a:gd name="connsiteY3" fmla="*/ 73247 h 73247"/>
                  <a:gd name="connsiteX4" fmla="*/ 22765 w 58292"/>
                  <a:gd name="connsiteY4" fmla="*/ 73247 h 73247"/>
                  <a:gd name="connsiteX5" fmla="*/ 22765 w 58292"/>
                  <a:gd name="connsiteY5" fmla="*/ 10573 h 73247"/>
                  <a:gd name="connsiteX6" fmla="*/ 0 w 58292"/>
                  <a:gd name="connsiteY6" fmla="*/ 10573 h 73247"/>
                  <a:gd name="connsiteX7" fmla="*/ 1333 w 58292"/>
                  <a:gd name="connsiteY7" fmla="*/ 0 h 73247"/>
                  <a:gd name="connsiteX8" fmla="*/ 58293 w 58292"/>
                  <a:gd name="connsiteY8" fmla="*/ 0 h 7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292" h="73247">
                    <a:moveTo>
                      <a:pt x="58293" y="0"/>
                    </a:moveTo>
                    <a:lnTo>
                      <a:pt x="56864" y="10573"/>
                    </a:lnTo>
                    <a:lnTo>
                      <a:pt x="35623" y="10573"/>
                    </a:lnTo>
                    <a:lnTo>
                      <a:pt x="35623" y="73247"/>
                    </a:lnTo>
                    <a:lnTo>
                      <a:pt x="22765" y="73247"/>
                    </a:lnTo>
                    <a:lnTo>
                      <a:pt x="22765" y="10573"/>
                    </a:lnTo>
                    <a:lnTo>
                      <a:pt x="0" y="10573"/>
                    </a:lnTo>
                    <a:lnTo>
                      <a:pt x="1333" y="0"/>
                    </a:lnTo>
                    <a:lnTo>
                      <a:pt x="58293" y="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B1F4742-BF29-4A44-AB89-AF703E4BA383}"/>
                  </a:ext>
                </a:extLst>
              </p:cNvPr>
              <p:cNvSpPr/>
              <p:nvPr/>
            </p:nvSpPr>
            <p:spPr>
              <a:xfrm>
                <a:off x="8236733" y="3820810"/>
                <a:ext cx="12858" cy="73247"/>
              </a:xfrm>
              <a:custGeom>
                <a:avLst/>
                <a:gdLst>
                  <a:gd name="connsiteX0" fmla="*/ 0 w 12858"/>
                  <a:gd name="connsiteY0" fmla="*/ 0 h 73247"/>
                  <a:gd name="connsiteX1" fmla="*/ 12859 w 12858"/>
                  <a:gd name="connsiteY1" fmla="*/ 0 h 73247"/>
                  <a:gd name="connsiteX2" fmla="*/ 12859 w 12858"/>
                  <a:gd name="connsiteY2" fmla="*/ 73247 h 73247"/>
                  <a:gd name="connsiteX3" fmla="*/ 0 w 12858"/>
                  <a:gd name="connsiteY3" fmla="*/ 73247 h 7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58" h="73247">
                    <a:moveTo>
                      <a:pt x="0" y="0"/>
                    </a:moveTo>
                    <a:lnTo>
                      <a:pt x="12859" y="0"/>
                    </a:lnTo>
                    <a:lnTo>
                      <a:pt x="12859" y="73247"/>
                    </a:lnTo>
                    <a:lnTo>
                      <a:pt x="0" y="73247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5313E86-1B93-4009-A12C-3D6145E49348}"/>
                  </a:ext>
                </a:extLst>
              </p:cNvPr>
              <p:cNvSpPr/>
              <p:nvPr/>
            </p:nvSpPr>
            <p:spPr>
              <a:xfrm>
                <a:off x="8310552" y="3819286"/>
                <a:ext cx="58959" cy="76390"/>
              </a:xfrm>
              <a:custGeom>
                <a:avLst/>
                <a:gdLst>
                  <a:gd name="connsiteX0" fmla="*/ 29337 w 58959"/>
                  <a:gd name="connsiteY0" fmla="*/ 0 h 76390"/>
                  <a:gd name="connsiteX1" fmla="*/ 44006 w 58959"/>
                  <a:gd name="connsiteY1" fmla="*/ 2477 h 76390"/>
                  <a:gd name="connsiteX2" fmla="*/ 53054 w 58959"/>
                  <a:gd name="connsiteY2" fmla="*/ 9430 h 76390"/>
                  <a:gd name="connsiteX3" fmla="*/ 57626 w 58959"/>
                  <a:gd name="connsiteY3" fmla="*/ 20098 h 76390"/>
                  <a:gd name="connsiteX4" fmla="*/ 58960 w 58959"/>
                  <a:gd name="connsiteY4" fmla="*/ 33814 h 76390"/>
                  <a:gd name="connsiteX5" fmla="*/ 58960 w 58959"/>
                  <a:gd name="connsiteY5" fmla="*/ 42672 h 76390"/>
                  <a:gd name="connsiteX6" fmla="*/ 57626 w 58959"/>
                  <a:gd name="connsiteY6" fmla="*/ 56388 h 76390"/>
                  <a:gd name="connsiteX7" fmla="*/ 52959 w 58959"/>
                  <a:gd name="connsiteY7" fmla="*/ 67056 h 76390"/>
                  <a:gd name="connsiteX8" fmla="*/ 43910 w 58959"/>
                  <a:gd name="connsiteY8" fmla="*/ 73914 h 76390"/>
                  <a:gd name="connsiteX9" fmla="*/ 29432 w 58959"/>
                  <a:gd name="connsiteY9" fmla="*/ 76391 h 76390"/>
                  <a:gd name="connsiteX10" fmla="*/ 14859 w 58959"/>
                  <a:gd name="connsiteY10" fmla="*/ 73914 h 76390"/>
                  <a:gd name="connsiteX11" fmla="*/ 5906 w 58959"/>
                  <a:gd name="connsiteY11" fmla="*/ 66961 h 76390"/>
                  <a:gd name="connsiteX12" fmla="*/ 1333 w 58959"/>
                  <a:gd name="connsiteY12" fmla="*/ 56293 h 76390"/>
                  <a:gd name="connsiteX13" fmla="*/ 0 w 58959"/>
                  <a:gd name="connsiteY13" fmla="*/ 42577 h 76390"/>
                  <a:gd name="connsiteX14" fmla="*/ 0 w 58959"/>
                  <a:gd name="connsiteY14" fmla="*/ 33719 h 76390"/>
                  <a:gd name="connsiteX15" fmla="*/ 1429 w 58959"/>
                  <a:gd name="connsiteY15" fmla="*/ 20003 h 76390"/>
                  <a:gd name="connsiteX16" fmla="*/ 6191 w 58959"/>
                  <a:gd name="connsiteY16" fmla="*/ 9335 h 76390"/>
                  <a:gd name="connsiteX17" fmla="*/ 15240 w 58959"/>
                  <a:gd name="connsiteY17" fmla="*/ 2477 h 76390"/>
                  <a:gd name="connsiteX18" fmla="*/ 29527 w 58959"/>
                  <a:gd name="connsiteY18" fmla="*/ 95 h 76390"/>
                  <a:gd name="connsiteX19" fmla="*/ 29527 w 58959"/>
                  <a:gd name="connsiteY19" fmla="*/ 65627 h 76390"/>
                  <a:gd name="connsiteX20" fmla="*/ 36481 w 58959"/>
                  <a:gd name="connsiteY20" fmla="*/ 64675 h 76390"/>
                  <a:gd name="connsiteX21" fmla="*/ 41529 w 58959"/>
                  <a:gd name="connsiteY21" fmla="*/ 61151 h 76390"/>
                  <a:gd name="connsiteX22" fmla="*/ 44672 w 58959"/>
                  <a:gd name="connsiteY22" fmla="*/ 54102 h 76390"/>
                  <a:gd name="connsiteX23" fmla="*/ 45720 w 58959"/>
                  <a:gd name="connsiteY23" fmla="*/ 42672 h 76390"/>
                  <a:gd name="connsiteX24" fmla="*/ 45720 w 58959"/>
                  <a:gd name="connsiteY24" fmla="*/ 33623 h 76390"/>
                  <a:gd name="connsiteX25" fmla="*/ 44767 w 58959"/>
                  <a:gd name="connsiteY25" fmla="*/ 22003 h 76390"/>
                  <a:gd name="connsiteX26" fmla="*/ 41815 w 58959"/>
                  <a:gd name="connsiteY26" fmla="*/ 15050 h 76390"/>
                  <a:gd name="connsiteX27" fmla="*/ 36767 w 58959"/>
                  <a:gd name="connsiteY27" fmla="*/ 11621 h 76390"/>
                  <a:gd name="connsiteX28" fmla="*/ 29527 w 58959"/>
                  <a:gd name="connsiteY28" fmla="*/ 10668 h 76390"/>
                  <a:gd name="connsiteX29" fmla="*/ 22574 w 58959"/>
                  <a:gd name="connsiteY29" fmla="*/ 11621 h 76390"/>
                  <a:gd name="connsiteX30" fmla="*/ 17431 w 58959"/>
                  <a:gd name="connsiteY30" fmla="*/ 15050 h 76390"/>
                  <a:gd name="connsiteX31" fmla="*/ 14288 w 58959"/>
                  <a:gd name="connsiteY31" fmla="*/ 22003 h 76390"/>
                  <a:gd name="connsiteX32" fmla="*/ 13240 w 58959"/>
                  <a:gd name="connsiteY32" fmla="*/ 33623 h 76390"/>
                  <a:gd name="connsiteX33" fmla="*/ 13240 w 58959"/>
                  <a:gd name="connsiteY33" fmla="*/ 42672 h 76390"/>
                  <a:gd name="connsiteX34" fmla="*/ 14288 w 58959"/>
                  <a:gd name="connsiteY34" fmla="*/ 54197 h 76390"/>
                  <a:gd name="connsiteX35" fmla="*/ 17335 w 58959"/>
                  <a:gd name="connsiteY35" fmla="*/ 61151 h 76390"/>
                  <a:gd name="connsiteX36" fmla="*/ 22479 w 58959"/>
                  <a:gd name="connsiteY36" fmla="*/ 64675 h 76390"/>
                  <a:gd name="connsiteX37" fmla="*/ 29623 w 58959"/>
                  <a:gd name="connsiteY37" fmla="*/ 65627 h 76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8959" h="76390">
                    <a:moveTo>
                      <a:pt x="29337" y="0"/>
                    </a:moveTo>
                    <a:cubicBezTo>
                      <a:pt x="35338" y="0"/>
                      <a:pt x="40196" y="857"/>
                      <a:pt x="44006" y="2477"/>
                    </a:cubicBezTo>
                    <a:cubicBezTo>
                      <a:pt x="47815" y="4096"/>
                      <a:pt x="50768" y="6477"/>
                      <a:pt x="53054" y="9430"/>
                    </a:cubicBezTo>
                    <a:cubicBezTo>
                      <a:pt x="55245" y="12383"/>
                      <a:pt x="56769" y="15907"/>
                      <a:pt x="57626" y="20098"/>
                    </a:cubicBezTo>
                    <a:cubicBezTo>
                      <a:pt x="58483" y="24194"/>
                      <a:pt x="58960" y="28766"/>
                      <a:pt x="58960" y="33814"/>
                    </a:cubicBezTo>
                    <a:lnTo>
                      <a:pt x="58960" y="42672"/>
                    </a:lnTo>
                    <a:cubicBezTo>
                      <a:pt x="58960" y="47720"/>
                      <a:pt x="58483" y="52292"/>
                      <a:pt x="57626" y="56388"/>
                    </a:cubicBezTo>
                    <a:cubicBezTo>
                      <a:pt x="56769" y="60484"/>
                      <a:pt x="55150" y="64103"/>
                      <a:pt x="52959" y="67056"/>
                    </a:cubicBezTo>
                    <a:cubicBezTo>
                      <a:pt x="50768" y="70009"/>
                      <a:pt x="47720" y="72295"/>
                      <a:pt x="43910" y="73914"/>
                    </a:cubicBezTo>
                    <a:cubicBezTo>
                      <a:pt x="40100" y="75533"/>
                      <a:pt x="35242" y="76391"/>
                      <a:pt x="29432" y="76391"/>
                    </a:cubicBezTo>
                    <a:cubicBezTo>
                      <a:pt x="23622" y="76391"/>
                      <a:pt x="18669" y="75533"/>
                      <a:pt x="14859" y="73914"/>
                    </a:cubicBezTo>
                    <a:cubicBezTo>
                      <a:pt x="11049" y="72295"/>
                      <a:pt x="8096" y="69914"/>
                      <a:pt x="5906" y="66961"/>
                    </a:cubicBezTo>
                    <a:cubicBezTo>
                      <a:pt x="3715" y="64008"/>
                      <a:pt x="2191" y="60389"/>
                      <a:pt x="1333" y="56293"/>
                    </a:cubicBezTo>
                    <a:cubicBezTo>
                      <a:pt x="476" y="52197"/>
                      <a:pt x="0" y="47625"/>
                      <a:pt x="0" y="42577"/>
                    </a:cubicBezTo>
                    <a:lnTo>
                      <a:pt x="0" y="33719"/>
                    </a:lnTo>
                    <a:cubicBezTo>
                      <a:pt x="0" y="28766"/>
                      <a:pt x="476" y="24098"/>
                      <a:pt x="1429" y="20003"/>
                    </a:cubicBezTo>
                    <a:cubicBezTo>
                      <a:pt x="2381" y="15812"/>
                      <a:pt x="3905" y="12287"/>
                      <a:pt x="6191" y="9335"/>
                    </a:cubicBezTo>
                    <a:cubicBezTo>
                      <a:pt x="8382" y="6382"/>
                      <a:pt x="11430" y="4096"/>
                      <a:pt x="15240" y="2477"/>
                    </a:cubicBezTo>
                    <a:cubicBezTo>
                      <a:pt x="18955" y="857"/>
                      <a:pt x="23813" y="95"/>
                      <a:pt x="29527" y="95"/>
                    </a:cubicBezTo>
                    <a:moveTo>
                      <a:pt x="29527" y="65627"/>
                    </a:moveTo>
                    <a:cubicBezTo>
                      <a:pt x="32099" y="65627"/>
                      <a:pt x="34481" y="65342"/>
                      <a:pt x="36481" y="64675"/>
                    </a:cubicBezTo>
                    <a:cubicBezTo>
                      <a:pt x="38481" y="64008"/>
                      <a:pt x="40196" y="62865"/>
                      <a:pt x="41529" y="61151"/>
                    </a:cubicBezTo>
                    <a:cubicBezTo>
                      <a:pt x="42863" y="59436"/>
                      <a:pt x="43910" y="57055"/>
                      <a:pt x="44672" y="54102"/>
                    </a:cubicBezTo>
                    <a:cubicBezTo>
                      <a:pt x="45434" y="51149"/>
                      <a:pt x="45720" y="47339"/>
                      <a:pt x="45720" y="42672"/>
                    </a:cubicBezTo>
                    <a:lnTo>
                      <a:pt x="45720" y="33623"/>
                    </a:lnTo>
                    <a:cubicBezTo>
                      <a:pt x="45720" y="28861"/>
                      <a:pt x="45434" y="25051"/>
                      <a:pt x="44767" y="22003"/>
                    </a:cubicBezTo>
                    <a:cubicBezTo>
                      <a:pt x="44101" y="19050"/>
                      <a:pt x="43148" y="16669"/>
                      <a:pt x="41815" y="15050"/>
                    </a:cubicBezTo>
                    <a:cubicBezTo>
                      <a:pt x="40481" y="13335"/>
                      <a:pt x="38767" y="12192"/>
                      <a:pt x="36767" y="11621"/>
                    </a:cubicBezTo>
                    <a:cubicBezTo>
                      <a:pt x="34766" y="11049"/>
                      <a:pt x="32290" y="10668"/>
                      <a:pt x="29527" y="10668"/>
                    </a:cubicBezTo>
                    <a:cubicBezTo>
                      <a:pt x="26956" y="10668"/>
                      <a:pt x="24575" y="10954"/>
                      <a:pt x="22574" y="11621"/>
                    </a:cubicBezTo>
                    <a:cubicBezTo>
                      <a:pt x="20574" y="12287"/>
                      <a:pt x="18764" y="13335"/>
                      <a:pt x="17431" y="15050"/>
                    </a:cubicBezTo>
                    <a:cubicBezTo>
                      <a:pt x="16097" y="16764"/>
                      <a:pt x="15050" y="19050"/>
                      <a:pt x="14288" y="22003"/>
                    </a:cubicBezTo>
                    <a:cubicBezTo>
                      <a:pt x="13525" y="24956"/>
                      <a:pt x="13240" y="28861"/>
                      <a:pt x="13240" y="33623"/>
                    </a:cubicBezTo>
                    <a:lnTo>
                      <a:pt x="13240" y="42672"/>
                    </a:lnTo>
                    <a:cubicBezTo>
                      <a:pt x="13240" y="47435"/>
                      <a:pt x="13621" y="51245"/>
                      <a:pt x="14288" y="54197"/>
                    </a:cubicBezTo>
                    <a:cubicBezTo>
                      <a:pt x="14954" y="57150"/>
                      <a:pt x="16002" y="59436"/>
                      <a:pt x="17335" y="61151"/>
                    </a:cubicBezTo>
                    <a:cubicBezTo>
                      <a:pt x="18669" y="62865"/>
                      <a:pt x="20383" y="64008"/>
                      <a:pt x="22479" y="64675"/>
                    </a:cubicBezTo>
                    <a:cubicBezTo>
                      <a:pt x="24479" y="65342"/>
                      <a:pt x="26860" y="65627"/>
                      <a:pt x="29623" y="65627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F9DC37F-74EE-4C14-9CEF-82EEC9DD077B}"/>
                  </a:ext>
                </a:extLst>
              </p:cNvPr>
              <p:cNvSpPr/>
              <p:nvPr/>
            </p:nvSpPr>
            <p:spPr>
              <a:xfrm>
                <a:off x="8430376" y="3820810"/>
                <a:ext cx="54768" cy="73247"/>
              </a:xfrm>
              <a:custGeom>
                <a:avLst/>
                <a:gdLst>
                  <a:gd name="connsiteX0" fmla="*/ 11240 w 54768"/>
                  <a:gd name="connsiteY0" fmla="*/ 0 h 73247"/>
                  <a:gd name="connsiteX1" fmla="*/ 42958 w 54768"/>
                  <a:gd name="connsiteY1" fmla="*/ 52292 h 73247"/>
                  <a:gd name="connsiteX2" fmla="*/ 42958 w 54768"/>
                  <a:gd name="connsiteY2" fmla="*/ 0 h 73247"/>
                  <a:gd name="connsiteX3" fmla="*/ 54769 w 54768"/>
                  <a:gd name="connsiteY3" fmla="*/ 0 h 73247"/>
                  <a:gd name="connsiteX4" fmla="*/ 54769 w 54768"/>
                  <a:gd name="connsiteY4" fmla="*/ 73247 h 73247"/>
                  <a:gd name="connsiteX5" fmla="*/ 43434 w 54768"/>
                  <a:gd name="connsiteY5" fmla="*/ 73247 h 73247"/>
                  <a:gd name="connsiteX6" fmla="*/ 11811 w 54768"/>
                  <a:gd name="connsiteY6" fmla="*/ 20955 h 73247"/>
                  <a:gd name="connsiteX7" fmla="*/ 11811 w 54768"/>
                  <a:gd name="connsiteY7" fmla="*/ 73247 h 73247"/>
                  <a:gd name="connsiteX8" fmla="*/ 0 w 54768"/>
                  <a:gd name="connsiteY8" fmla="*/ 73247 h 73247"/>
                  <a:gd name="connsiteX9" fmla="*/ 0 w 54768"/>
                  <a:gd name="connsiteY9" fmla="*/ 0 h 73247"/>
                  <a:gd name="connsiteX10" fmla="*/ 11240 w 54768"/>
                  <a:gd name="connsiteY10" fmla="*/ 0 h 7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768" h="73247">
                    <a:moveTo>
                      <a:pt x="11240" y="0"/>
                    </a:moveTo>
                    <a:lnTo>
                      <a:pt x="42958" y="52292"/>
                    </a:lnTo>
                    <a:lnTo>
                      <a:pt x="42958" y="0"/>
                    </a:lnTo>
                    <a:lnTo>
                      <a:pt x="54769" y="0"/>
                    </a:lnTo>
                    <a:lnTo>
                      <a:pt x="54769" y="73247"/>
                    </a:lnTo>
                    <a:lnTo>
                      <a:pt x="43434" y="73247"/>
                    </a:lnTo>
                    <a:lnTo>
                      <a:pt x="11811" y="20955"/>
                    </a:lnTo>
                    <a:lnTo>
                      <a:pt x="11811" y="73247"/>
                    </a:lnTo>
                    <a:lnTo>
                      <a:pt x="0" y="73247"/>
                    </a:lnTo>
                    <a:lnTo>
                      <a:pt x="0" y="0"/>
                    </a:lnTo>
                    <a:lnTo>
                      <a:pt x="11240" y="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3457D2CD-46D6-4D7B-9BCF-A107D1A85EB3}"/>
              </a:ext>
            </a:extLst>
          </p:cNvPr>
          <p:cNvSpPr/>
          <p:nvPr userDrawn="1"/>
        </p:nvSpPr>
        <p:spPr>
          <a:xfrm>
            <a:off x="6850268" y="742950"/>
            <a:ext cx="4080874" cy="5372100"/>
          </a:xfrm>
          <a:custGeom>
            <a:avLst/>
            <a:gdLst>
              <a:gd name="connsiteX0" fmla="*/ 9431 w 335186"/>
              <a:gd name="connsiteY0" fmla="*/ 1530 h 441242"/>
              <a:gd name="connsiteX1" fmla="*/ 1716 w 335186"/>
              <a:gd name="connsiteY1" fmla="*/ 13532 h 441242"/>
              <a:gd name="connsiteX2" fmla="*/ 2573 w 335186"/>
              <a:gd name="connsiteY2" fmla="*/ 206413 h 441242"/>
              <a:gd name="connsiteX3" fmla="*/ 84012 w 335186"/>
              <a:gd name="connsiteY3" fmla="*/ 441204 h 441242"/>
              <a:gd name="connsiteX4" fmla="*/ 132018 w 335186"/>
              <a:gd name="connsiteY4" fmla="*/ 392341 h 441242"/>
              <a:gd name="connsiteX5" fmla="*/ 144020 w 335186"/>
              <a:gd name="connsiteY5" fmla="*/ 340049 h 441242"/>
              <a:gd name="connsiteX6" fmla="*/ 171452 w 335186"/>
              <a:gd name="connsiteY6" fmla="*/ 412058 h 441242"/>
              <a:gd name="connsiteX7" fmla="*/ 228030 w 335186"/>
              <a:gd name="connsiteY7" fmla="*/ 441204 h 441242"/>
              <a:gd name="connsiteX8" fmla="*/ 302611 w 335186"/>
              <a:gd name="connsiteY8" fmla="*/ 352050 h 441242"/>
              <a:gd name="connsiteX9" fmla="*/ 335186 w 335186"/>
              <a:gd name="connsiteY9" fmla="*/ 341763 h 441242"/>
              <a:gd name="connsiteX10" fmla="*/ 318041 w 335186"/>
              <a:gd name="connsiteY10" fmla="*/ 325476 h 441242"/>
              <a:gd name="connsiteX11" fmla="*/ 303468 w 335186"/>
              <a:gd name="connsiteY11" fmla="*/ 30677 h 441242"/>
              <a:gd name="connsiteX12" fmla="*/ 278608 w 335186"/>
              <a:gd name="connsiteY12" fmla="*/ 13532 h 441242"/>
              <a:gd name="connsiteX13" fmla="*/ 255462 w 335186"/>
              <a:gd name="connsiteY13" fmla="*/ 29820 h 441242"/>
              <a:gd name="connsiteX14" fmla="*/ 265749 w 335186"/>
              <a:gd name="connsiteY14" fmla="*/ 329762 h 441242"/>
              <a:gd name="connsiteX15" fmla="*/ 278608 w 335186"/>
              <a:gd name="connsiteY15" fmla="*/ 346907 h 441242"/>
              <a:gd name="connsiteX16" fmla="*/ 240889 w 335186"/>
              <a:gd name="connsiteY16" fmla="*/ 418059 h 441242"/>
              <a:gd name="connsiteX17" fmla="*/ 197169 w 335186"/>
              <a:gd name="connsiteY17" fmla="*/ 16961 h 441242"/>
              <a:gd name="connsiteX18" fmla="*/ 186025 w 335186"/>
              <a:gd name="connsiteY18" fmla="*/ 10960 h 441242"/>
              <a:gd name="connsiteX19" fmla="*/ 134590 w 335186"/>
              <a:gd name="connsiteY19" fmla="*/ 21247 h 441242"/>
              <a:gd name="connsiteX20" fmla="*/ 132018 w 335186"/>
              <a:gd name="connsiteY20" fmla="*/ 241465 h 441242"/>
              <a:gd name="connsiteX21" fmla="*/ 93442 w 335186"/>
              <a:gd name="connsiteY21" fmla="*/ 412915 h 441242"/>
              <a:gd name="connsiteX22" fmla="*/ 64295 w 335186"/>
              <a:gd name="connsiteY22" fmla="*/ 282613 h 441242"/>
              <a:gd name="connsiteX23" fmla="*/ 61724 w 335186"/>
              <a:gd name="connsiteY23" fmla="*/ 4959 h 441242"/>
              <a:gd name="connsiteX24" fmla="*/ 9431 w 335186"/>
              <a:gd name="connsiteY24" fmla="*/ 1530 h 44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35186" h="441242">
                <a:moveTo>
                  <a:pt x="9431" y="1530"/>
                </a:moveTo>
                <a:cubicBezTo>
                  <a:pt x="9431" y="1530"/>
                  <a:pt x="1716" y="9246"/>
                  <a:pt x="1716" y="13532"/>
                </a:cubicBezTo>
                <a:cubicBezTo>
                  <a:pt x="1716" y="15627"/>
                  <a:pt x="-2665" y="101543"/>
                  <a:pt x="2573" y="206413"/>
                </a:cubicBezTo>
                <a:cubicBezTo>
                  <a:pt x="7907" y="313379"/>
                  <a:pt x="13718" y="443776"/>
                  <a:pt x="84012" y="441204"/>
                </a:cubicBezTo>
                <a:cubicBezTo>
                  <a:pt x="109158" y="440252"/>
                  <a:pt x="125160" y="425774"/>
                  <a:pt x="132018" y="392341"/>
                </a:cubicBezTo>
                <a:cubicBezTo>
                  <a:pt x="138019" y="363099"/>
                  <a:pt x="144020" y="340049"/>
                  <a:pt x="144020" y="340049"/>
                </a:cubicBezTo>
                <a:cubicBezTo>
                  <a:pt x="144020" y="340049"/>
                  <a:pt x="152592" y="385483"/>
                  <a:pt x="171452" y="412058"/>
                </a:cubicBezTo>
                <a:cubicBezTo>
                  <a:pt x="183072" y="428441"/>
                  <a:pt x="208409" y="442062"/>
                  <a:pt x="228030" y="441204"/>
                </a:cubicBezTo>
                <a:cubicBezTo>
                  <a:pt x="293943" y="438252"/>
                  <a:pt x="302611" y="352050"/>
                  <a:pt x="302611" y="352050"/>
                </a:cubicBezTo>
                <a:cubicBezTo>
                  <a:pt x="302611" y="352050"/>
                  <a:pt x="335186" y="354622"/>
                  <a:pt x="335186" y="341763"/>
                </a:cubicBezTo>
                <a:cubicBezTo>
                  <a:pt x="335186" y="328905"/>
                  <a:pt x="321470" y="341763"/>
                  <a:pt x="318041" y="325476"/>
                </a:cubicBezTo>
                <a:cubicBezTo>
                  <a:pt x="315184" y="312045"/>
                  <a:pt x="315470" y="107829"/>
                  <a:pt x="303468" y="30677"/>
                </a:cubicBezTo>
                <a:cubicBezTo>
                  <a:pt x="300992" y="14961"/>
                  <a:pt x="287752" y="13532"/>
                  <a:pt x="278608" y="13532"/>
                </a:cubicBezTo>
                <a:cubicBezTo>
                  <a:pt x="270035" y="13532"/>
                  <a:pt x="256224" y="15437"/>
                  <a:pt x="255462" y="29820"/>
                </a:cubicBezTo>
                <a:cubicBezTo>
                  <a:pt x="249461" y="147263"/>
                  <a:pt x="260891" y="320808"/>
                  <a:pt x="265749" y="329762"/>
                </a:cubicBezTo>
                <a:cubicBezTo>
                  <a:pt x="271750" y="340906"/>
                  <a:pt x="278608" y="346907"/>
                  <a:pt x="278608" y="346907"/>
                </a:cubicBezTo>
                <a:cubicBezTo>
                  <a:pt x="278608" y="346907"/>
                  <a:pt x="270893" y="418059"/>
                  <a:pt x="240889" y="418059"/>
                </a:cubicBezTo>
                <a:cubicBezTo>
                  <a:pt x="210885" y="418059"/>
                  <a:pt x="187739" y="163455"/>
                  <a:pt x="197169" y="16961"/>
                </a:cubicBezTo>
                <a:cubicBezTo>
                  <a:pt x="197169" y="16961"/>
                  <a:pt x="194121" y="12579"/>
                  <a:pt x="186025" y="10960"/>
                </a:cubicBezTo>
                <a:cubicBezTo>
                  <a:pt x="167642" y="7245"/>
                  <a:pt x="134590" y="6388"/>
                  <a:pt x="134590" y="21247"/>
                </a:cubicBezTo>
                <a:cubicBezTo>
                  <a:pt x="134590" y="21247"/>
                  <a:pt x="135352" y="120688"/>
                  <a:pt x="132018" y="241465"/>
                </a:cubicBezTo>
                <a:cubicBezTo>
                  <a:pt x="130304" y="304044"/>
                  <a:pt x="101633" y="412915"/>
                  <a:pt x="93442" y="412915"/>
                </a:cubicBezTo>
                <a:cubicBezTo>
                  <a:pt x="84012" y="412915"/>
                  <a:pt x="67724" y="351098"/>
                  <a:pt x="64295" y="282613"/>
                </a:cubicBezTo>
                <a:cubicBezTo>
                  <a:pt x="58485" y="164408"/>
                  <a:pt x="67153" y="10389"/>
                  <a:pt x="61724" y="4959"/>
                </a:cubicBezTo>
                <a:cubicBezTo>
                  <a:pt x="53151" y="-3613"/>
                  <a:pt x="9431" y="1530"/>
                  <a:pt x="9431" y="1530"/>
                </a:cubicBezTo>
              </a:path>
            </a:pathLst>
          </a:custGeom>
          <a:solidFill>
            <a:schemeClr val="bg1">
              <a:alpha val="5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A2957513-49D8-480F-935E-E0C3D5644B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500" y="5773468"/>
            <a:ext cx="4584020" cy="461665"/>
          </a:xfrm>
        </p:spPr>
        <p:txBody>
          <a:bodyPr wrap="square" anchor="b">
            <a:sp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01241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urnt Orange">
    <p:bg>
      <p:bgPr>
        <a:solidFill>
          <a:schemeClr val="accent2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06BCCEBE-82C6-4456-B465-0C344A6498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500" y="2867066"/>
            <a:ext cx="8763000" cy="830997"/>
          </a:xfrm>
        </p:spPr>
        <p:txBody>
          <a:bodyPr wrap="square" anchor="b">
            <a:sp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STYLE.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A2081CA0-D3EC-4AFE-B3F4-C1C0356CEA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1500" y="3768286"/>
            <a:ext cx="8763000" cy="215444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D969985-CDA8-4977-A9C3-1CE4D5C94173}"/>
              </a:ext>
            </a:extLst>
          </p:cNvPr>
          <p:cNvGrpSpPr/>
          <p:nvPr userDrawn="1"/>
        </p:nvGrpSpPr>
        <p:grpSpPr>
          <a:xfrm>
            <a:off x="10564283" y="592089"/>
            <a:ext cx="1055160" cy="604741"/>
            <a:chOff x="578906" y="634905"/>
            <a:chExt cx="2274841" cy="1303773"/>
          </a:xfrm>
        </p:grpSpPr>
        <p:grpSp>
          <p:nvGrpSpPr>
            <p:cNvPr id="28" name="Graphic 6">
              <a:extLst>
                <a:ext uri="{FF2B5EF4-FFF2-40B4-BE49-F238E27FC236}">
                  <a16:creationId xmlns:a16="http://schemas.microsoft.com/office/drawing/2014/main" id="{D3816136-26CC-4ADA-8F26-9725FC304708}"/>
                </a:ext>
              </a:extLst>
            </p:cNvPr>
            <p:cNvGrpSpPr/>
            <p:nvPr/>
          </p:nvGrpSpPr>
          <p:grpSpPr>
            <a:xfrm>
              <a:off x="578906" y="634905"/>
              <a:ext cx="2274841" cy="789082"/>
              <a:chOff x="7295090" y="3166627"/>
              <a:chExt cx="1272055" cy="441242"/>
            </a:xfrm>
            <a:solidFill>
              <a:srgbClr val="003658"/>
            </a:solidFill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7C22D998-776A-401F-8C55-E83FE2681564}"/>
                  </a:ext>
                </a:extLst>
              </p:cNvPr>
              <p:cNvSpPr/>
              <p:nvPr/>
            </p:nvSpPr>
            <p:spPr>
              <a:xfrm>
                <a:off x="8501719" y="3365991"/>
                <a:ext cx="51625" cy="51625"/>
              </a:xfrm>
              <a:custGeom>
                <a:avLst/>
                <a:gdLst>
                  <a:gd name="connsiteX0" fmla="*/ 41434 w 51625"/>
                  <a:gd name="connsiteY0" fmla="*/ 10001 h 51625"/>
                  <a:gd name="connsiteX1" fmla="*/ 47911 w 51625"/>
                  <a:gd name="connsiteY1" fmla="*/ 25717 h 51625"/>
                  <a:gd name="connsiteX2" fmla="*/ 41434 w 51625"/>
                  <a:gd name="connsiteY2" fmla="*/ 41529 h 51625"/>
                  <a:gd name="connsiteX3" fmla="*/ 25718 w 51625"/>
                  <a:gd name="connsiteY3" fmla="*/ 48101 h 51625"/>
                  <a:gd name="connsiteX4" fmla="*/ 10001 w 51625"/>
                  <a:gd name="connsiteY4" fmla="*/ 41529 h 51625"/>
                  <a:gd name="connsiteX5" fmla="*/ 3619 w 51625"/>
                  <a:gd name="connsiteY5" fmla="*/ 25717 h 51625"/>
                  <a:gd name="connsiteX6" fmla="*/ 10096 w 51625"/>
                  <a:gd name="connsiteY6" fmla="*/ 10001 h 51625"/>
                  <a:gd name="connsiteX7" fmla="*/ 25813 w 51625"/>
                  <a:gd name="connsiteY7" fmla="*/ 3429 h 51625"/>
                  <a:gd name="connsiteX8" fmla="*/ 41529 w 51625"/>
                  <a:gd name="connsiteY8" fmla="*/ 10001 h 51625"/>
                  <a:gd name="connsiteX9" fmla="*/ 44006 w 51625"/>
                  <a:gd name="connsiteY9" fmla="*/ 7525 h 51625"/>
                  <a:gd name="connsiteX10" fmla="*/ 25718 w 51625"/>
                  <a:gd name="connsiteY10" fmla="*/ 0 h 51625"/>
                  <a:gd name="connsiteX11" fmla="*/ 7525 w 51625"/>
                  <a:gd name="connsiteY11" fmla="*/ 7525 h 51625"/>
                  <a:gd name="connsiteX12" fmla="*/ 0 w 51625"/>
                  <a:gd name="connsiteY12" fmla="*/ 25717 h 51625"/>
                  <a:gd name="connsiteX13" fmla="*/ 7525 w 51625"/>
                  <a:gd name="connsiteY13" fmla="*/ 44005 h 51625"/>
                  <a:gd name="connsiteX14" fmla="*/ 25813 w 51625"/>
                  <a:gd name="connsiteY14" fmla="*/ 51625 h 51625"/>
                  <a:gd name="connsiteX15" fmla="*/ 44101 w 51625"/>
                  <a:gd name="connsiteY15" fmla="*/ 44005 h 51625"/>
                  <a:gd name="connsiteX16" fmla="*/ 51626 w 51625"/>
                  <a:gd name="connsiteY16" fmla="*/ 25717 h 51625"/>
                  <a:gd name="connsiteX17" fmla="*/ 44101 w 51625"/>
                  <a:gd name="connsiteY17" fmla="*/ 7525 h 51625"/>
                  <a:gd name="connsiteX18" fmla="*/ 29623 w 51625"/>
                  <a:gd name="connsiteY18" fmla="*/ 24479 h 51625"/>
                  <a:gd name="connsiteX19" fmla="*/ 24860 w 51625"/>
                  <a:gd name="connsiteY19" fmla="*/ 25146 h 51625"/>
                  <a:gd name="connsiteX20" fmla="*/ 20384 w 51625"/>
                  <a:gd name="connsiteY20" fmla="*/ 25146 h 51625"/>
                  <a:gd name="connsiteX21" fmla="*/ 20384 w 51625"/>
                  <a:gd name="connsiteY21" fmla="*/ 14859 h 51625"/>
                  <a:gd name="connsiteX22" fmla="*/ 24670 w 51625"/>
                  <a:gd name="connsiteY22" fmla="*/ 14859 h 51625"/>
                  <a:gd name="connsiteX23" fmla="*/ 30670 w 51625"/>
                  <a:gd name="connsiteY23" fmla="*/ 15907 h 51625"/>
                  <a:gd name="connsiteX24" fmla="*/ 32576 w 51625"/>
                  <a:gd name="connsiteY24" fmla="*/ 20098 h 51625"/>
                  <a:gd name="connsiteX25" fmla="*/ 29623 w 51625"/>
                  <a:gd name="connsiteY25" fmla="*/ 24479 h 51625"/>
                  <a:gd name="connsiteX26" fmla="*/ 15335 w 51625"/>
                  <a:gd name="connsiteY26" fmla="*/ 39815 h 51625"/>
                  <a:gd name="connsiteX27" fmla="*/ 20288 w 51625"/>
                  <a:gd name="connsiteY27" fmla="*/ 39815 h 51625"/>
                  <a:gd name="connsiteX28" fmla="*/ 20288 w 51625"/>
                  <a:gd name="connsiteY28" fmla="*/ 28670 h 51625"/>
                  <a:gd name="connsiteX29" fmla="*/ 24194 w 51625"/>
                  <a:gd name="connsiteY29" fmla="*/ 28670 h 51625"/>
                  <a:gd name="connsiteX30" fmla="*/ 29718 w 51625"/>
                  <a:gd name="connsiteY30" fmla="*/ 29623 h 51625"/>
                  <a:gd name="connsiteX31" fmla="*/ 32385 w 51625"/>
                  <a:gd name="connsiteY31" fmla="*/ 36100 h 51625"/>
                  <a:gd name="connsiteX32" fmla="*/ 32385 w 51625"/>
                  <a:gd name="connsiteY32" fmla="*/ 39243 h 51625"/>
                  <a:gd name="connsiteX33" fmla="*/ 32576 w 51625"/>
                  <a:gd name="connsiteY33" fmla="*/ 39529 h 51625"/>
                  <a:gd name="connsiteX34" fmla="*/ 32576 w 51625"/>
                  <a:gd name="connsiteY34" fmla="*/ 39815 h 51625"/>
                  <a:gd name="connsiteX35" fmla="*/ 37243 w 51625"/>
                  <a:gd name="connsiteY35" fmla="*/ 39815 h 51625"/>
                  <a:gd name="connsiteX36" fmla="*/ 37052 w 51625"/>
                  <a:gd name="connsiteY36" fmla="*/ 39433 h 51625"/>
                  <a:gd name="connsiteX37" fmla="*/ 36766 w 51625"/>
                  <a:gd name="connsiteY37" fmla="*/ 38005 h 51625"/>
                  <a:gd name="connsiteX38" fmla="*/ 36766 w 51625"/>
                  <a:gd name="connsiteY38" fmla="*/ 35909 h 51625"/>
                  <a:gd name="connsiteX39" fmla="*/ 36766 w 51625"/>
                  <a:gd name="connsiteY39" fmla="*/ 33814 h 51625"/>
                  <a:gd name="connsiteX40" fmla="*/ 35243 w 51625"/>
                  <a:gd name="connsiteY40" fmla="*/ 29432 h 51625"/>
                  <a:gd name="connsiteX41" fmla="*/ 30385 w 51625"/>
                  <a:gd name="connsiteY41" fmla="*/ 26670 h 51625"/>
                  <a:gd name="connsiteX42" fmla="*/ 34481 w 51625"/>
                  <a:gd name="connsiteY42" fmla="*/ 25336 h 51625"/>
                  <a:gd name="connsiteX43" fmla="*/ 37243 w 51625"/>
                  <a:gd name="connsiteY43" fmla="*/ 19717 h 51625"/>
                  <a:gd name="connsiteX44" fmla="*/ 32861 w 51625"/>
                  <a:gd name="connsiteY44" fmla="*/ 12573 h 51625"/>
                  <a:gd name="connsiteX45" fmla="*/ 25146 w 51625"/>
                  <a:gd name="connsiteY45" fmla="*/ 11525 h 51625"/>
                  <a:gd name="connsiteX46" fmla="*/ 15240 w 51625"/>
                  <a:gd name="connsiteY46" fmla="*/ 11525 h 51625"/>
                  <a:gd name="connsiteX47" fmla="*/ 15240 w 51625"/>
                  <a:gd name="connsiteY47" fmla="*/ 39815 h 5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1625" h="51625">
                    <a:moveTo>
                      <a:pt x="41434" y="10001"/>
                    </a:moveTo>
                    <a:cubicBezTo>
                      <a:pt x="45720" y="14383"/>
                      <a:pt x="47911" y="19526"/>
                      <a:pt x="47911" y="25717"/>
                    </a:cubicBezTo>
                    <a:cubicBezTo>
                      <a:pt x="47911" y="31909"/>
                      <a:pt x="45720" y="37147"/>
                      <a:pt x="41434" y="41529"/>
                    </a:cubicBezTo>
                    <a:cubicBezTo>
                      <a:pt x="37148" y="45910"/>
                      <a:pt x="31909" y="48101"/>
                      <a:pt x="25718" y="48101"/>
                    </a:cubicBezTo>
                    <a:cubicBezTo>
                      <a:pt x="19526" y="48101"/>
                      <a:pt x="14287" y="45910"/>
                      <a:pt x="10001" y="41529"/>
                    </a:cubicBezTo>
                    <a:cubicBezTo>
                      <a:pt x="5715" y="37147"/>
                      <a:pt x="3619" y="31909"/>
                      <a:pt x="3619" y="25717"/>
                    </a:cubicBezTo>
                    <a:cubicBezTo>
                      <a:pt x="3619" y="19526"/>
                      <a:pt x="5810" y="14383"/>
                      <a:pt x="10096" y="10001"/>
                    </a:cubicBezTo>
                    <a:cubicBezTo>
                      <a:pt x="14383" y="5620"/>
                      <a:pt x="19622" y="3429"/>
                      <a:pt x="25813" y="3429"/>
                    </a:cubicBezTo>
                    <a:cubicBezTo>
                      <a:pt x="32004" y="3429"/>
                      <a:pt x="37243" y="5620"/>
                      <a:pt x="41529" y="10001"/>
                    </a:cubicBezTo>
                    <a:moveTo>
                      <a:pt x="44006" y="7525"/>
                    </a:moveTo>
                    <a:cubicBezTo>
                      <a:pt x="38957" y="2477"/>
                      <a:pt x="32861" y="0"/>
                      <a:pt x="25718" y="0"/>
                    </a:cubicBezTo>
                    <a:cubicBezTo>
                      <a:pt x="18574" y="0"/>
                      <a:pt x="12573" y="2477"/>
                      <a:pt x="7525" y="7525"/>
                    </a:cubicBezTo>
                    <a:cubicBezTo>
                      <a:pt x="2477" y="12573"/>
                      <a:pt x="0" y="18669"/>
                      <a:pt x="0" y="25717"/>
                    </a:cubicBezTo>
                    <a:cubicBezTo>
                      <a:pt x="0" y="32766"/>
                      <a:pt x="2477" y="38957"/>
                      <a:pt x="7525" y="44005"/>
                    </a:cubicBezTo>
                    <a:cubicBezTo>
                      <a:pt x="12573" y="49054"/>
                      <a:pt x="18574" y="51625"/>
                      <a:pt x="25813" y="51625"/>
                    </a:cubicBezTo>
                    <a:cubicBezTo>
                      <a:pt x="33052" y="51625"/>
                      <a:pt x="39052" y="49054"/>
                      <a:pt x="44101" y="44005"/>
                    </a:cubicBezTo>
                    <a:cubicBezTo>
                      <a:pt x="49149" y="38957"/>
                      <a:pt x="51626" y="32861"/>
                      <a:pt x="51626" y="25717"/>
                    </a:cubicBezTo>
                    <a:cubicBezTo>
                      <a:pt x="51626" y="18574"/>
                      <a:pt x="49054" y="12478"/>
                      <a:pt x="44101" y="7525"/>
                    </a:cubicBezTo>
                    <a:moveTo>
                      <a:pt x="29623" y="24479"/>
                    </a:moveTo>
                    <a:cubicBezTo>
                      <a:pt x="28575" y="24860"/>
                      <a:pt x="26956" y="25146"/>
                      <a:pt x="24860" y="25146"/>
                    </a:cubicBezTo>
                    <a:lnTo>
                      <a:pt x="20384" y="25146"/>
                    </a:lnTo>
                    <a:lnTo>
                      <a:pt x="20384" y="14859"/>
                    </a:lnTo>
                    <a:lnTo>
                      <a:pt x="24670" y="14859"/>
                    </a:lnTo>
                    <a:cubicBezTo>
                      <a:pt x="27432" y="14859"/>
                      <a:pt x="29432" y="15240"/>
                      <a:pt x="30670" y="15907"/>
                    </a:cubicBezTo>
                    <a:cubicBezTo>
                      <a:pt x="31909" y="16573"/>
                      <a:pt x="32576" y="18002"/>
                      <a:pt x="32576" y="20098"/>
                    </a:cubicBezTo>
                    <a:cubicBezTo>
                      <a:pt x="32576" y="22289"/>
                      <a:pt x="31623" y="23717"/>
                      <a:pt x="29623" y="24479"/>
                    </a:cubicBezTo>
                    <a:moveTo>
                      <a:pt x="15335" y="39815"/>
                    </a:moveTo>
                    <a:lnTo>
                      <a:pt x="20288" y="39815"/>
                    </a:lnTo>
                    <a:lnTo>
                      <a:pt x="20288" y="28670"/>
                    </a:lnTo>
                    <a:lnTo>
                      <a:pt x="24194" y="28670"/>
                    </a:lnTo>
                    <a:cubicBezTo>
                      <a:pt x="26860" y="28670"/>
                      <a:pt x="28670" y="28956"/>
                      <a:pt x="29718" y="29623"/>
                    </a:cubicBezTo>
                    <a:cubicBezTo>
                      <a:pt x="31528" y="30670"/>
                      <a:pt x="32385" y="32861"/>
                      <a:pt x="32385" y="36100"/>
                    </a:cubicBezTo>
                    <a:lnTo>
                      <a:pt x="32385" y="39243"/>
                    </a:lnTo>
                    <a:cubicBezTo>
                      <a:pt x="32385" y="39243"/>
                      <a:pt x="32480" y="39433"/>
                      <a:pt x="32576" y="39529"/>
                    </a:cubicBezTo>
                    <a:cubicBezTo>
                      <a:pt x="32576" y="39624"/>
                      <a:pt x="32576" y="39719"/>
                      <a:pt x="32576" y="39815"/>
                    </a:cubicBezTo>
                    <a:lnTo>
                      <a:pt x="37243" y="39815"/>
                    </a:lnTo>
                    <a:lnTo>
                      <a:pt x="37052" y="39433"/>
                    </a:lnTo>
                    <a:cubicBezTo>
                      <a:pt x="37052" y="39433"/>
                      <a:pt x="36862" y="38671"/>
                      <a:pt x="36766" y="38005"/>
                    </a:cubicBezTo>
                    <a:cubicBezTo>
                      <a:pt x="36671" y="37338"/>
                      <a:pt x="36766" y="36576"/>
                      <a:pt x="36766" y="35909"/>
                    </a:cubicBezTo>
                    <a:lnTo>
                      <a:pt x="36766" y="33814"/>
                    </a:lnTo>
                    <a:cubicBezTo>
                      <a:pt x="36766" y="32385"/>
                      <a:pt x="36290" y="30956"/>
                      <a:pt x="35243" y="29432"/>
                    </a:cubicBezTo>
                    <a:cubicBezTo>
                      <a:pt x="34195" y="27908"/>
                      <a:pt x="32576" y="26956"/>
                      <a:pt x="30385" y="26670"/>
                    </a:cubicBezTo>
                    <a:cubicBezTo>
                      <a:pt x="32099" y="26384"/>
                      <a:pt x="33528" y="25908"/>
                      <a:pt x="34481" y="25336"/>
                    </a:cubicBezTo>
                    <a:cubicBezTo>
                      <a:pt x="36290" y="24193"/>
                      <a:pt x="37243" y="22289"/>
                      <a:pt x="37243" y="19717"/>
                    </a:cubicBezTo>
                    <a:cubicBezTo>
                      <a:pt x="37243" y="16192"/>
                      <a:pt x="35814" y="13811"/>
                      <a:pt x="32861" y="12573"/>
                    </a:cubicBezTo>
                    <a:cubicBezTo>
                      <a:pt x="31242" y="11906"/>
                      <a:pt x="28670" y="11525"/>
                      <a:pt x="25146" y="11525"/>
                    </a:cubicBezTo>
                    <a:lnTo>
                      <a:pt x="15240" y="11525"/>
                    </a:lnTo>
                    <a:lnTo>
                      <a:pt x="15240" y="39815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D8B9276-6759-4581-ACE5-6138CE3877B9}"/>
                  </a:ext>
                </a:extLst>
              </p:cNvPr>
              <p:cNvSpPr/>
              <p:nvPr/>
            </p:nvSpPr>
            <p:spPr>
              <a:xfrm>
                <a:off x="7295090" y="3166627"/>
                <a:ext cx="335186" cy="441242"/>
              </a:xfrm>
              <a:custGeom>
                <a:avLst/>
                <a:gdLst>
                  <a:gd name="connsiteX0" fmla="*/ 9431 w 335186"/>
                  <a:gd name="connsiteY0" fmla="*/ 1530 h 441242"/>
                  <a:gd name="connsiteX1" fmla="*/ 1716 w 335186"/>
                  <a:gd name="connsiteY1" fmla="*/ 13532 h 441242"/>
                  <a:gd name="connsiteX2" fmla="*/ 2573 w 335186"/>
                  <a:gd name="connsiteY2" fmla="*/ 206413 h 441242"/>
                  <a:gd name="connsiteX3" fmla="*/ 84012 w 335186"/>
                  <a:gd name="connsiteY3" fmla="*/ 441204 h 441242"/>
                  <a:gd name="connsiteX4" fmla="*/ 132018 w 335186"/>
                  <a:gd name="connsiteY4" fmla="*/ 392341 h 441242"/>
                  <a:gd name="connsiteX5" fmla="*/ 144020 w 335186"/>
                  <a:gd name="connsiteY5" fmla="*/ 340049 h 441242"/>
                  <a:gd name="connsiteX6" fmla="*/ 171452 w 335186"/>
                  <a:gd name="connsiteY6" fmla="*/ 412058 h 441242"/>
                  <a:gd name="connsiteX7" fmla="*/ 228030 w 335186"/>
                  <a:gd name="connsiteY7" fmla="*/ 441204 h 441242"/>
                  <a:gd name="connsiteX8" fmla="*/ 302611 w 335186"/>
                  <a:gd name="connsiteY8" fmla="*/ 352050 h 441242"/>
                  <a:gd name="connsiteX9" fmla="*/ 335186 w 335186"/>
                  <a:gd name="connsiteY9" fmla="*/ 341763 h 441242"/>
                  <a:gd name="connsiteX10" fmla="*/ 318041 w 335186"/>
                  <a:gd name="connsiteY10" fmla="*/ 325476 h 441242"/>
                  <a:gd name="connsiteX11" fmla="*/ 303468 w 335186"/>
                  <a:gd name="connsiteY11" fmla="*/ 30677 h 441242"/>
                  <a:gd name="connsiteX12" fmla="*/ 278608 w 335186"/>
                  <a:gd name="connsiteY12" fmla="*/ 13532 h 441242"/>
                  <a:gd name="connsiteX13" fmla="*/ 255462 w 335186"/>
                  <a:gd name="connsiteY13" fmla="*/ 29820 h 441242"/>
                  <a:gd name="connsiteX14" fmla="*/ 265749 w 335186"/>
                  <a:gd name="connsiteY14" fmla="*/ 329762 h 441242"/>
                  <a:gd name="connsiteX15" fmla="*/ 278608 w 335186"/>
                  <a:gd name="connsiteY15" fmla="*/ 346907 h 441242"/>
                  <a:gd name="connsiteX16" fmla="*/ 240889 w 335186"/>
                  <a:gd name="connsiteY16" fmla="*/ 418059 h 441242"/>
                  <a:gd name="connsiteX17" fmla="*/ 197169 w 335186"/>
                  <a:gd name="connsiteY17" fmla="*/ 16961 h 441242"/>
                  <a:gd name="connsiteX18" fmla="*/ 186025 w 335186"/>
                  <a:gd name="connsiteY18" fmla="*/ 10960 h 441242"/>
                  <a:gd name="connsiteX19" fmla="*/ 134590 w 335186"/>
                  <a:gd name="connsiteY19" fmla="*/ 21247 h 441242"/>
                  <a:gd name="connsiteX20" fmla="*/ 132018 w 335186"/>
                  <a:gd name="connsiteY20" fmla="*/ 241465 h 441242"/>
                  <a:gd name="connsiteX21" fmla="*/ 93442 w 335186"/>
                  <a:gd name="connsiteY21" fmla="*/ 412915 h 441242"/>
                  <a:gd name="connsiteX22" fmla="*/ 64295 w 335186"/>
                  <a:gd name="connsiteY22" fmla="*/ 282613 h 441242"/>
                  <a:gd name="connsiteX23" fmla="*/ 61724 w 335186"/>
                  <a:gd name="connsiteY23" fmla="*/ 4959 h 441242"/>
                  <a:gd name="connsiteX24" fmla="*/ 9431 w 335186"/>
                  <a:gd name="connsiteY24" fmla="*/ 1530 h 44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5186" h="441242">
                    <a:moveTo>
                      <a:pt x="9431" y="1530"/>
                    </a:moveTo>
                    <a:cubicBezTo>
                      <a:pt x="9431" y="1530"/>
                      <a:pt x="1716" y="9246"/>
                      <a:pt x="1716" y="13532"/>
                    </a:cubicBezTo>
                    <a:cubicBezTo>
                      <a:pt x="1716" y="15627"/>
                      <a:pt x="-2665" y="101543"/>
                      <a:pt x="2573" y="206413"/>
                    </a:cubicBezTo>
                    <a:cubicBezTo>
                      <a:pt x="7907" y="313379"/>
                      <a:pt x="13718" y="443776"/>
                      <a:pt x="84012" y="441204"/>
                    </a:cubicBezTo>
                    <a:cubicBezTo>
                      <a:pt x="109158" y="440252"/>
                      <a:pt x="125160" y="425774"/>
                      <a:pt x="132018" y="392341"/>
                    </a:cubicBezTo>
                    <a:cubicBezTo>
                      <a:pt x="138019" y="363099"/>
                      <a:pt x="144020" y="340049"/>
                      <a:pt x="144020" y="340049"/>
                    </a:cubicBezTo>
                    <a:cubicBezTo>
                      <a:pt x="144020" y="340049"/>
                      <a:pt x="152592" y="385483"/>
                      <a:pt x="171452" y="412058"/>
                    </a:cubicBezTo>
                    <a:cubicBezTo>
                      <a:pt x="183072" y="428441"/>
                      <a:pt x="208409" y="442062"/>
                      <a:pt x="228030" y="441204"/>
                    </a:cubicBezTo>
                    <a:cubicBezTo>
                      <a:pt x="293943" y="438252"/>
                      <a:pt x="302611" y="352050"/>
                      <a:pt x="302611" y="352050"/>
                    </a:cubicBezTo>
                    <a:cubicBezTo>
                      <a:pt x="302611" y="352050"/>
                      <a:pt x="335186" y="354622"/>
                      <a:pt x="335186" y="341763"/>
                    </a:cubicBezTo>
                    <a:cubicBezTo>
                      <a:pt x="335186" y="328905"/>
                      <a:pt x="321470" y="341763"/>
                      <a:pt x="318041" y="325476"/>
                    </a:cubicBezTo>
                    <a:cubicBezTo>
                      <a:pt x="315184" y="312045"/>
                      <a:pt x="315470" y="107829"/>
                      <a:pt x="303468" y="30677"/>
                    </a:cubicBezTo>
                    <a:cubicBezTo>
                      <a:pt x="300992" y="14961"/>
                      <a:pt x="287752" y="13532"/>
                      <a:pt x="278608" y="13532"/>
                    </a:cubicBezTo>
                    <a:cubicBezTo>
                      <a:pt x="270035" y="13532"/>
                      <a:pt x="256224" y="15437"/>
                      <a:pt x="255462" y="29820"/>
                    </a:cubicBezTo>
                    <a:cubicBezTo>
                      <a:pt x="249461" y="147263"/>
                      <a:pt x="260891" y="320808"/>
                      <a:pt x="265749" y="329762"/>
                    </a:cubicBezTo>
                    <a:cubicBezTo>
                      <a:pt x="271750" y="340906"/>
                      <a:pt x="278608" y="346907"/>
                      <a:pt x="278608" y="346907"/>
                    </a:cubicBezTo>
                    <a:cubicBezTo>
                      <a:pt x="278608" y="346907"/>
                      <a:pt x="270893" y="418059"/>
                      <a:pt x="240889" y="418059"/>
                    </a:cubicBezTo>
                    <a:cubicBezTo>
                      <a:pt x="210885" y="418059"/>
                      <a:pt x="187739" y="163455"/>
                      <a:pt x="197169" y="16961"/>
                    </a:cubicBezTo>
                    <a:cubicBezTo>
                      <a:pt x="197169" y="16961"/>
                      <a:pt x="194121" y="12579"/>
                      <a:pt x="186025" y="10960"/>
                    </a:cubicBezTo>
                    <a:cubicBezTo>
                      <a:pt x="167642" y="7245"/>
                      <a:pt x="134590" y="6388"/>
                      <a:pt x="134590" y="21247"/>
                    </a:cubicBezTo>
                    <a:cubicBezTo>
                      <a:pt x="134590" y="21247"/>
                      <a:pt x="135352" y="120688"/>
                      <a:pt x="132018" y="241465"/>
                    </a:cubicBezTo>
                    <a:cubicBezTo>
                      <a:pt x="130304" y="304044"/>
                      <a:pt x="101633" y="412915"/>
                      <a:pt x="93442" y="412915"/>
                    </a:cubicBezTo>
                    <a:cubicBezTo>
                      <a:pt x="84012" y="412915"/>
                      <a:pt x="67724" y="351098"/>
                      <a:pt x="64295" y="282613"/>
                    </a:cubicBezTo>
                    <a:cubicBezTo>
                      <a:pt x="58485" y="164408"/>
                      <a:pt x="67153" y="10389"/>
                      <a:pt x="61724" y="4959"/>
                    </a:cubicBezTo>
                    <a:cubicBezTo>
                      <a:pt x="53151" y="-3613"/>
                      <a:pt x="9431" y="1530"/>
                      <a:pt x="9431" y="1530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F35D6695-3CB6-47F0-9006-D036C0E70927}"/>
                  </a:ext>
                </a:extLst>
              </p:cNvPr>
              <p:cNvSpPr/>
              <p:nvPr/>
            </p:nvSpPr>
            <p:spPr>
              <a:xfrm>
                <a:off x="8187780" y="3354180"/>
                <a:ext cx="379365" cy="251174"/>
              </a:xfrm>
              <a:custGeom>
                <a:avLst/>
                <a:gdLst>
                  <a:gd name="connsiteX0" fmla="*/ 18378 w 379365"/>
                  <a:gd name="connsiteY0" fmla="*/ 35147 h 251174"/>
                  <a:gd name="connsiteX1" fmla="*/ 54383 w 379365"/>
                  <a:gd name="connsiteY1" fmla="*/ 12859 h 251174"/>
                  <a:gd name="connsiteX2" fmla="*/ 138393 w 379365"/>
                  <a:gd name="connsiteY2" fmla="*/ 48006 h 251174"/>
                  <a:gd name="connsiteX3" fmla="*/ 98102 w 379365"/>
                  <a:gd name="connsiteY3" fmla="*/ 174022 h 251174"/>
                  <a:gd name="connsiteX4" fmla="*/ 68956 w 379365"/>
                  <a:gd name="connsiteY4" fmla="*/ 171450 h 251174"/>
                  <a:gd name="connsiteX5" fmla="*/ 59526 w 379365"/>
                  <a:gd name="connsiteY5" fmla="*/ 170593 h 251174"/>
                  <a:gd name="connsiteX6" fmla="*/ 104103 w 379365"/>
                  <a:gd name="connsiteY6" fmla="*/ 231457 h 251174"/>
                  <a:gd name="connsiteX7" fmla="*/ 182113 w 379365"/>
                  <a:gd name="connsiteY7" fmla="*/ 72009 h 251174"/>
                  <a:gd name="connsiteX8" fmla="*/ 163253 w 379365"/>
                  <a:gd name="connsiteY8" fmla="*/ 24003 h 251174"/>
                  <a:gd name="connsiteX9" fmla="*/ 186399 w 379365"/>
                  <a:gd name="connsiteY9" fmla="*/ 0 h 251174"/>
                  <a:gd name="connsiteX10" fmla="*/ 217260 w 379365"/>
                  <a:gd name="connsiteY10" fmla="*/ 22288 h 251174"/>
                  <a:gd name="connsiteX11" fmla="*/ 278982 w 379365"/>
                  <a:gd name="connsiteY11" fmla="*/ 14573 h 251174"/>
                  <a:gd name="connsiteX12" fmla="*/ 290984 w 379365"/>
                  <a:gd name="connsiteY12" fmla="*/ 27432 h 251174"/>
                  <a:gd name="connsiteX13" fmla="*/ 278982 w 379365"/>
                  <a:gd name="connsiteY13" fmla="*/ 113157 h 251174"/>
                  <a:gd name="connsiteX14" fmla="*/ 317558 w 379365"/>
                  <a:gd name="connsiteY14" fmla="*/ 210026 h 251174"/>
                  <a:gd name="connsiteX15" fmla="*/ 362993 w 379365"/>
                  <a:gd name="connsiteY15" fmla="*/ 177451 h 251174"/>
                  <a:gd name="connsiteX16" fmla="*/ 378423 w 379365"/>
                  <a:gd name="connsiteY16" fmla="*/ 176593 h 251174"/>
                  <a:gd name="connsiteX17" fmla="*/ 367279 w 379365"/>
                  <a:gd name="connsiteY17" fmla="*/ 199739 h 251174"/>
                  <a:gd name="connsiteX18" fmla="*/ 274696 w 379365"/>
                  <a:gd name="connsiteY18" fmla="*/ 228029 h 251174"/>
                  <a:gd name="connsiteX19" fmla="*/ 228404 w 379365"/>
                  <a:gd name="connsiteY19" fmla="*/ 151733 h 251174"/>
                  <a:gd name="connsiteX20" fmla="*/ 228404 w 379365"/>
                  <a:gd name="connsiteY20" fmla="*/ 61722 h 251174"/>
                  <a:gd name="connsiteX21" fmla="*/ 214688 w 379365"/>
                  <a:gd name="connsiteY21" fmla="*/ 55721 h 251174"/>
                  <a:gd name="connsiteX22" fmla="*/ 205259 w 379365"/>
                  <a:gd name="connsiteY22" fmla="*/ 67723 h 251174"/>
                  <a:gd name="connsiteX23" fmla="*/ 177827 w 379365"/>
                  <a:gd name="connsiteY23" fmla="*/ 200597 h 251174"/>
                  <a:gd name="connsiteX24" fmla="*/ 69813 w 379365"/>
                  <a:gd name="connsiteY24" fmla="*/ 251174 h 251174"/>
                  <a:gd name="connsiteX25" fmla="*/ 376 w 379365"/>
                  <a:gd name="connsiteY25" fmla="*/ 135446 h 251174"/>
                  <a:gd name="connsiteX26" fmla="*/ 18378 w 379365"/>
                  <a:gd name="connsiteY26" fmla="*/ 35147 h 251174"/>
                  <a:gd name="connsiteX27" fmla="*/ 82672 w 379365"/>
                  <a:gd name="connsiteY27" fmla="*/ 156019 h 251174"/>
                  <a:gd name="connsiteX28" fmla="*/ 106675 w 379365"/>
                  <a:gd name="connsiteY28" fmla="*/ 90868 h 251174"/>
                  <a:gd name="connsiteX29" fmla="*/ 86958 w 379365"/>
                  <a:gd name="connsiteY29" fmla="*/ 35147 h 251174"/>
                  <a:gd name="connsiteX30" fmla="*/ 57812 w 379365"/>
                  <a:gd name="connsiteY30" fmla="*/ 92583 h 251174"/>
                  <a:gd name="connsiteX31" fmla="*/ 82672 w 379365"/>
                  <a:gd name="connsiteY31" fmla="*/ 156019 h 25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9365" h="251174">
                    <a:moveTo>
                      <a:pt x="18378" y="35147"/>
                    </a:moveTo>
                    <a:cubicBezTo>
                      <a:pt x="26379" y="18764"/>
                      <a:pt x="37904" y="12859"/>
                      <a:pt x="54383" y="12859"/>
                    </a:cubicBezTo>
                    <a:cubicBezTo>
                      <a:pt x="88673" y="12859"/>
                      <a:pt x="134107" y="23146"/>
                      <a:pt x="138393" y="48006"/>
                    </a:cubicBezTo>
                    <a:cubicBezTo>
                      <a:pt x="142679" y="72866"/>
                      <a:pt x="152966" y="170593"/>
                      <a:pt x="98102" y="174022"/>
                    </a:cubicBezTo>
                    <a:cubicBezTo>
                      <a:pt x="84386" y="174879"/>
                      <a:pt x="75147" y="171640"/>
                      <a:pt x="68956" y="171450"/>
                    </a:cubicBezTo>
                    <a:cubicBezTo>
                      <a:pt x="50287" y="170974"/>
                      <a:pt x="59526" y="170593"/>
                      <a:pt x="59526" y="170593"/>
                    </a:cubicBezTo>
                    <a:cubicBezTo>
                      <a:pt x="59526" y="170593"/>
                      <a:pt x="57621" y="235553"/>
                      <a:pt x="104103" y="231457"/>
                    </a:cubicBezTo>
                    <a:cubicBezTo>
                      <a:pt x="181256" y="224600"/>
                      <a:pt x="181256" y="95155"/>
                      <a:pt x="182113" y="72009"/>
                    </a:cubicBezTo>
                    <a:cubicBezTo>
                      <a:pt x="182780" y="54388"/>
                      <a:pt x="161539" y="59150"/>
                      <a:pt x="163253" y="24003"/>
                    </a:cubicBezTo>
                    <a:cubicBezTo>
                      <a:pt x="163253" y="24003"/>
                      <a:pt x="169540" y="0"/>
                      <a:pt x="186399" y="0"/>
                    </a:cubicBezTo>
                    <a:cubicBezTo>
                      <a:pt x="208688" y="0"/>
                      <a:pt x="197543" y="25717"/>
                      <a:pt x="217260" y="22288"/>
                    </a:cubicBezTo>
                    <a:cubicBezTo>
                      <a:pt x="236977" y="18859"/>
                      <a:pt x="264409" y="12001"/>
                      <a:pt x="278982" y="14573"/>
                    </a:cubicBezTo>
                    <a:cubicBezTo>
                      <a:pt x="293555" y="17145"/>
                      <a:pt x="290984" y="23146"/>
                      <a:pt x="290984" y="27432"/>
                    </a:cubicBezTo>
                    <a:cubicBezTo>
                      <a:pt x="290984" y="31718"/>
                      <a:pt x="277268" y="56579"/>
                      <a:pt x="278982" y="113157"/>
                    </a:cubicBezTo>
                    <a:cubicBezTo>
                      <a:pt x="280697" y="169735"/>
                      <a:pt x="286602" y="210026"/>
                      <a:pt x="317558" y="210026"/>
                    </a:cubicBezTo>
                    <a:cubicBezTo>
                      <a:pt x="340704" y="210026"/>
                      <a:pt x="357563" y="181070"/>
                      <a:pt x="362993" y="177451"/>
                    </a:cubicBezTo>
                    <a:cubicBezTo>
                      <a:pt x="365564" y="175736"/>
                      <a:pt x="375851" y="174022"/>
                      <a:pt x="378423" y="176593"/>
                    </a:cubicBezTo>
                    <a:cubicBezTo>
                      <a:pt x="379661" y="177832"/>
                      <a:pt x="382043" y="187452"/>
                      <a:pt x="367279" y="199739"/>
                    </a:cubicBezTo>
                    <a:cubicBezTo>
                      <a:pt x="351372" y="212979"/>
                      <a:pt x="316892" y="228886"/>
                      <a:pt x="274696" y="228029"/>
                    </a:cubicBezTo>
                    <a:cubicBezTo>
                      <a:pt x="274696" y="228029"/>
                      <a:pt x="228404" y="231457"/>
                      <a:pt x="228404" y="151733"/>
                    </a:cubicBezTo>
                    <a:lnTo>
                      <a:pt x="228404" y="61722"/>
                    </a:lnTo>
                    <a:cubicBezTo>
                      <a:pt x="228404" y="61722"/>
                      <a:pt x="219832" y="54007"/>
                      <a:pt x="214688" y="55721"/>
                    </a:cubicBezTo>
                    <a:cubicBezTo>
                      <a:pt x="213164" y="56197"/>
                      <a:pt x="207830" y="53721"/>
                      <a:pt x="205259" y="67723"/>
                    </a:cubicBezTo>
                    <a:cubicBezTo>
                      <a:pt x="199163" y="101346"/>
                      <a:pt x="202687" y="158591"/>
                      <a:pt x="177827" y="200597"/>
                    </a:cubicBezTo>
                    <a:cubicBezTo>
                      <a:pt x="177827" y="200597"/>
                      <a:pt x="152109" y="251174"/>
                      <a:pt x="69813" y="251174"/>
                    </a:cubicBezTo>
                    <a:cubicBezTo>
                      <a:pt x="-12483" y="251174"/>
                      <a:pt x="1233" y="154305"/>
                      <a:pt x="376" y="135446"/>
                    </a:cubicBezTo>
                    <a:cubicBezTo>
                      <a:pt x="185" y="131350"/>
                      <a:pt x="1424" y="70104"/>
                      <a:pt x="18378" y="35147"/>
                    </a:cubicBezTo>
                    <a:moveTo>
                      <a:pt x="82672" y="156019"/>
                    </a:moveTo>
                    <a:cubicBezTo>
                      <a:pt x="96388" y="156019"/>
                      <a:pt x="106675" y="132874"/>
                      <a:pt x="106675" y="90868"/>
                    </a:cubicBezTo>
                    <a:cubicBezTo>
                      <a:pt x="106675" y="48863"/>
                      <a:pt x="103246" y="35147"/>
                      <a:pt x="86958" y="35147"/>
                    </a:cubicBezTo>
                    <a:cubicBezTo>
                      <a:pt x="70670" y="35147"/>
                      <a:pt x="57812" y="58293"/>
                      <a:pt x="57812" y="92583"/>
                    </a:cubicBezTo>
                    <a:cubicBezTo>
                      <a:pt x="57812" y="126873"/>
                      <a:pt x="52668" y="156019"/>
                      <a:pt x="82672" y="156019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F718CAF-E733-4ED5-AD5E-2E4CACFB90BD}"/>
                </a:ext>
              </a:extLst>
            </p:cNvPr>
            <p:cNvSpPr/>
            <p:nvPr/>
          </p:nvSpPr>
          <p:spPr>
            <a:xfrm>
              <a:off x="1182244" y="988799"/>
              <a:ext cx="935645" cy="646853"/>
            </a:xfrm>
            <a:custGeom>
              <a:avLst/>
              <a:gdLst>
                <a:gd name="connsiteX0" fmla="*/ 39719 w 523198"/>
                <a:gd name="connsiteY0" fmla="*/ 4235 h 361710"/>
                <a:gd name="connsiteX1" fmla="*/ 109157 w 523198"/>
                <a:gd name="connsiteY1" fmla="*/ 13188 h 361710"/>
                <a:gd name="connsiteX2" fmla="*/ 133541 w 523198"/>
                <a:gd name="connsiteY2" fmla="*/ 58146 h 361710"/>
                <a:gd name="connsiteX3" fmla="*/ 110395 w 523198"/>
                <a:gd name="connsiteY3" fmla="*/ 163588 h 361710"/>
                <a:gd name="connsiteX4" fmla="*/ 57722 w 523198"/>
                <a:gd name="connsiteY4" fmla="*/ 164922 h 361710"/>
                <a:gd name="connsiteX5" fmla="*/ 82201 w 523198"/>
                <a:gd name="connsiteY5" fmla="*/ 225310 h 361710"/>
                <a:gd name="connsiteX6" fmla="*/ 185071 w 523198"/>
                <a:gd name="connsiteY6" fmla="*/ 31191 h 361710"/>
                <a:gd name="connsiteX7" fmla="*/ 212027 w 523198"/>
                <a:gd name="connsiteY7" fmla="*/ 19665 h 361710"/>
                <a:gd name="connsiteX8" fmla="*/ 230029 w 523198"/>
                <a:gd name="connsiteY8" fmla="*/ 55670 h 361710"/>
                <a:gd name="connsiteX9" fmla="*/ 231267 w 523198"/>
                <a:gd name="connsiteY9" fmla="*/ 132822 h 361710"/>
                <a:gd name="connsiteX10" fmla="*/ 287846 w 523198"/>
                <a:gd name="connsiteY10" fmla="*/ 2997 h 361710"/>
                <a:gd name="connsiteX11" fmla="*/ 330232 w 523198"/>
                <a:gd name="connsiteY11" fmla="*/ 15855 h 361710"/>
                <a:gd name="connsiteX12" fmla="*/ 344424 w 523198"/>
                <a:gd name="connsiteY12" fmla="*/ 202260 h 361710"/>
                <a:gd name="connsiteX13" fmla="*/ 364998 w 523198"/>
                <a:gd name="connsiteY13" fmla="*/ 167589 h 361710"/>
                <a:gd name="connsiteX14" fmla="*/ 364998 w 523198"/>
                <a:gd name="connsiteY14" fmla="*/ 102057 h 361710"/>
                <a:gd name="connsiteX15" fmla="*/ 408718 w 523198"/>
                <a:gd name="connsiteY15" fmla="*/ 9474 h 361710"/>
                <a:gd name="connsiteX16" fmla="*/ 445961 w 523198"/>
                <a:gd name="connsiteY16" fmla="*/ 15951 h 361710"/>
                <a:gd name="connsiteX17" fmla="*/ 470345 w 523198"/>
                <a:gd name="connsiteY17" fmla="*/ 17189 h 361710"/>
                <a:gd name="connsiteX18" fmla="*/ 502539 w 523198"/>
                <a:gd name="connsiteY18" fmla="*/ 520 h 361710"/>
                <a:gd name="connsiteX19" fmla="*/ 523113 w 523198"/>
                <a:gd name="connsiteY19" fmla="*/ 24904 h 361710"/>
                <a:gd name="connsiteX20" fmla="*/ 517970 w 523198"/>
                <a:gd name="connsiteY20" fmla="*/ 298748 h 361710"/>
                <a:gd name="connsiteX21" fmla="*/ 476822 w 523198"/>
                <a:gd name="connsiteY21" fmla="*/ 361708 h 361710"/>
                <a:gd name="connsiteX22" fmla="*/ 371380 w 523198"/>
                <a:gd name="connsiteY22" fmla="*/ 311607 h 361710"/>
                <a:gd name="connsiteX23" fmla="*/ 391954 w 523198"/>
                <a:gd name="connsiteY23" fmla="*/ 316750 h 361710"/>
                <a:gd name="connsiteX24" fmla="*/ 434340 w 523198"/>
                <a:gd name="connsiteY24" fmla="*/ 343706 h 361710"/>
                <a:gd name="connsiteX25" fmla="*/ 472916 w 523198"/>
                <a:gd name="connsiteY25" fmla="*/ 279412 h 361710"/>
                <a:gd name="connsiteX26" fmla="*/ 470345 w 523198"/>
                <a:gd name="connsiteY26" fmla="*/ 227977 h 361710"/>
                <a:gd name="connsiteX27" fmla="*/ 446913 w 523198"/>
                <a:gd name="connsiteY27" fmla="*/ 236931 h 361710"/>
                <a:gd name="connsiteX28" fmla="*/ 395859 w 523198"/>
                <a:gd name="connsiteY28" fmla="*/ 235978 h 361710"/>
                <a:gd name="connsiteX29" fmla="*/ 370142 w 523198"/>
                <a:gd name="connsiteY29" fmla="*/ 211213 h 361710"/>
                <a:gd name="connsiteX30" fmla="*/ 328994 w 523198"/>
                <a:gd name="connsiteY30" fmla="*/ 222738 h 361710"/>
                <a:gd name="connsiteX31" fmla="*/ 273749 w 523198"/>
                <a:gd name="connsiteY31" fmla="*/ 177780 h 361710"/>
                <a:gd name="connsiteX32" fmla="*/ 272415 w 523198"/>
                <a:gd name="connsiteY32" fmla="*/ 71100 h 361710"/>
                <a:gd name="connsiteX33" fmla="*/ 227457 w 523198"/>
                <a:gd name="connsiteY33" fmla="*/ 236931 h 361710"/>
                <a:gd name="connsiteX34" fmla="*/ 186309 w 523198"/>
                <a:gd name="connsiteY34" fmla="*/ 215118 h 361710"/>
                <a:gd name="connsiteX35" fmla="*/ 177356 w 523198"/>
                <a:gd name="connsiteY35" fmla="*/ 135394 h 361710"/>
                <a:gd name="connsiteX36" fmla="*/ 163259 w 523198"/>
                <a:gd name="connsiteY36" fmla="*/ 159778 h 361710"/>
                <a:gd name="connsiteX37" fmla="*/ 61722 w 523198"/>
                <a:gd name="connsiteY37" fmla="*/ 240741 h 361710"/>
                <a:gd name="connsiteX38" fmla="*/ 0 w 523198"/>
                <a:gd name="connsiteY38" fmla="*/ 149491 h 361710"/>
                <a:gd name="connsiteX39" fmla="*/ 39815 w 523198"/>
                <a:gd name="connsiteY39" fmla="*/ 4235 h 361710"/>
                <a:gd name="connsiteX40" fmla="*/ 83439 w 523198"/>
                <a:gd name="connsiteY40" fmla="*/ 24809 h 361710"/>
                <a:gd name="connsiteX41" fmla="*/ 52578 w 523198"/>
                <a:gd name="connsiteY41" fmla="*/ 95484 h 361710"/>
                <a:gd name="connsiteX42" fmla="*/ 73152 w 523198"/>
                <a:gd name="connsiteY42" fmla="*/ 150729 h 361710"/>
                <a:gd name="connsiteX43" fmla="*/ 97536 w 523198"/>
                <a:gd name="connsiteY43" fmla="*/ 137871 h 361710"/>
                <a:gd name="connsiteX44" fmla="*/ 83439 w 523198"/>
                <a:gd name="connsiteY44" fmla="*/ 24714 h 361710"/>
                <a:gd name="connsiteX45" fmla="*/ 417100 w 523198"/>
                <a:gd name="connsiteY45" fmla="*/ 122535 h 361710"/>
                <a:gd name="connsiteX46" fmla="*/ 444056 w 523198"/>
                <a:gd name="connsiteY46" fmla="*/ 215118 h 361710"/>
                <a:gd name="connsiteX47" fmla="*/ 474250 w 523198"/>
                <a:gd name="connsiteY47" fmla="*/ 123869 h 361710"/>
                <a:gd name="connsiteX48" fmla="*/ 444722 w 523198"/>
                <a:gd name="connsiteY48" fmla="*/ 32619 h 361710"/>
                <a:gd name="connsiteX49" fmla="*/ 417100 w 523198"/>
                <a:gd name="connsiteY49" fmla="*/ 122631 h 36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198" h="361710">
                  <a:moveTo>
                    <a:pt x="39719" y="4235"/>
                  </a:moveTo>
                  <a:cubicBezTo>
                    <a:pt x="43625" y="4235"/>
                    <a:pt x="83058" y="1473"/>
                    <a:pt x="109157" y="13188"/>
                  </a:cubicBezTo>
                  <a:cubicBezTo>
                    <a:pt x="125540" y="20618"/>
                    <a:pt x="134112" y="32905"/>
                    <a:pt x="133541" y="58146"/>
                  </a:cubicBezTo>
                  <a:cubicBezTo>
                    <a:pt x="132302" y="122440"/>
                    <a:pt x="129731" y="154539"/>
                    <a:pt x="110395" y="163588"/>
                  </a:cubicBezTo>
                  <a:cubicBezTo>
                    <a:pt x="91154" y="172637"/>
                    <a:pt x="61532" y="162350"/>
                    <a:pt x="57722" y="164922"/>
                  </a:cubicBezTo>
                  <a:cubicBezTo>
                    <a:pt x="53912" y="167493"/>
                    <a:pt x="52578" y="223310"/>
                    <a:pt x="82201" y="225310"/>
                  </a:cubicBezTo>
                  <a:cubicBezTo>
                    <a:pt x="119444" y="227882"/>
                    <a:pt x="164497" y="161016"/>
                    <a:pt x="185071" y="31191"/>
                  </a:cubicBezTo>
                  <a:cubicBezTo>
                    <a:pt x="186500" y="22237"/>
                    <a:pt x="206883" y="18332"/>
                    <a:pt x="212027" y="19665"/>
                  </a:cubicBezTo>
                  <a:cubicBezTo>
                    <a:pt x="212027" y="19665"/>
                    <a:pt x="230029" y="19665"/>
                    <a:pt x="230029" y="55670"/>
                  </a:cubicBezTo>
                  <a:cubicBezTo>
                    <a:pt x="230029" y="91674"/>
                    <a:pt x="231267" y="132822"/>
                    <a:pt x="231267" y="132822"/>
                  </a:cubicBezTo>
                  <a:cubicBezTo>
                    <a:pt x="231267" y="132822"/>
                    <a:pt x="264890" y="12522"/>
                    <a:pt x="287846" y="2997"/>
                  </a:cubicBezTo>
                  <a:cubicBezTo>
                    <a:pt x="303276" y="-3480"/>
                    <a:pt x="334137" y="425"/>
                    <a:pt x="330232" y="15855"/>
                  </a:cubicBezTo>
                  <a:cubicBezTo>
                    <a:pt x="326422" y="31286"/>
                    <a:pt x="306038" y="206736"/>
                    <a:pt x="344424" y="202260"/>
                  </a:cubicBezTo>
                  <a:cubicBezTo>
                    <a:pt x="366236" y="199688"/>
                    <a:pt x="366236" y="185591"/>
                    <a:pt x="364998" y="167589"/>
                  </a:cubicBezTo>
                  <a:cubicBezTo>
                    <a:pt x="363665" y="148539"/>
                    <a:pt x="364998" y="125202"/>
                    <a:pt x="364998" y="102057"/>
                  </a:cubicBezTo>
                  <a:cubicBezTo>
                    <a:pt x="364998" y="78911"/>
                    <a:pt x="377857" y="6902"/>
                    <a:pt x="408718" y="9474"/>
                  </a:cubicBezTo>
                  <a:cubicBezTo>
                    <a:pt x="439579" y="12045"/>
                    <a:pt x="439579" y="15951"/>
                    <a:pt x="445961" y="15951"/>
                  </a:cubicBezTo>
                  <a:cubicBezTo>
                    <a:pt x="452342" y="15951"/>
                    <a:pt x="470345" y="17189"/>
                    <a:pt x="470345" y="17189"/>
                  </a:cubicBezTo>
                  <a:cubicBezTo>
                    <a:pt x="470345" y="17189"/>
                    <a:pt x="470345" y="-1290"/>
                    <a:pt x="502539" y="520"/>
                  </a:cubicBezTo>
                  <a:cubicBezTo>
                    <a:pt x="525685" y="1854"/>
                    <a:pt x="523113" y="18522"/>
                    <a:pt x="523113" y="24904"/>
                  </a:cubicBezTo>
                  <a:cubicBezTo>
                    <a:pt x="523113" y="31286"/>
                    <a:pt x="521875" y="281984"/>
                    <a:pt x="517970" y="298748"/>
                  </a:cubicBezTo>
                  <a:cubicBezTo>
                    <a:pt x="514160" y="315417"/>
                    <a:pt x="515398" y="361613"/>
                    <a:pt x="476822" y="361708"/>
                  </a:cubicBezTo>
                  <a:cubicBezTo>
                    <a:pt x="409289" y="361994"/>
                    <a:pt x="372999" y="330561"/>
                    <a:pt x="371380" y="311607"/>
                  </a:cubicBezTo>
                  <a:cubicBezTo>
                    <a:pt x="371380" y="311607"/>
                    <a:pt x="380714" y="306463"/>
                    <a:pt x="391954" y="316750"/>
                  </a:cubicBezTo>
                  <a:cubicBezTo>
                    <a:pt x="397097" y="321417"/>
                    <a:pt x="407384" y="341134"/>
                    <a:pt x="434340" y="343706"/>
                  </a:cubicBezTo>
                  <a:cubicBezTo>
                    <a:pt x="457010" y="345897"/>
                    <a:pt x="471583" y="303891"/>
                    <a:pt x="472916" y="279412"/>
                  </a:cubicBezTo>
                  <a:lnTo>
                    <a:pt x="470345" y="227977"/>
                  </a:lnTo>
                  <a:cubicBezTo>
                    <a:pt x="470345" y="227977"/>
                    <a:pt x="463582" y="229882"/>
                    <a:pt x="446913" y="236931"/>
                  </a:cubicBezTo>
                  <a:cubicBezTo>
                    <a:pt x="443103" y="238550"/>
                    <a:pt x="404908" y="238359"/>
                    <a:pt x="395859" y="235978"/>
                  </a:cubicBezTo>
                  <a:cubicBezTo>
                    <a:pt x="384905" y="233121"/>
                    <a:pt x="370142" y="211213"/>
                    <a:pt x="370142" y="211213"/>
                  </a:cubicBezTo>
                  <a:cubicBezTo>
                    <a:pt x="370142" y="211213"/>
                    <a:pt x="359855" y="222738"/>
                    <a:pt x="328994" y="222738"/>
                  </a:cubicBezTo>
                  <a:cubicBezTo>
                    <a:pt x="298133" y="222738"/>
                    <a:pt x="276320" y="197021"/>
                    <a:pt x="273749" y="177780"/>
                  </a:cubicBezTo>
                  <a:cubicBezTo>
                    <a:pt x="271177" y="158540"/>
                    <a:pt x="272415" y="71100"/>
                    <a:pt x="272415" y="71100"/>
                  </a:cubicBezTo>
                  <a:cubicBezTo>
                    <a:pt x="272415" y="71100"/>
                    <a:pt x="226124" y="179114"/>
                    <a:pt x="227457" y="236931"/>
                  </a:cubicBezTo>
                  <a:cubicBezTo>
                    <a:pt x="227457" y="236931"/>
                    <a:pt x="190119" y="245884"/>
                    <a:pt x="186309" y="215118"/>
                  </a:cubicBezTo>
                  <a:cubicBezTo>
                    <a:pt x="182499" y="184257"/>
                    <a:pt x="177356" y="135394"/>
                    <a:pt x="177356" y="135394"/>
                  </a:cubicBezTo>
                  <a:cubicBezTo>
                    <a:pt x="177356" y="135394"/>
                    <a:pt x="171069" y="143205"/>
                    <a:pt x="163259" y="159778"/>
                  </a:cubicBezTo>
                  <a:cubicBezTo>
                    <a:pt x="148876" y="190068"/>
                    <a:pt x="127254" y="237693"/>
                    <a:pt x="61722" y="240741"/>
                  </a:cubicBezTo>
                  <a:cubicBezTo>
                    <a:pt x="7715" y="243312"/>
                    <a:pt x="0" y="175209"/>
                    <a:pt x="0" y="149491"/>
                  </a:cubicBezTo>
                  <a:cubicBezTo>
                    <a:pt x="0" y="149491"/>
                    <a:pt x="6001" y="4235"/>
                    <a:pt x="39815" y="4235"/>
                  </a:cubicBezTo>
                  <a:moveTo>
                    <a:pt x="83439" y="24809"/>
                  </a:moveTo>
                  <a:cubicBezTo>
                    <a:pt x="66104" y="24809"/>
                    <a:pt x="54293" y="61766"/>
                    <a:pt x="52578" y="95484"/>
                  </a:cubicBezTo>
                  <a:cubicBezTo>
                    <a:pt x="50006" y="146919"/>
                    <a:pt x="64865" y="150348"/>
                    <a:pt x="73152" y="150729"/>
                  </a:cubicBezTo>
                  <a:cubicBezTo>
                    <a:pt x="91535" y="151587"/>
                    <a:pt x="97536" y="137871"/>
                    <a:pt x="97536" y="137871"/>
                  </a:cubicBezTo>
                  <a:cubicBezTo>
                    <a:pt x="97536" y="137871"/>
                    <a:pt x="108299" y="24714"/>
                    <a:pt x="83439" y="24714"/>
                  </a:cubicBezTo>
                  <a:moveTo>
                    <a:pt x="417100" y="122535"/>
                  </a:moveTo>
                  <a:cubicBezTo>
                    <a:pt x="417100" y="141871"/>
                    <a:pt x="412623" y="215118"/>
                    <a:pt x="444056" y="215118"/>
                  </a:cubicBezTo>
                  <a:cubicBezTo>
                    <a:pt x="466535" y="215118"/>
                    <a:pt x="474250" y="195211"/>
                    <a:pt x="474250" y="123869"/>
                  </a:cubicBezTo>
                  <a:cubicBezTo>
                    <a:pt x="474250" y="52527"/>
                    <a:pt x="467201" y="32619"/>
                    <a:pt x="444722" y="32619"/>
                  </a:cubicBezTo>
                  <a:cubicBezTo>
                    <a:pt x="422243" y="32619"/>
                    <a:pt x="417100" y="96437"/>
                    <a:pt x="417100" y="122631"/>
                  </a:cubicBezTo>
                </a:path>
              </a:pathLst>
            </a:custGeom>
            <a:solidFill>
              <a:srgbClr val="003658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652D1DB-633B-4158-86E6-726DC9AEB342}"/>
                </a:ext>
              </a:extLst>
            </p:cNvPr>
            <p:cNvSpPr/>
            <p:nvPr/>
          </p:nvSpPr>
          <p:spPr>
            <a:xfrm>
              <a:off x="672083" y="1803091"/>
              <a:ext cx="85169" cy="134736"/>
            </a:xfrm>
            <a:custGeom>
              <a:avLst/>
              <a:gdLst>
                <a:gd name="connsiteX0" fmla="*/ 30766 w 47625"/>
                <a:gd name="connsiteY0" fmla="*/ 75248 h 75342"/>
                <a:gd name="connsiteX1" fmla="*/ 15716 w 47625"/>
                <a:gd name="connsiteY1" fmla="*/ 73152 h 75342"/>
                <a:gd name="connsiteX2" fmla="*/ 6287 w 47625"/>
                <a:gd name="connsiteY2" fmla="*/ 66865 h 75342"/>
                <a:gd name="connsiteX3" fmla="*/ 1429 w 47625"/>
                <a:gd name="connsiteY3" fmla="*/ 56388 h 75342"/>
                <a:gd name="connsiteX4" fmla="*/ 0 w 47625"/>
                <a:gd name="connsiteY4" fmla="*/ 41910 h 75342"/>
                <a:gd name="connsiteX5" fmla="*/ 0 w 47625"/>
                <a:gd name="connsiteY5" fmla="*/ 34195 h 75342"/>
                <a:gd name="connsiteX6" fmla="*/ 1524 w 47625"/>
                <a:gd name="connsiteY6" fmla="*/ 20193 h 75342"/>
                <a:gd name="connsiteX7" fmla="*/ 6668 w 47625"/>
                <a:gd name="connsiteY7" fmla="*/ 9430 h 75342"/>
                <a:gd name="connsiteX8" fmla="*/ 16383 w 47625"/>
                <a:gd name="connsiteY8" fmla="*/ 2476 h 75342"/>
                <a:gd name="connsiteX9" fmla="*/ 31623 w 47625"/>
                <a:gd name="connsiteY9" fmla="*/ 0 h 75342"/>
                <a:gd name="connsiteX10" fmla="*/ 40195 w 47625"/>
                <a:gd name="connsiteY10" fmla="*/ 762 h 75342"/>
                <a:gd name="connsiteX11" fmla="*/ 47625 w 47625"/>
                <a:gd name="connsiteY11" fmla="*/ 2667 h 75342"/>
                <a:gd name="connsiteX12" fmla="*/ 45434 w 47625"/>
                <a:gd name="connsiteY12" fmla="*/ 12668 h 75342"/>
                <a:gd name="connsiteX13" fmla="*/ 39815 w 47625"/>
                <a:gd name="connsiteY13" fmla="*/ 11335 h 75342"/>
                <a:gd name="connsiteX14" fmla="*/ 32957 w 47625"/>
                <a:gd name="connsiteY14" fmla="*/ 10763 h 75342"/>
                <a:gd name="connsiteX15" fmla="*/ 23813 w 47625"/>
                <a:gd name="connsiteY15" fmla="*/ 11811 h 75342"/>
                <a:gd name="connsiteX16" fmla="*/ 17621 w 47625"/>
                <a:gd name="connsiteY16" fmla="*/ 15430 h 75342"/>
                <a:gd name="connsiteX17" fmla="*/ 14097 w 47625"/>
                <a:gd name="connsiteY17" fmla="*/ 22669 h 75342"/>
                <a:gd name="connsiteX18" fmla="*/ 13049 w 47625"/>
                <a:gd name="connsiteY18" fmla="*/ 34480 h 75342"/>
                <a:gd name="connsiteX19" fmla="*/ 13049 w 47625"/>
                <a:gd name="connsiteY19" fmla="*/ 41434 h 75342"/>
                <a:gd name="connsiteX20" fmla="*/ 14002 w 47625"/>
                <a:gd name="connsiteY20" fmla="*/ 53054 h 75342"/>
                <a:gd name="connsiteX21" fmla="*/ 17336 w 47625"/>
                <a:gd name="connsiteY21" fmla="*/ 60103 h 75342"/>
                <a:gd name="connsiteX22" fmla="*/ 23622 w 47625"/>
                <a:gd name="connsiteY22" fmla="*/ 63627 h 75342"/>
                <a:gd name="connsiteX23" fmla="*/ 33242 w 47625"/>
                <a:gd name="connsiteY23" fmla="*/ 64579 h 75342"/>
                <a:gd name="connsiteX24" fmla="*/ 40005 w 47625"/>
                <a:gd name="connsiteY24" fmla="*/ 64198 h 75342"/>
                <a:gd name="connsiteX25" fmla="*/ 47244 w 47625"/>
                <a:gd name="connsiteY25" fmla="*/ 63246 h 75342"/>
                <a:gd name="connsiteX26" fmla="*/ 45149 w 47625"/>
                <a:gd name="connsiteY26" fmla="*/ 73533 h 75342"/>
                <a:gd name="connsiteX27" fmla="*/ 37814 w 47625"/>
                <a:gd name="connsiteY27" fmla="*/ 74867 h 75342"/>
                <a:gd name="connsiteX28" fmla="*/ 30480 w 47625"/>
                <a:gd name="connsiteY28" fmla="*/ 75343 h 7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7625" h="75342">
                  <a:moveTo>
                    <a:pt x="30766" y="75248"/>
                  </a:moveTo>
                  <a:cubicBezTo>
                    <a:pt x="24765" y="75248"/>
                    <a:pt x="19717" y="74581"/>
                    <a:pt x="15716" y="73152"/>
                  </a:cubicBezTo>
                  <a:cubicBezTo>
                    <a:pt x="11716" y="71723"/>
                    <a:pt x="8573" y="69628"/>
                    <a:pt x="6287" y="66865"/>
                  </a:cubicBezTo>
                  <a:cubicBezTo>
                    <a:pt x="4001" y="64103"/>
                    <a:pt x="2286" y="60579"/>
                    <a:pt x="1429" y="56388"/>
                  </a:cubicBezTo>
                  <a:cubicBezTo>
                    <a:pt x="572" y="52197"/>
                    <a:pt x="0" y="47339"/>
                    <a:pt x="0" y="41910"/>
                  </a:cubicBezTo>
                  <a:lnTo>
                    <a:pt x="0" y="34195"/>
                  </a:lnTo>
                  <a:cubicBezTo>
                    <a:pt x="0" y="29051"/>
                    <a:pt x="476" y="24384"/>
                    <a:pt x="1524" y="20193"/>
                  </a:cubicBezTo>
                  <a:cubicBezTo>
                    <a:pt x="2477" y="16002"/>
                    <a:pt x="4191" y="12382"/>
                    <a:pt x="6668" y="9430"/>
                  </a:cubicBezTo>
                  <a:cubicBezTo>
                    <a:pt x="9049" y="6477"/>
                    <a:pt x="12287" y="4096"/>
                    <a:pt x="16383" y="2476"/>
                  </a:cubicBezTo>
                  <a:cubicBezTo>
                    <a:pt x="20479" y="857"/>
                    <a:pt x="25527" y="0"/>
                    <a:pt x="31623" y="0"/>
                  </a:cubicBezTo>
                  <a:cubicBezTo>
                    <a:pt x="34576" y="0"/>
                    <a:pt x="37433" y="190"/>
                    <a:pt x="40195" y="762"/>
                  </a:cubicBezTo>
                  <a:cubicBezTo>
                    <a:pt x="42958" y="1238"/>
                    <a:pt x="45434" y="1810"/>
                    <a:pt x="47625" y="2667"/>
                  </a:cubicBezTo>
                  <a:lnTo>
                    <a:pt x="45434" y="12668"/>
                  </a:lnTo>
                  <a:cubicBezTo>
                    <a:pt x="43815" y="12192"/>
                    <a:pt x="42005" y="11716"/>
                    <a:pt x="39815" y="11335"/>
                  </a:cubicBezTo>
                  <a:cubicBezTo>
                    <a:pt x="37624" y="10954"/>
                    <a:pt x="35338" y="10763"/>
                    <a:pt x="32957" y="10763"/>
                  </a:cubicBezTo>
                  <a:cubicBezTo>
                    <a:pt x="29337" y="10763"/>
                    <a:pt x="26384" y="11144"/>
                    <a:pt x="23813" y="11811"/>
                  </a:cubicBezTo>
                  <a:cubicBezTo>
                    <a:pt x="21336" y="12478"/>
                    <a:pt x="19241" y="13716"/>
                    <a:pt x="17621" y="15430"/>
                  </a:cubicBezTo>
                  <a:cubicBezTo>
                    <a:pt x="16002" y="17145"/>
                    <a:pt x="14859" y="19621"/>
                    <a:pt x="14097" y="22669"/>
                  </a:cubicBezTo>
                  <a:cubicBezTo>
                    <a:pt x="13335" y="25717"/>
                    <a:pt x="13049" y="29718"/>
                    <a:pt x="13049" y="34480"/>
                  </a:cubicBezTo>
                  <a:lnTo>
                    <a:pt x="13049" y="41434"/>
                  </a:lnTo>
                  <a:cubicBezTo>
                    <a:pt x="13049" y="46196"/>
                    <a:pt x="13335" y="50006"/>
                    <a:pt x="14002" y="53054"/>
                  </a:cubicBezTo>
                  <a:cubicBezTo>
                    <a:pt x="14669" y="56102"/>
                    <a:pt x="15716" y="58483"/>
                    <a:pt x="17336" y="60103"/>
                  </a:cubicBezTo>
                  <a:cubicBezTo>
                    <a:pt x="18955" y="61817"/>
                    <a:pt x="20955" y="62960"/>
                    <a:pt x="23622" y="63627"/>
                  </a:cubicBezTo>
                  <a:cubicBezTo>
                    <a:pt x="26194" y="64198"/>
                    <a:pt x="29432" y="64579"/>
                    <a:pt x="33242" y="64579"/>
                  </a:cubicBezTo>
                  <a:cubicBezTo>
                    <a:pt x="35243" y="64579"/>
                    <a:pt x="37529" y="64484"/>
                    <a:pt x="40005" y="64198"/>
                  </a:cubicBezTo>
                  <a:cubicBezTo>
                    <a:pt x="42577" y="64008"/>
                    <a:pt x="44958" y="63627"/>
                    <a:pt x="47244" y="63246"/>
                  </a:cubicBezTo>
                  <a:lnTo>
                    <a:pt x="45149" y="73533"/>
                  </a:lnTo>
                  <a:cubicBezTo>
                    <a:pt x="42863" y="74104"/>
                    <a:pt x="40481" y="74486"/>
                    <a:pt x="37814" y="74867"/>
                  </a:cubicBezTo>
                  <a:cubicBezTo>
                    <a:pt x="35243" y="75152"/>
                    <a:pt x="32766" y="75343"/>
                    <a:pt x="30480" y="75343"/>
                  </a:cubicBezTo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5E7A7D7-2D73-49EF-B95C-7A9078AE5654}"/>
                </a:ext>
              </a:extLst>
            </p:cNvPr>
            <p:cNvSpPr/>
            <p:nvPr/>
          </p:nvSpPr>
          <p:spPr>
            <a:xfrm>
              <a:off x="855026" y="1802068"/>
              <a:ext cx="105609" cy="136610"/>
            </a:xfrm>
            <a:custGeom>
              <a:avLst/>
              <a:gdLst>
                <a:gd name="connsiteX0" fmla="*/ 29528 w 59055"/>
                <a:gd name="connsiteY0" fmla="*/ 0 h 76390"/>
                <a:gd name="connsiteX1" fmla="*/ 44196 w 59055"/>
                <a:gd name="connsiteY1" fmla="*/ 2477 h 76390"/>
                <a:gd name="connsiteX2" fmla="*/ 53150 w 59055"/>
                <a:gd name="connsiteY2" fmla="*/ 9430 h 76390"/>
                <a:gd name="connsiteX3" fmla="*/ 57722 w 59055"/>
                <a:gd name="connsiteY3" fmla="*/ 20098 h 76390"/>
                <a:gd name="connsiteX4" fmla="*/ 59055 w 59055"/>
                <a:gd name="connsiteY4" fmla="*/ 33814 h 76390"/>
                <a:gd name="connsiteX5" fmla="*/ 59055 w 59055"/>
                <a:gd name="connsiteY5" fmla="*/ 42672 h 76390"/>
                <a:gd name="connsiteX6" fmla="*/ 57722 w 59055"/>
                <a:gd name="connsiteY6" fmla="*/ 56388 h 76390"/>
                <a:gd name="connsiteX7" fmla="*/ 53054 w 59055"/>
                <a:gd name="connsiteY7" fmla="*/ 67056 h 76390"/>
                <a:gd name="connsiteX8" fmla="*/ 44006 w 59055"/>
                <a:gd name="connsiteY8" fmla="*/ 73914 h 76390"/>
                <a:gd name="connsiteX9" fmla="*/ 29528 w 59055"/>
                <a:gd name="connsiteY9" fmla="*/ 76391 h 76390"/>
                <a:gd name="connsiteX10" fmla="*/ 14954 w 59055"/>
                <a:gd name="connsiteY10" fmla="*/ 73914 h 76390"/>
                <a:gd name="connsiteX11" fmla="*/ 5906 w 59055"/>
                <a:gd name="connsiteY11" fmla="*/ 66961 h 76390"/>
                <a:gd name="connsiteX12" fmla="*/ 1334 w 59055"/>
                <a:gd name="connsiteY12" fmla="*/ 56293 h 76390"/>
                <a:gd name="connsiteX13" fmla="*/ 0 w 59055"/>
                <a:gd name="connsiteY13" fmla="*/ 42577 h 76390"/>
                <a:gd name="connsiteX14" fmla="*/ 0 w 59055"/>
                <a:gd name="connsiteY14" fmla="*/ 33719 h 76390"/>
                <a:gd name="connsiteX15" fmla="*/ 1429 w 59055"/>
                <a:gd name="connsiteY15" fmla="*/ 20003 h 76390"/>
                <a:gd name="connsiteX16" fmla="*/ 6191 w 59055"/>
                <a:gd name="connsiteY16" fmla="*/ 9335 h 76390"/>
                <a:gd name="connsiteX17" fmla="*/ 15145 w 59055"/>
                <a:gd name="connsiteY17" fmla="*/ 2477 h 76390"/>
                <a:gd name="connsiteX18" fmla="*/ 29432 w 59055"/>
                <a:gd name="connsiteY18" fmla="*/ 95 h 76390"/>
                <a:gd name="connsiteX19" fmla="*/ 29623 w 59055"/>
                <a:gd name="connsiteY19" fmla="*/ 65627 h 76390"/>
                <a:gd name="connsiteX20" fmla="*/ 36576 w 59055"/>
                <a:gd name="connsiteY20" fmla="*/ 64675 h 76390"/>
                <a:gd name="connsiteX21" fmla="*/ 41624 w 59055"/>
                <a:gd name="connsiteY21" fmla="*/ 61151 h 76390"/>
                <a:gd name="connsiteX22" fmla="*/ 44768 w 59055"/>
                <a:gd name="connsiteY22" fmla="*/ 54102 h 76390"/>
                <a:gd name="connsiteX23" fmla="*/ 45815 w 59055"/>
                <a:gd name="connsiteY23" fmla="*/ 42672 h 76390"/>
                <a:gd name="connsiteX24" fmla="*/ 45815 w 59055"/>
                <a:gd name="connsiteY24" fmla="*/ 33623 h 76390"/>
                <a:gd name="connsiteX25" fmla="*/ 44863 w 59055"/>
                <a:gd name="connsiteY25" fmla="*/ 22003 h 76390"/>
                <a:gd name="connsiteX26" fmla="*/ 41910 w 59055"/>
                <a:gd name="connsiteY26" fmla="*/ 15050 h 76390"/>
                <a:gd name="connsiteX27" fmla="*/ 36862 w 59055"/>
                <a:gd name="connsiteY27" fmla="*/ 11621 h 76390"/>
                <a:gd name="connsiteX28" fmla="*/ 29623 w 59055"/>
                <a:gd name="connsiteY28" fmla="*/ 10668 h 76390"/>
                <a:gd name="connsiteX29" fmla="*/ 22670 w 59055"/>
                <a:gd name="connsiteY29" fmla="*/ 11621 h 76390"/>
                <a:gd name="connsiteX30" fmla="*/ 17526 w 59055"/>
                <a:gd name="connsiteY30" fmla="*/ 15050 h 76390"/>
                <a:gd name="connsiteX31" fmla="*/ 14383 w 59055"/>
                <a:gd name="connsiteY31" fmla="*/ 22003 h 76390"/>
                <a:gd name="connsiteX32" fmla="*/ 13335 w 59055"/>
                <a:gd name="connsiteY32" fmla="*/ 33623 h 76390"/>
                <a:gd name="connsiteX33" fmla="*/ 13335 w 59055"/>
                <a:gd name="connsiteY33" fmla="*/ 42672 h 76390"/>
                <a:gd name="connsiteX34" fmla="*/ 14383 w 59055"/>
                <a:gd name="connsiteY34" fmla="*/ 54197 h 76390"/>
                <a:gd name="connsiteX35" fmla="*/ 17431 w 59055"/>
                <a:gd name="connsiteY35" fmla="*/ 61151 h 76390"/>
                <a:gd name="connsiteX36" fmla="*/ 22574 w 59055"/>
                <a:gd name="connsiteY36" fmla="*/ 64675 h 76390"/>
                <a:gd name="connsiteX37" fmla="*/ 29718 w 59055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9055" h="76390">
                  <a:moveTo>
                    <a:pt x="29528" y="0"/>
                  </a:moveTo>
                  <a:cubicBezTo>
                    <a:pt x="35528" y="0"/>
                    <a:pt x="40386" y="857"/>
                    <a:pt x="44196" y="2477"/>
                  </a:cubicBezTo>
                  <a:cubicBezTo>
                    <a:pt x="48006" y="4096"/>
                    <a:pt x="50959" y="6477"/>
                    <a:pt x="53150" y="9430"/>
                  </a:cubicBezTo>
                  <a:cubicBezTo>
                    <a:pt x="55340" y="12383"/>
                    <a:pt x="56864" y="15907"/>
                    <a:pt x="57722" y="20098"/>
                  </a:cubicBezTo>
                  <a:cubicBezTo>
                    <a:pt x="58579" y="24194"/>
                    <a:pt x="59055" y="28766"/>
                    <a:pt x="59055" y="33814"/>
                  </a:cubicBezTo>
                  <a:lnTo>
                    <a:pt x="59055" y="42672"/>
                  </a:lnTo>
                  <a:cubicBezTo>
                    <a:pt x="59055" y="47720"/>
                    <a:pt x="58579" y="52292"/>
                    <a:pt x="57722" y="56388"/>
                  </a:cubicBezTo>
                  <a:cubicBezTo>
                    <a:pt x="56864" y="60484"/>
                    <a:pt x="55245" y="64103"/>
                    <a:pt x="53054" y="67056"/>
                  </a:cubicBezTo>
                  <a:cubicBezTo>
                    <a:pt x="50864" y="70009"/>
                    <a:pt x="47816" y="72295"/>
                    <a:pt x="44006" y="73914"/>
                  </a:cubicBezTo>
                  <a:cubicBezTo>
                    <a:pt x="40196" y="75533"/>
                    <a:pt x="35338" y="76391"/>
                    <a:pt x="29528" y="76391"/>
                  </a:cubicBezTo>
                  <a:cubicBezTo>
                    <a:pt x="23717" y="76391"/>
                    <a:pt x="18764" y="75533"/>
                    <a:pt x="14954" y="73914"/>
                  </a:cubicBezTo>
                  <a:cubicBezTo>
                    <a:pt x="11144" y="72295"/>
                    <a:pt x="8192" y="69914"/>
                    <a:pt x="5906" y="66961"/>
                  </a:cubicBezTo>
                  <a:cubicBezTo>
                    <a:pt x="3715" y="64008"/>
                    <a:pt x="2191" y="60389"/>
                    <a:pt x="1334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145" y="2477"/>
                  </a:cubicBezTo>
                  <a:cubicBezTo>
                    <a:pt x="18860" y="857"/>
                    <a:pt x="23717" y="95"/>
                    <a:pt x="29432" y="95"/>
                  </a:cubicBezTo>
                  <a:moveTo>
                    <a:pt x="29623" y="65627"/>
                  </a:moveTo>
                  <a:cubicBezTo>
                    <a:pt x="32195" y="65627"/>
                    <a:pt x="34576" y="65342"/>
                    <a:pt x="36576" y="64675"/>
                  </a:cubicBezTo>
                  <a:cubicBezTo>
                    <a:pt x="38576" y="64008"/>
                    <a:pt x="40291" y="62865"/>
                    <a:pt x="41624" y="61151"/>
                  </a:cubicBezTo>
                  <a:cubicBezTo>
                    <a:pt x="42958" y="59436"/>
                    <a:pt x="44006" y="57055"/>
                    <a:pt x="44768" y="54102"/>
                  </a:cubicBezTo>
                  <a:cubicBezTo>
                    <a:pt x="45530" y="51149"/>
                    <a:pt x="45815" y="47339"/>
                    <a:pt x="45815" y="42672"/>
                  </a:cubicBezTo>
                  <a:lnTo>
                    <a:pt x="45815" y="33623"/>
                  </a:lnTo>
                  <a:cubicBezTo>
                    <a:pt x="45815" y="28861"/>
                    <a:pt x="45530" y="25051"/>
                    <a:pt x="44863" y="22003"/>
                  </a:cubicBezTo>
                  <a:cubicBezTo>
                    <a:pt x="44196" y="19050"/>
                    <a:pt x="43244" y="16669"/>
                    <a:pt x="41910" y="15050"/>
                  </a:cubicBezTo>
                  <a:cubicBezTo>
                    <a:pt x="40577" y="13335"/>
                    <a:pt x="38862" y="12192"/>
                    <a:pt x="36862" y="11621"/>
                  </a:cubicBezTo>
                  <a:cubicBezTo>
                    <a:pt x="34766" y="10954"/>
                    <a:pt x="32385" y="10668"/>
                    <a:pt x="29623" y="10668"/>
                  </a:cubicBezTo>
                  <a:cubicBezTo>
                    <a:pt x="26861" y="10668"/>
                    <a:pt x="24670" y="10954"/>
                    <a:pt x="22670" y="11621"/>
                  </a:cubicBezTo>
                  <a:cubicBezTo>
                    <a:pt x="20669" y="12287"/>
                    <a:pt x="18860" y="13335"/>
                    <a:pt x="17526" y="15050"/>
                  </a:cubicBezTo>
                  <a:cubicBezTo>
                    <a:pt x="16193" y="16764"/>
                    <a:pt x="15145" y="19050"/>
                    <a:pt x="14383" y="22003"/>
                  </a:cubicBezTo>
                  <a:cubicBezTo>
                    <a:pt x="13621" y="24956"/>
                    <a:pt x="13335" y="28861"/>
                    <a:pt x="13335" y="33623"/>
                  </a:cubicBezTo>
                  <a:lnTo>
                    <a:pt x="13335" y="42672"/>
                  </a:lnTo>
                  <a:cubicBezTo>
                    <a:pt x="13335" y="47435"/>
                    <a:pt x="13716" y="51245"/>
                    <a:pt x="14383" y="54197"/>
                  </a:cubicBezTo>
                  <a:cubicBezTo>
                    <a:pt x="15050" y="57150"/>
                    <a:pt x="16097" y="59436"/>
                    <a:pt x="17431" y="61151"/>
                  </a:cubicBezTo>
                  <a:cubicBezTo>
                    <a:pt x="18764" y="62865"/>
                    <a:pt x="20479" y="64008"/>
                    <a:pt x="22574" y="64675"/>
                  </a:cubicBezTo>
                  <a:cubicBezTo>
                    <a:pt x="24575" y="65342"/>
                    <a:pt x="26956" y="65627"/>
                    <a:pt x="29718" y="65627"/>
                  </a:cubicBezTo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4F2C161-562F-4B5D-B608-10C77996924C}"/>
                </a:ext>
              </a:extLst>
            </p:cNvPr>
            <p:cNvSpPr/>
            <p:nvPr/>
          </p:nvSpPr>
          <p:spPr>
            <a:xfrm>
              <a:off x="1069310" y="1804794"/>
              <a:ext cx="96580" cy="130989"/>
            </a:xfrm>
            <a:custGeom>
              <a:avLst/>
              <a:gdLst>
                <a:gd name="connsiteX0" fmla="*/ 51435 w 54006"/>
                <a:gd name="connsiteY0" fmla="*/ 23527 h 73247"/>
                <a:gd name="connsiteX1" fmla="*/ 47911 w 54006"/>
                <a:gd name="connsiteY1" fmla="*/ 36385 h 73247"/>
                <a:gd name="connsiteX2" fmla="*/ 37528 w 54006"/>
                <a:gd name="connsiteY2" fmla="*/ 43625 h 73247"/>
                <a:gd name="connsiteX3" fmla="*/ 54007 w 54006"/>
                <a:gd name="connsiteY3" fmla="*/ 73247 h 73247"/>
                <a:gd name="connsiteX4" fmla="*/ 40100 w 54006"/>
                <a:gd name="connsiteY4" fmla="*/ 73247 h 73247"/>
                <a:gd name="connsiteX5" fmla="*/ 25051 w 54006"/>
                <a:gd name="connsiteY5" fmla="*/ 45053 h 73247"/>
                <a:gd name="connsiteX6" fmla="*/ 12668 w 54006"/>
                <a:gd name="connsiteY6" fmla="*/ 45053 h 73247"/>
                <a:gd name="connsiteX7" fmla="*/ 12668 w 54006"/>
                <a:gd name="connsiteY7" fmla="*/ 73247 h 73247"/>
                <a:gd name="connsiteX8" fmla="*/ 0 w 54006"/>
                <a:gd name="connsiteY8" fmla="*/ 73247 h 73247"/>
                <a:gd name="connsiteX9" fmla="*/ 0 w 54006"/>
                <a:gd name="connsiteY9" fmla="*/ 0 h 73247"/>
                <a:gd name="connsiteX10" fmla="*/ 29432 w 54006"/>
                <a:gd name="connsiteY10" fmla="*/ 0 h 73247"/>
                <a:gd name="connsiteX11" fmla="*/ 39433 w 54006"/>
                <a:gd name="connsiteY11" fmla="*/ 1715 h 73247"/>
                <a:gd name="connsiteX12" fmla="*/ 46196 w 54006"/>
                <a:gd name="connsiteY12" fmla="*/ 6286 h 73247"/>
                <a:gd name="connsiteX13" fmla="*/ 50006 w 54006"/>
                <a:gd name="connsiteY13" fmla="*/ 13049 h 73247"/>
                <a:gd name="connsiteX14" fmla="*/ 51244 w 54006"/>
                <a:gd name="connsiteY14" fmla="*/ 21336 h 73247"/>
                <a:gd name="connsiteX15" fmla="*/ 51244 w 54006"/>
                <a:gd name="connsiteY15" fmla="*/ 23622 h 73247"/>
                <a:gd name="connsiteX16" fmla="*/ 12763 w 54006"/>
                <a:gd name="connsiteY16" fmla="*/ 34576 h 73247"/>
                <a:gd name="connsiteX17" fmla="*/ 26479 w 54006"/>
                <a:gd name="connsiteY17" fmla="*/ 34576 h 73247"/>
                <a:gd name="connsiteX18" fmla="*/ 35528 w 54006"/>
                <a:gd name="connsiteY18" fmla="*/ 31909 h 73247"/>
                <a:gd name="connsiteX19" fmla="*/ 38576 w 54006"/>
                <a:gd name="connsiteY19" fmla="*/ 23336 h 73247"/>
                <a:gd name="connsiteX20" fmla="*/ 38576 w 54006"/>
                <a:gd name="connsiteY20" fmla="*/ 21908 h 73247"/>
                <a:gd name="connsiteX21" fmla="*/ 26956 w 54006"/>
                <a:gd name="connsiteY21" fmla="*/ 10477 h 73247"/>
                <a:gd name="connsiteX22" fmla="*/ 12763 w 54006"/>
                <a:gd name="connsiteY22" fmla="*/ 10477 h 73247"/>
                <a:gd name="connsiteX23" fmla="*/ 12763 w 54006"/>
                <a:gd name="connsiteY23" fmla="*/ 34576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006" h="73247">
                  <a:moveTo>
                    <a:pt x="51435" y="23527"/>
                  </a:moveTo>
                  <a:cubicBezTo>
                    <a:pt x="51435" y="28670"/>
                    <a:pt x="50292" y="32956"/>
                    <a:pt x="47911" y="36385"/>
                  </a:cubicBezTo>
                  <a:cubicBezTo>
                    <a:pt x="45529" y="39815"/>
                    <a:pt x="42100" y="42196"/>
                    <a:pt x="37528" y="43625"/>
                  </a:cubicBezTo>
                  <a:lnTo>
                    <a:pt x="54007" y="73247"/>
                  </a:lnTo>
                  <a:lnTo>
                    <a:pt x="40100" y="73247"/>
                  </a:lnTo>
                  <a:lnTo>
                    <a:pt x="25051" y="45053"/>
                  </a:lnTo>
                  <a:lnTo>
                    <a:pt x="12668" y="45053"/>
                  </a:lnTo>
                  <a:lnTo>
                    <a:pt x="12668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9432" y="0"/>
                  </a:lnTo>
                  <a:cubicBezTo>
                    <a:pt x="33338" y="0"/>
                    <a:pt x="36671" y="571"/>
                    <a:pt x="39433" y="1715"/>
                  </a:cubicBezTo>
                  <a:cubicBezTo>
                    <a:pt x="42196" y="2858"/>
                    <a:pt x="44482" y="4381"/>
                    <a:pt x="46196" y="6286"/>
                  </a:cubicBezTo>
                  <a:cubicBezTo>
                    <a:pt x="47911" y="8192"/>
                    <a:pt x="49244" y="10477"/>
                    <a:pt x="50006" y="13049"/>
                  </a:cubicBezTo>
                  <a:cubicBezTo>
                    <a:pt x="50864" y="15621"/>
                    <a:pt x="51244" y="18383"/>
                    <a:pt x="51244" y="21336"/>
                  </a:cubicBezTo>
                  <a:lnTo>
                    <a:pt x="51244" y="23622"/>
                  </a:lnTo>
                  <a:close/>
                  <a:moveTo>
                    <a:pt x="12763" y="34576"/>
                  </a:moveTo>
                  <a:lnTo>
                    <a:pt x="26479" y="34576"/>
                  </a:lnTo>
                  <a:cubicBezTo>
                    <a:pt x="30480" y="34576"/>
                    <a:pt x="33433" y="33719"/>
                    <a:pt x="35528" y="31909"/>
                  </a:cubicBezTo>
                  <a:cubicBezTo>
                    <a:pt x="37624" y="30099"/>
                    <a:pt x="38576" y="27242"/>
                    <a:pt x="38576" y="23336"/>
                  </a:cubicBezTo>
                  <a:lnTo>
                    <a:pt x="38576" y="21908"/>
                  </a:lnTo>
                  <a:cubicBezTo>
                    <a:pt x="38576" y="14288"/>
                    <a:pt x="34671" y="10477"/>
                    <a:pt x="26956" y="10477"/>
                  </a:cubicBezTo>
                  <a:lnTo>
                    <a:pt x="12763" y="10477"/>
                  </a:lnTo>
                  <a:lnTo>
                    <a:pt x="12763" y="34576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A5E4315-BF5F-4E3A-A01F-5D4FD47A1656}"/>
                </a:ext>
              </a:extLst>
            </p:cNvPr>
            <p:cNvSpPr/>
            <p:nvPr/>
          </p:nvSpPr>
          <p:spPr>
            <a:xfrm>
              <a:off x="1268264" y="1804794"/>
              <a:ext cx="90448" cy="130989"/>
            </a:xfrm>
            <a:custGeom>
              <a:avLst/>
              <a:gdLst>
                <a:gd name="connsiteX0" fmla="*/ 12859 w 50577"/>
                <a:gd name="connsiteY0" fmla="*/ 46006 h 73247"/>
                <a:gd name="connsiteX1" fmla="*/ 12859 w 50577"/>
                <a:gd name="connsiteY1" fmla="*/ 73247 h 73247"/>
                <a:gd name="connsiteX2" fmla="*/ 0 w 50577"/>
                <a:gd name="connsiteY2" fmla="*/ 73247 h 73247"/>
                <a:gd name="connsiteX3" fmla="*/ 0 w 50577"/>
                <a:gd name="connsiteY3" fmla="*/ 0 h 73247"/>
                <a:gd name="connsiteX4" fmla="*/ 28766 w 50577"/>
                <a:gd name="connsiteY4" fmla="*/ 0 h 73247"/>
                <a:gd name="connsiteX5" fmla="*/ 38767 w 50577"/>
                <a:gd name="connsiteY5" fmla="*/ 1619 h 73247"/>
                <a:gd name="connsiteX6" fmla="*/ 45529 w 50577"/>
                <a:gd name="connsiteY6" fmla="*/ 6191 h 73247"/>
                <a:gd name="connsiteX7" fmla="*/ 49340 w 50577"/>
                <a:gd name="connsiteY7" fmla="*/ 13049 h 73247"/>
                <a:gd name="connsiteX8" fmla="*/ 50578 w 50577"/>
                <a:gd name="connsiteY8" fmla="*/ 21622 h 73247"/>
                <a:gd name="connsiteX9" fmla="*/ 50578 w 50577"/>
                <a:gd name="connsiteY9" fmla="*/ 24098 h 73247"/>
                <a:gd name="connsiteX10" fmla="*/ 44482 w 50577"/>
                <a:gd name="connsiteY10" fmla="*/ 40386 h 73247"/>
                <a:gd name="connsiteX11" fmla="*/ 26670 w 50577"/>
                <a:gd name="connsiteY11" fmla="*/ 46006 h 73247"/>
                <a:gd name="connsiteX12" fmla="*/ 12764 w 50577"/>
                <a:gd name="connsiteY12" fmla="*/ 46006 h 73247"/>
                <a:gd name="connsiteX13" fmla="*/ 12859 w 50577"/>
                <a:gd name="connsiteY13" fmla="*/ 35909 h 73247"/>
                <a:gd name="connsiteX14" fmla="*/ 25527 w 50577"/>
                <a:gd name="connsiteY14" fmla="*/ 35909 h 73247"/>
                <a:gd name="connsiteX15" fmla="*/ 34766 w 50577"/>
                <a:gd name="connsiteY15" fmla="*/ 33147 h 73247"/>
                <a:gd name="connsiteX16" fmla="*/ 37814 w 50577"/>
                <a:gd name="connsiteY16" fmla="*/ 24384 h 73247"/>
                <a:gd name="connsiteX17" fmla="*/ 37814 w 50577"/>
                <a:gd name="connsiteY17" fmla="*/ 22003 h 73247"/>
                <a:gd name="connsiteX18" fmla="*/ 34957 w 50577"/>
                <a:gd name="connsiteY18" fmla="*/ 13144 h 73247"/>
                <a:gd name="connsiteX19" fmla="*/ 25908 w 50577"/>
                <a:gd name="connsiteY19" fmla="*/ 10096 h 73247"/>
                <a:gd name="connsiteX20" fmla="*/ 12859 w 50577"/>
                <a:gd name="connsiteY20" fmla="*/ 10096 h 73247"/>
                <a:gd name="connsiteX21" fmla="*/ 12859 w 50577"/>
                <a:gd name="connsiteY21" fmla="*/ 35909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577" h="73247">
                  <a:moveTo>
                    <a:pt x="12859" y="46006"/>
                  </a:moveTo>
                  <a:lnTo>
                    <a:pt x="12859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8766" y="0"/>
                  </a:lnTo>
                  <a:cubicBezTo>
                    <a:pt x="32671" y="0"/>
                    <a:pt x="36004" y="571"/>
                    <a:pt x="38767" y="1619"/>
                  </a:cubicBezTo>
                  <a:cubicBezTo>
                    <a:pt x="41529" y="2762"/>
                    <a:pt x="43720" y="4286"/>
                    <a:pt x="45529" y="6191"/>
                  </a:cubicBezTo>
                  <a:cubicBezTo>
                    <a:pt x="47244" y="8192"/>
                    <a:pt x="48577" y="10382"/>
                    <a:pt x="49340" y="13049"/>
                  </a:cubicBezTo>
                  <a:cubicBezTo>
                    <a:pt x="50197" y="15621"/>
                    <a:pt x="50578" y="18479"/>
                    <a:pt x="50578" y="21622"/>
                  </a:cubicBezTo>
                  <a:lnTo>
                    <a:pt x="50578" y="24098"/>
                  </a:lnTo>
                  <a:cubicBezTo>
                    <a:pt x="50578" y="31147"/>
                    <a:pt x="48577" y="36576"/>
                    <a:pt x="44482" y="40386"/>
                  </a:cubicBezTo>
                  <a:cubicBezTo>
                    <a:pt x="40386" y="44196"/>
                    <a:pt x="34480" y="46006"/>
                    <a:pt x="26670" y="46006"/>
                  </a:cubicBezTo>
                  <a:lnTo>
                    <a:pt x="12764" y="46006"/>
                  </a:lnTo>
                  <a:close/>
                  <a:moveTo>
                    <a:pt x="12859" y="35909"/>
                  </a:moveTo>
                  <a:lnTo>
                    <a:pt x="25527" y="35909"/>
                  </a:lnTo>
                  <a:cubicBezTo>
                    <a:pt x="29623" y="35909"/>
                    <a:pt x="32671" y="34957"/>
                    <a:pt x="34766" y="33147"/>
                  </a:cubicBezTo>
                  <a:cubicBezTo>
                    <a:pt x="36767" y="31337"/>
                    <a:pt x="37814" y="28384"/>
                    <a:pt x="37814" y="24384"/>
                  </a:cubicBezTo>
                  <a:lnTo>
                    <a:pt x="37814" y="22003"/>
                  </a:lnTo>
                  <a:cubicBezTo>
                    <a:pt x="37814" y="18098"/>
                    <a:pt x="36862" y="15145"/>
                    <a:pt x="34957" y="13144"/>
                  </a:cubicBezTo>
                  <a:cubicBezTo>
                    <a:pt x="33052" y="11144"/>
                    <a:pt x="30099" y="10096"/>
                    <a:pt x="25908" y="10096"/>
                  </a:cubicBezTo>
                  <a:lnTo>
                    <a:pt x="12859" y="10096"/>
                  </a:lnTo>
                  <a:lnTo>
                    <a:pt x="12859" y="35909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B948543-D4D7-4D96-9F2F-F13DA2792B4E}"/>
                </a:ext>
              </a:extLst>
            </p:cNvPr>
            <p:cNvSpPr/>
            <p:nvPr/>
          </p:nvSpPr>
          <p:spPr>
            <a:xfrm>
              <a:off x="1459723" y="1802068"/>
              <a:ext cx="105438" cy="136610"/>
            </a:xfrm>
            <a:custGeom>
              <a:avLst/>
              <a:gdLst>
                <a:gd name="connsiteX0" fmla="*/ 29337 w 58959"/>
                <a:gd name="connsiteY0" fmla="*/ 0 h 76390"/>
                <a:gd name="connsiteX1" fmla="*/ 44006 w 58959"/>
                <a:gd name="connsiteY1" fmla="*/ 2477 h 76390"/>
                <a:gd name="connsiteX2" fmla="*/ 53054 w 58959"/>
                <a:gd name="connsiteY2" fmla="*/ 9430 h 76390"/>
                <a:gd name="connsiteX3" fmla="*/ 57626 w 58959"/>
                <a:gd name="connsiteY3" fmla="*/ 20098 h 76390"/>
                <a:gd name="connsiteX4" fmla="*/ 58960 w 58959"/>
                <a:gd name="connsiteY4" fmla="*/ 33814 h 76390"/>
                <a:gd name="connsiteX5" fmla="*/ 58960 w 58959"/>
                <a:gd name="connsiteY5" fmla="*/ 42672 h 76390"/>
                <a:gd name="connsiteX6" fmla="*/ 57626 w 58959"/>
                <a:gd name="connsiteY6" fmla="*/ 56388 h 76390"/>
                <a:gd name="connsiteX7" fmla="*/ 52959 w 58959"/>
                <a:gd name="connsiteY7" fmla="*/ 67056 h 76390"/>
                <a:gd name="connsiteX8" fmla="*/ 43910 w 58959"/>
                <a:gd name="connsiteY8" fmla="*/ 73914 h 76390"/>
                <a:gd name="connsiteX9" fmla="*/ 29432 w 58959"/>
                <a:gd name="connsiteY9" fmla="*/ 76391 h 76390"/>
                <a:gd name="connsiteX10" fmla="*/ 14859 w 58959"/>
                <a:gd name="connsiteY10" fmla="*/ 73914 h 76390"/>
                <a:gd name="connsiteX11" fmla="*/ 5906 w 58959"/>
                <a:gd name="connsiteY11" fmla="*/ 66961 h 76390"/>
                <a:gd name="connsiteX12" fmla="*/ 1333 w 58959"/>
                <a:gd name="connsiteY12" fmla="*/ 56293 h 76390"/>
                <a:gd name="connsiteX13" fmla="*/ 0 w 58959"/>
                <a:gd name="connsiteY13" fmla="*/ 42577 h 76390"/>
                <a:gd name="connsiteX14" fmla="*/ 0 w 58959"/>
                <a:gd name="connsiteY14" fmla="*/ 33719 h 76390"/>
                <a:gd name="connsiteX15" fmla="*/ 1429 w 58959"/>
                <a:gd name="connsiteY15" fmla="*/ 20003 h 76390"/>
                <a:gd name="connsiteX16" fmla="*/ 6191 w 58959"/>
                <a:gd name="connsiteY16" fmla="*/ 9335 h 76390"/>
                <a:gd name="connsiteX17" fmla="*/ 15145 w 58959"/>
                <a:gd name="connsiteY17" fmla="*/ 2477 h 76390"/>
                <a:gd name="connsiteX18" fmla="*/ 29432 w 58959"/>
                <a:gd name="connsiteY18" fmla="*/ 95 h 76390"/>
                <a:gd name="connsiteX19" fmla="*/ 29432 w 58959"/>
                <a:gd name="connsiteY19" fmla="*/ 65627 h 76390"/>
                <a:gd name="connsiteX20" fmla="*/ 36385 w 58959"/>
                <a:gd name="connsiteY20" fmla="*/ 64675 h 76390"/>
                <a:gd name="connsiteX21" fmla="*/ 41434 w 58959"/>
                <a:gd name="connsiteY21" fmla="*/ 61151 h 76390"/>
                <a:gd name="connsiteX22" fmla="*/ 44577 w 58959"/>
                <a:gd name="connsiteY22" fmla="*/ 54102 h 76390"/>
                <a:gd name="connsiteX23" fmla="*/ 45625 w 58959"/>
                <a:gd name="connsiteY23" fmla="*/ 42672 h 76390"/>
                <a:gd name="connsiteX24" fmla="*/ 45625 w 58959"/>
                <a:gd name="connsiteY24" fmla="*/ 33623 h 76390"/>
                <a:gd name="connsiteX25" fmla="*/ 44672 w 58959"/>
                <a:gd name="connsiteY25" fmla="*/ 22003 h 76390"/>
                <a:gd name="connsiteX26" fmla="*/ 41720 w 58959"/>
                <a:gd name="connsiteY26" fmla="*/ 15050 h 76390"/>
                <a:gd name="connsiteX27" fmla="*/ 36671 w 58959"/>
                <a:gd name="connsiteY27" fmla="*/ 11621 h 76390"/>
                <a:gd name="connsiteX28" fmla="*/ 29432 w 58959"/>
                <a:gd name="connsiteY28" fmla="*/ 10668 h 76390"/>
                <a:gd name="connsiteX29" fmla="*/ 22479 w 58959"/>
                <a:gd name="connsiteY29" fmla="*/ 11621 h 76390"/>
                <a:gd name="connsiteX30" fmla="*/ 17335 w 58959"/>
                <a:gd name="connsiteY30" fmla="*/ 15050 h 76390"/>
                <a:gd name="connsiteX31" fmla="*/ 14192 w 58959"/>
                <a:gd name="connsiteY31" fmla="*/ 22003 h 76390"/>
                <a:gd name="connsiteX32" fmla="*/ 13145 w 58959"/>
                <a:gd name="connsiteY32" fmla="*/ 33623 h 76390"/>
                <a:gd name="connsiteX33" fmla="*/ 13145 w 58959"/>
                <a:gd name="connsiteY33" fmla="*/ 42672 h 76390"/>
                <a:gd name="connsiteX34" fmla="*/ 14192 w 58959"/>
                <a:gd name="connsiteY34" fmla="*/ 54197 h 76390"/>
                <a:gd name="connsiteX35" fmla="*/ 17240 w 58959"/>
                <a:gd name="connsiteY35" fmla="*/ 61151 h 76390"/>
                <a:gd name="connsiteX36" fmla="*/ 22384 w 58959"/>
                <a:gd name="connsiteY36" fmla="*/ 64675 h 76390"/>
                <a:gd name="connsiteX37" fmla="*/ 29528 w 58959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959" h="76390">
                  <a:moveTo>
                    <a:pt x="29337" y="0"/>
                  </a:moveTo>
                  <a:cubicBezTo>
                    <a:pt x="35338" y="0"/>
                    <a:pt x="40196" y="857"/>
                    <a:pt x="44006" y="2477"/>
                  </a:cubicBezTo>
                  <a:cubicBezTo>
                    <a:pt x="47816" y="4096"/>
                    <a:pt x="50768" y="6477"/>
                    <a:pt x="53054" y="9430"/>
                  </a:cubicBezTo>
                  <a:cubicBezTo>
                    <a:pt x="55245" y="12383"/>
                    <a:pt x="56769" y="15907"/>
                    <a:pt x="57626" y="20098"/>
                  </a:cubicBezTo>
                  <a:cubicBezTo>
                    <a:pt x="58483" y="24194"/>
                    <a:pt x="58960" y="28766"/>
                    <a:pt x="58960" y="33814"/>
                  </a:cubicBezTo>
                  <a:lnTo>
                    <a:pt x="58960" y="42672"/>
                  </a:lnTo>
                  <a:cubicBezTo>
                    <a:pt x="58960" y="47720"/>
                    <a:pt x="58483" y="52292"/>
                    <a:pt x="57626" y="56388"/>
                  </a:cubicBezTo>
                  <a:cubicBezTo>
                    <a:pt x="56769" y="60484"/>
                    <a:pt x="55150" y="64103"/>
                    <a:pt x="52959" y="67056"/>
                  </a:cubicBezTo>
                  <a:cubicBezTo>
                    <a:pt x="50768" y="70009"/>
                    <a:pt x="47720" y="72295"/>
                    <a:pt x="43910" y="73914"/>
                  </a:cubicBezTo>
                  <a:cubicBezTo>
                    <a:pt x="40100" y="75533"/>
                    <a:pt x="35243" y="76391"/>
                    <a:pt x="29432" y="76391"/>
                  </a:cubicBezTo>
                  <a:cubicBezTo>
                    <a:pt x="23622" y="76391"/>
                    <a:pt x="18669" y="75533"/>
                    <a:pt x="14859" y="73914"/>
                  </a:cubicBezTo>
                  <a:cubicBezTo>
                    <a:pt x="11049" y="72295"/>
                    <a:pt x="8096" y="69914"/>
                    <a:pt x="5906" y="66961"/>
                  </a:cubicBezTo>
                  <a:cubicBezTo>
                    <a:pt x="3715" y="64008"/>
                    <a:pt x="2191" y="60389"/>
                    <a:pt x="1333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145" y="2477"/>
                  </a:cubicBezTo>
                  <a:cubicBezTo>
                    <a:pt x="18859" y="857"/>
                    <a:pt x="23717" y="95"/>
                    <a:pt x="29432" y="95"/>
                  </a:cubicBezTo>
                  <a:moveTo>
                    <a:pt x="29432" y="65627"/>
                  </a:moveTo>
                  <a:cubicBezTo>
                    <a:pt x="32004" y="65627"/>
                    <a:pt x="34385" y="65342"/>
                    <a:pt x="36385" y="64675"/>
                  </a:cubicBezTo>
                  <a:cubicBezTo>
                    <a:pt x="38386" y="64008"/>
                    <a:pt x="40100" y="62865"/>
                    <a:pt x="41434" y="61151"/>
                  </a:cubicBezTo>
                  <a:cubicBezTo>
                    <a:pt x="42767" y="59436"/>
                    <a:pt x="43815" y="57055"/>
                    <a:pt x="44577" y="54102"/>
                  </a:cubicBezTo>
                  <a:cubicBezTo>
                    <a:pt x="45339" y="51149"/>
                    <a:pt x="45625" y="47339"/>
                    <a:pt x="45625" y="42672"/>
                  </a:cubicBezTo>
                  <a:lnTo>
                    <a:pt x="45625" y="33623"/>
                  </a:lnTo>
                  <a:cubicBezTo>
                    <a:pt x="45625" y="28861"/>
                    <a:pt x="45339" y="25051"/>
                    <a:pt x="44672" y="22003"/>
                  </a:cubicBezTo>
                  <a:cubicBezTo>
                    <a:pt x="44006" y="19050"/>
                    <a:pt x="43053" y="16669"/>
                    <a:pt x="41720" y="15050"/>
                  </a:cubicBezTo>
                  <a:cubicBezTo>
                    <a:pt x="40386" y="13335"/>
                    <a:pt x="38672" y="12192"/>
                    <a:pt x="36671" y="11621"/>
                  </a:cubicBezTo>
                  <a:cubicBezTo>
                    <a:pt x="34671" y="11049"/>
                    <a:pt x="32195" y="10668"/>
                    <a:pt x="29432" y="10668"/>
                  </a:cubicBezTo>
                  <a:cubicBezTo>
                    <a:pt x="26670" y="10668"/>
                    <a:pt x="24479" y="10954"/>
                    <a:pt x="22479" y="11621"/>
                  </a:cubicBezTo>
                  <a:cubicBezTo>
                    <a:pt x="20479" y="12287"/>
                    <a:pt x="18669" y="13335"/>
                    <a:pt x="17335" y="15050"/>
                  </a:cubicBezTo>
                  <a:cubicBezTo>
                    <a:pt x="16002" y="16764"/>
                    <a:pt x="14954" y="19050"/>
                    <a:pt x="14192" y="22003"/>
                  </a:cubicBezTo>
                  <a:cubicBezTo>
                    <a:pt x="13430" y="24956"/>
                    <a:pt x="13145" y="28861"/>
                    <a:pt x="13145" y="33623"/>
                  </a:cubicBezTo>
                  <a:lnTo>
                    <a:pt x="13145" y="42672"/>
                  </a:lnTo>
                  <a:cubicBezTo>
                    <a:pt x="13145" y="47435"/>
                    <a:pt x="13526" y="51245"/>
                    <a:pt x="14192" y="54197"/>
                  </a:cubicBezTo>
                  <a:cubicBezTo>
                    <a:pt x="14859" y="57150"/>
                    <a:pt x="15907" y="59436"/>
                    <a:pt x="17240" y="61151"/>
                  </a:cubicBezTo>
                  <a:cubicBezTo>
                    <a:pt x="18574" y="62865"/>
                    <a:pt x="20288" y="64008"/>
                    <a:pt x="22384" y="64675"/>
                  </a:cubicBezTo>
                  <a:cubicBezTo>
                    <a:pt x="24384" y="65342"/>
                    <a:pt x="26765" y="65627"/>
                    <a:pt x="29528" y="65627"/>
                  </a:cubicBezTo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B371420-DF20-4115-A261-737FC1FF3A8A}"/>
                </a:ext>
              </a:extLst>
            </p:cNvPr>
            <p:cNvSpPr/>
            <p:nvPr/>
          </p:nvSpPr>
          <p:spPr>
            <a:xfrm>
              <a:off x="1673837" y="1804794"/>
              <a:ext cx="96580" cy="130989"/>
            </a:xfrm>
            <a:custGeom>
              <a:avLst/>
              <a:gdLst>
                <a:gd name="connsiteX0" fmla="*/ 51340 w 54006"/>
                <a:gd name="connsiteY0" fmla="*/ 23527 h 73247"/>
                <a:gd name="connsiteX1" fmla="*/ 47816 w 54006"/>
                <a:gd name="connsiteY1" fmla="*/ 36385 h 73247"/>
                <a:gd name="connsiteX2" fmla="*/ 37529 w 54006"/>
                <a:gd name="connsiteY2" fmla="*/ 43625 h 73247"/>
                <a:gd name="connsiteX3" fmla="*/ 54007 w 54006"/>
                <a:gd name="connsiteY3" fmla="*/ 73247 h 73247"/>
                <a:gd name="connsiteX4" fmla="*/ 40100 w 54006"/>
                <a:gd name="connsiteY4" fmla="*/ 73247 h 73247"/>
                <a:gd name="connsiteX5" fmla="*/ 25051 w 54006"/>
                <a:gd name="connsiteY5" fmla="*/ 45053 h 73247"/>
                <a:gd name="connsiteX6" fmla="*/ 12668 w 54006"/>
                <a:gd name="connsiteY6" fmla="*/ 45053 h 73247"/>
                <a:gd name="connsiteX7" fmla="*/ 12668 w 54006"/>
                <a:gd name="connsiteY7" fmla="*/ 73247 h 73247"/>
                <a:gd name="connsiteX8" fmla="*/ 0 w 54006"/>
                <a:gd name="connsiteY8" fmla="*/ 73247 h 73247"/>
                <a:gd name="connsiteX9" fmla="*/ 0 w 54006"/>
                <a:gd name="connsiteY9" fmla="*/ 0 h 73247"/>
                <a:gd name="connsiteX10" fmla="*/ 29432 w 54006"/>
                <a:gd name="connsiteY10" fmla="*/ 0 h 73247"/>
                <a:gd name="connsiteX11" fmla="*/ 39433 w 54006"/>
                <a:gd name="connsiteY11" fmla="*/ 1715 h 73247"/>
                <a:gd name="connsiteX12" fmla="*/ 46196 w 54006"/>
                <a:gd name="connsiteY12" fmla="*/ 6286 h 73247"/>
                <a:gd name="connsiteX13" fmla="*/ 50006 w 54006"/>
                <a:gd name="connsiteY13" fmla="*/ 13049 h 73247"/>
                <a:gd name="connsiteX14" fmla="*/ 51245 w 54006"/>
                <a:gd name="connsiteY14" fmla="*/ 21336 h 73247"/>
                <a:gd name="connsiteX15" fmla="*/ 51245 w 54006"/>
                <a:gd name="connsiteY15" fmla="*/ 23622 h 73247"/>
                <a:gd name="connsiteX16" fmla="*/ 12668 w 54006"/>
                <a:gd name="connsiteY16" fmla="*/ 34576 h 73247"/>
                <a:gd name="connsiteX17" fmla="*/ 26384 w 54006"/>
                <a:gd name="connsiteY17" fmla="*/ 34576 h 73247"/>
                <a:gd name="connsiteX18" fmla="*/ 35433 w 54006"/>
                <a:gd name="connsiteY18" fmla="*/ 31909 h 73247"/>
                <a:gd name="connsiteX19" fmla="*/ 38481 w 54006"/>
                <a:gd name="connsiteY19" fmla="*/ 23336 h 73247"/>
                <a:gd name="connsiteX20" fmla="*/ 38481 w 54006"/>
                <a:gd name="connsiteY20" fmla="*/ 21908 h 73247"/>
                <a:gd name="connsiteX21" fmla="*/ 26860 w 54006"/>
                <a:gd name="connsiteY21" fmla="*/ 10477 h 73247"/>
                <a:gd name="connsiteX22" fmla="*/ 12668 w 54006"/>
                <a:gd name="connsiteY22" fmla="*/ 10477 h 73247"/>
                <a:gd name="connsiteX23" fmla="*/ 12668 w 54006"/>
                <a:gd name="connsiteY23" fmla="*/ 34576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006" h="73247">
                  <a:moveTo>
                    <a:pt x="51340" y="23527"/>
                  </a:moveTo>
                  <a:cubicBezTo>
                    <a:pt x="51340" y="28670"/>
                    <a:pt x="50197" y="32956"/>
                    <a:pt x="47816" y="36385"/>
                  </a:cubicBezTo>
                  <a:cubicBezTo>
                    <a:pt x="45434" y="39815"/>
                    <a:pt x="42005" y="42196"/>
                    <a:pt x="37529" y="43625"/>
                  </a:cubicBezTo>
                  <a:lnTo>
                    <a:pt x="54007" y="73247"/>
                  </a:lnTo>
                  <a:lnTo>
                    <a:pt x="40100" y="73247"/>
                  </a:lnTo>
                  <a:lnTo>
                    <a:pt x="25051" y="45053"/>
                  </a:lnTo>
                  <a:lnTo>
                    <a:pt x="12668" y="45053"/>
                  </a:lnTo>
                  <a:lnTo>
                    <a:pt x="12668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9432" y="0"/>
                  </a:lnTo>
                  <a:cubicBezTo>
                    <a:pt x="33338" y="0"/>
                    <a:pt x="36671" y="571"/>
                    <a:pt x="39433" y="1715"/>
                  </a:cubicBezTo>
                  <a:cubicBezTo>
                    <a:pt x="42196" y="2858"/>
                    <a:pt x="44482" y="4381"/>
                    <a:pt x="46196" y="6286"/>
                  </a:cubicBezTo>
                  <a:cubicBezTo>
                    <a:pt x="47911" y="8192"/>
                    <a:pt x="49244" y="10477"/>
                    <a:pt x="50006" y="13049"/>
                  </a:cubicBezTo>
                  <a:cubicBezTo>
                    <a:pt x="50864" y="15621"/>
                    <a:pt x="51245" y="18383"/>
                    <a:pt x="51245" y="21336"/>
                  </a:cubicBezTo>
                  <a:lnTo>
                    <a:pt x="51245" y="23622"/>
                  </a:lnTo>
                  <a:close/>
                  <a:moveTo>
                    <a:pt x="12668" y="34576"/>
                  </a:moveTo>
                  <a:lnTo>
                    <a:pt x="26384" y="34576"/>
                  </a:lnTo>
                  <a:cubicBezTo>
                    <a:pt x="30385" y="34576"/>
                    <a:pt x="33338" y="33719"/>
                    <a:pt x="35433" y="31909"/>
                  </a:cubicBezTo>
                  <a:cubicBezTo>
                    <a:pt x="37529" y="30099"/>
                    <a:pt x="38481" y="27242"/>
                    <a:pt x="38481" y="23336"/>
                  </a:cubicBezTo>
                  <a:lnTo>
                    <a:pt x="38481" y="21908"/>
                  </a:lnTo>
                  <a:cubicBezTo>
                    <a:pt x="38481" y="14288"/>
                    <a:pt x="34576" y="10477"/>
                    <a:pt x="26860" y="10477"/>
                  </a:cubicBezTo>
                  <a:lnTo>
                    <a:pt x="12668" y="10477"/>
                  </a:lnTo>
                  <a:lnTo>
                    <a:pt x="12668" y="34576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C03C457-0969-4199-8848-8050B91C02B0}"/>
                </a:ext>
              </a:extLst>
            </p:cNvPr>
            <p:cNvSpPr/>
            <p:nvPr/>
          </p:nvSpPr>
          <p:spPr>
            <a:xfrm>
              <a:off x="1864445" y="1804794"/>
              <a:ext cx="114976" cy="130989"/>
            </a:xfrm>
            <a:custGeom>
              <a:avLst/>
              <a:gdLst>
                <a:gd name="connsiteX0" fmla="*/ 44863 w 64293"/>
                <a:gd name="connsiteY0" fmla="*/ 53911 h 73247"/>
                <a:gd name="connsiteX1" fmla="*/ 18955 w 64293"/>
                <a:gd name="connsiteY1" fmla="*/ 53911 h 73247"/>
                <a:gd name="connsiteX2" fmla="*/ 12859 w 64293"/>
                <a:gd name="connsiteY2" fmla="*/ 73247 h 73247"/>
                <a:gd name="connsiteX3" fmla="*/ 0 w 64293"/>
                <a:gd name="connsiteY3" fmla="*/ 73247 h 73247"/>
                <a:gd name="connsiteX4" fmla="*/ 24955 w 64293"/>
                <a:gd name="connsiteY4" fmla="*/ 0 h 73247"/>
                <a:gd name="connsiteX5" fmla="*/ 38767 w 64293"/>
                <a:gd name="connsiteY5" fmla="*/ 0 h 73247"/>
                <a:gd name="connsiteX6" fmla="*/ 64294 w 64293"/>
                <a:gd name="connsiteY6" fmla="*/ 73247 h 73247"/>
                <a:gd name="connsiteX7" fmla="*/ 50959 w 64293"/>
                <a:gd name="connsiteY7" fmla="*/ 73247 h 73247"/>
                <a:gd name="connsiteX8" fmla="*/ 44863 w 64293"/>
                <a:gd name="connsiteY8" fmla="*/ 53911 h 73247"/>
                <a:gd name="connsiteX9" fmla="*/ 22193 w 64293"/>
                <a:gd name="connsiteY9" fmla="*/ 43625 h 73247"/>
                <a:gd name="connsiteX10" fmla="*/ 41624 w 64293"/>
                <a:gd name="connsiteY10" fmla="*/ 43625 h 73247"/>
                <a:gd name="connsiteX11" fmla="*/ 31909 w 64293"/>
                <a:gd name="connsiteY11" fmla="*/ 12573 h 73247"/>
                <a:gd name="connsiteX12" fmla="*/ 22098 w 64293"/>
                <a:gd name="connsiteY12" fmla="*/ 43625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293" h="73247">
                  <a:moveTo>
                    <a:pt x="44863" y="53911"/>
                  </a:moveTo>
                  <a:lnTo>
                    <a:pt x="18955" y="53911"/>
                  </a:lnTo>
                  <a:lnTo>
                    <a:pt x="12859" y="73247"/>
                  </a:lnTo>
                  <a:lnTo>
                    <a:pt x="0" y="73247"/>
                  </a:lnTo>
                  <a:lnTo>
                    <a:pt x="24955" y="0"/>
                  </a:lnTo>
                  <a:lnTo>
                    <a:pt x="38767" y="0"/>
                  </a:lnTo>
                  <a:lnTo>
                    <a:pt x="64294" y="73247"/>
                  </a:lnTo>
                  <a:lnTo>
                    <a:pt x="50959" y="73247"/>
                  </a:lnTo>
                  <a:lnTo>
                    <a:pt x="44863" y="53911"/>
                  </a:lnTo>
                  <a:close/>
                  <a:moveTo>
                    <a:pt x="22193" y="43625"/>
                  </a:moveTo>
                  <a:lnTo>
                    <a:pt x="41624" y="43625"/>
                  </a:lnTo>
                  <a:lnTo>
                    <a:pt x="31909" y="12573"/>
                  </a:lnTo>
                  <a:lnTo>
                    <a:pt x="22098" y="43625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734E4D7-5CB7-4253-B4D9-2F935800DFF1}"/>
                </a:ext>
              </a:extLst>
            </p:cNvPr>
            <p:cNvSpPr/>
            <p:nvPr/>
          </p:nvSpPr>
          <p:spPr>
            <a:xfrm>
              <a:off x="2056757" y="1804794"/>
              <a:ext cx="104245" cy="130989"/>
            </a:xfrm>
            <a:custGeom>
              <a:avLst/>
              <a:gdLst>
                <a:gd name="connsiteX0" fmla="*/ 58293 w 58292"/>
                <a:gd name="connsiteY0" fmla="*/ 0 h 73247"/>
                <a:gd name="connsiteX1" fmla="*/ 56864 w 58292"/>
                <a:gd name="connsiteY1" fmla="*/ 10573 h 73247"/>
                <a:gd name="connsiteX2" fmla="*/ 35623 w 58292"/>
                <a:gd name="connsiteY2" fmla="*/ 10573 h 73247"/>
                <a:gd name="connsiteX3" fmla="*/ 35623 w 58292"/>
                <a:gd name="connsiteY3" fmla="*/ 73247 h 73247"/>
                <a:gd name="connsiteX4" fmla="*/ 22765 w 58292"/>
                <a:gd name="connsiteY4" fmla="*/ 73247 h 73247"/>
                <a:gd name="connsiteX5" fmla="*/ 22765 w 58292"/>
                <a:gd name="connsiteY5" fmla="*/ 10573 h 73247"/>
                <a:gd name="connsiteX6" fmla="*/ 0 w 58292"/>
                <a:gd name="connsiteY6" fmla="*/ 10573 h 73247"/>
                <a:gd name="connsiteX7" fmla="*/ 1333 w 58292"/>
                <a:gd name="connsiteY7" fmla="*/ 0 h 73247"/>
                <a:gd name="connsiteX8" fmla="*/ 58293 w 58292"/>
                <a:gd name="connsiteY8" fmla="*/ 0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292" h="73247">
                  <a:moveTo>
                    <a:pt x="58293" y="0"/>
                  </a:moveTo>
                  <a:lnTo>
                    <a:pt x="56864" y="10573"/>
                  </a:lnTo>
                  <a:lnTo>
                    <a:pt x="35623" y="10573"/>
                  </a:lnTo>
                  <a:lnTo>
                    <a:pt x="35623" y="73247"/>
                  </a:lnTo>
                  <a:lnTo>
                    <a:pt x="22765" y="73247"/>
                  </a:lnTo>
                  <a:lnTo>
                    <a:pt x="22765" y="10573"/>
                  </a:lnTo>
                  <a:lnTo>
                    <a:pt x="0" y="10573"/>
                  </a:lnTo>
                  <a:lnTo>
                    <a:pt x="1333" y="0"/>
                  </a:lnTo>
                  <a:lnTo>
                    <a:pt x="58293" y="0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2D8168E-2D3E-4E7F-A777-CEE847B823BD}"/>
                </a:ext>
              </a:extLst>
            </p:cNvPr>
            <p:cNvSpPr/>
            <p:nvPr/>
          </p:nvSpPr>
          <p:spPr>
            <a:xfrm>
              <a:off x="2262865" y="1804794"/>
              <a:ext cx="22994" cy="130989"/>
            </a:xfrm>
            <a:custGeom>
              <a:avLst/>
              <a:gdLst>
                <a:gd name="connsiteX0" fmla="*/ 0 w 12858"/>
                <a:gd name="connsiteY0" fmla="*/ 0 h 73247"/>
                <a:gd name="connsiteX1" fmla="*/ 12859 w 12858"/>
                <a:gd name="connsiteY1" fmla="*/ 0 h 73247"/>
                <a:gd name="connsiteX2" fmla="*/ 12859 w 12858"/>
                <a:gd name="connsiteY2" fmla="*/ 73247 h 73247"/>
                <a:gd name="connsiteX3" fmla="*/ 0 w 12858"/>
                <a:gd name="connsiteY3" fmla="*/ 73247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73247">
                  <a:moveTo>
                    <a:pt x="0" y="0"/>
                  </a:moveTo>
                  <a:lnTo>
                    <a:pt x="12859" y="0"/>
                  </a:lnTo>
                  <a:lnTo>
                    <a:pt x="12859" y="73247"/>
                  </a:lnTo>
                  <a:lnTo>
                    <a:pt x="0" y="73247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78BD8B0-5E0B-4642-B1BE-652D0DEEA0DA}"/>
                </a:ext>
              </a:extLst>
            </p:cNvPr>
            <p:cNvSpPr/>
            <p:nvPr/>
          </p:nvSpPr>
          <p:spPr>
            <a:xfrm>
              <a:off x="2394877" y="1802068"/>
              <a:ext cx="105438" cy="136610"/>
            </a:xfrm>
            <a:custGeom>
              <a:avLst/>
              <a:gdLst>
                <a:gd name="connsiteX0" fmla="*/ 29337 w 58959"/>
                <a:gd name="connsiteY0" fmla="*/ 0 h 76390"/>
                <a:gd name="connsiteX1" fmla="*/ 44006 w 58959"/>
                <a:gd name="connsiteY1" fmla="*/ 2477 h 76390"/>
                <a:gd name="connsiteX2" fmla="*/ 53054 w 58959"/>
                <a:gd name="connsiteY2" fmla="*/ 9430 h 76390"/>
                <a:gd name="connsiteX3" fmla="*/ 57626 w 58959"/>
                <a:gd name="connsiteY3" fmla="*/ 20098 h 76390"/>
                <a:gd name="connsiteX4" fmla="*/ 58960 w 58959"/>
                <a:gd name="connsiteY4" fmla="*/ 33814 h 76390"/>
                <a:gd name="connsiteX5" fmla="*/ 58960 w 58959"/>
                <a:gd name="connsiteY5" fmla="*/ 42672 h 76390"/>
                <a:gd name="connsiteX6" fmla="*/ 57626 w 58959"/>
                <a:gd name="connsiteY6" fmla="*/ 56388 h 76390"/>
                <a:gd name="connsiteX7" fmla="*/ 52959 w 58959"/>
                <a:gd name="connsiteY7" fmla="*/ 67056 h 76390"/>
                <a:gd name="connsiteX8" fmla="*/ 43910 w 58959"/>
                <a:gd name="connsiteY8" fmla="*/ 73914 h 76390"/>
                <a:gd name="connsiteX9" fmla="*/ 29432 w 58959"/>
                <a:gd name="connsiteY9" fmla="*/ 76391 h 76390"/>
                <a:gd name="connsiteX10" fmla="*/ 14859 w 58959"/>
                <a:gd name="connsiteY10" fmla="*/ 73914 h 76390"/>
                <a:gd name="connsiteX11" fmla="*/ 5906 w 58959"/>
                <a:gd name="connsiteY11" fmla="*/ 66961 h 76390"/>
                <a:gd name="connsiteX12" fmla="*/ 1333 w 58959"/>
                <a:gd name="connsiteY12" fmla="*/ 56293 h 76390"/>
                <a:gd name="connsiteX13" fmla="*/ 0 w 58959"/>
                <a:gd name="connsiteY13" fmla="*/ 42577 h 76390"/>
                <a:gd name="connsiteX14" fmla="*/ 0 w 58959"/>
                <a:gd name="connsiteY14" fmla="*/ 33719 h 76390"/>
                <a:gd name="connsiteX15" fmla="*/ 1429 w 58959"/>
                <a:gd name="connsiteY15" fmla="*/ 20003 h 76390"/>
                <a:gd name="connsiteX16" fmla="*/ 6191 w 58959"/>
                <a:gd name="connsiteY16" fmla="*/ 9335 h 76390"/>
                <a:gd name="connsiteX17" fmla="*/ 15240 w 58959"/>
                <a:gd name="connsiteY17" fmla="*/ 2477 h 76390"/>
                <a:gd name="connsiteX18" fmla="*/ 29527 w 58959"/>
                <a:gd name="connsiteY18" fmla="*/ 95 h 76390"/>
                <a:gd name="connsiteX19" fmla="*/ 29527 w 58959"/>
                <a:gd name="connsiteY19" fmla="*/ 65627 h 76390"/>
                <a:gd name="connsiteX20" fmla="*/ 36481 w 58959"/>
                <a:gd name="connsiteY20" fmla="*/ 64675 h 76390"/>
                <a:gd name="connsiteX21" fmla="*/ 41529 w 58959"/>
                <a:gd name="connsiteY21" fmla="*/ 61151 h 76390"/>
                <a:gd name="connsiteX22" fmla="*/ 44672 w 58959"/>
                <a:gd name="connsiteY22" fmla="*/ 54102 h 76390"/>
                <a:gd name="connsiteX23" fmla="*/ 45720 w 58959"/>
                <a:gd name="connsiteY23" fmla="*/ 42672 h 76390"/>
                <a:gd name="connsiteX24" fmla="*/ 45720 w 58959"/>
                <a:gd name="connsiteY24" fmla="*/ 33623 h 76390"/>
                <a:gd name="connsiteX25" fmla="*/ 44767 w 58959"/>
                <a:gd name="connsiteY25" fmla="*/ 22003 h 76390"/>
                <a:gd name="connsiteX26" fmla="*/ 41815 w 58959"/>
                <a:gd name="connsiteY26" fmla="*/ 15050 h 76390"/>
                <a:gd name="connsiteX27" fmla="*/ 36767 w 58959"/>
                <a:gd name="connsiteY27" fmla="*/ 11621 h 76390"/>
                <a:gd name="connsiteX28" fmla="*/ 29527 w 58959"/>
                <a:gd name="connsiteY28" fmla="*/ 10668 h 76390"/>
                <a:gd name="connsiteX29" fmla="*/ 22574 w 58959"/>
                <a:gd name="connsiteY29" fmla="*/ 11621 h 76390"/>
                <a:gd name="connsiteX30" fmla="*/ 17431 w 58959"/>
                <a:gd name="connsiteY30" fmla="*/ 15050 h 76390"/>
                <a:gd name="connsiteX31" fmla="*/ 14288 w 58959"/>
                <a:gd name="connsiteY31" fmla="*/ 22003 h 76390"/>
                <a:gd name="connsiteX32" fmla="*/ 13240 w 58959"/>
                <a:gd name="connsiteY32" fmla="*/ 33623 h 76390"/>
                <a:gd name="connsiteX33" fmla="*/ 13240 w 58959"/>
                <a:gd name="connsiteY33" fmla="*/ 42672 h 76390"/>
                <a:gd name="connsiteX34" fmla="*/ 14288 w 58959"/>
                <a:gd name="connsiteY34" fmla="*/ 54197 h 76390"/>
                <a:gd name="connsiteX35" fmla="*/ 17335 w 58959"/>
                <a:gd name="connsiteY35" fmla="*/ 61151 h 76390"/>
                <a:gd name="connsiteX36" fmla="*/ 22479 w 58959"/>
                <a:gd name="connsiteY36" fmla="*/ 64675 h 76390"/>
                <a:gd name="connsiteX37" fmla="*/ 29623 w 58959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959" h="76390">
                  <a:moveTo>
                    <a:pt x="29337" y="0"/>
                  </a:moveTo>
                  <a:cubicBezTo>
                    <a:pt x="35338" y="0"/>
                    <a:pt x="40196" y="857"/>
                    <a:pt x="44006" y="2477"/>
                  </a:cubicBezTo>
                  <a:cubicBezTo>
                    <a:pt x="47815" y="4096"/>
                    <a:pt x="50768" y="6477"/>
                    <a:pt x="53054" y="9430"/>
                  </a:cubicBezTo>
                  <a:cubicBezTo>
                    <a:pt x="55245" y="12383"/>
                    <a:pt x="56769" y="15907"/>
                    <a:pt x="57626" y="20098"/>
                  </a:cubicBezTo>
                  <a:cubicBezTo>
                    <a:pt x="58483" y="24194"/>
                    <a:pt x="58960" y="28766"/>
                    <a:pt x="58960" y="33814"/>
                  </a:cubicBezTo>
                  <a:lnTo>
                    <a:pt x="58960" y="42672"/>
                  </a:lnTo>
                  <a:cubicBezTo>
                    <a:pt x="58960" y="47720"/>
                    <a:pt x="58483" y="52292"/>
                    <a:pt x="57626" y="56388"/>
                  </a:cubicBezTo>
                  <a:cubicBezTo>
                    <a:pt x="56769" y="60484"/>
                    <a:pt x="55150" y="64103"/>
                    <a:pt x="52959" y="67056"/>
                  </a:cubicBezTo>
                  <a:cubicBezTo>
                    <a:pt x="50768" y="70009"/>
                    <a:pt x="47720" y="72295"/>
                    <a:pt x="43910" y="73914"/>
                  </a:cubicBezTo>
                  <a:cubicBezTo>
                    <a:pt x="40100" y="75533"/>
                    <a:pt x="35242" y="76391"/>
                    <a:pt x="29432" y="76391"/>
                  </a:cubicBezTo>
                  <a:cubicBezTo>
                    <a:pt x="23622" y="76391"/>
                    <a:pt x="18669" y="75533"/>
                    <a:pt x="14859" y="73914"/>
                  </a:cubicBezTo>
                  <a:cubicBezTo>
                    <a:pt x="11049" y="72295"/>
                    <a:pt x="8096" y="69914"/>
                    <a:pt x="5906" y="66961"/>
                  </a:cubicBezTo>
                  <a:cubicBezTo>
                    <a:pt x="3715" y="64008"/>
                    <a:pt x="2191" y="60389"/>
                    <a:pt x="1333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240" y="2477"/>
                  </a:cubicBezTo>
                  <a:cubicBezTo>
                    <a:pt x="18955" y="857"/>
                    <a:pt x="23813" y="95"/>
                    <a:pt x="29527" y="95"/>
                  </a:cubicBezTo>
                  <a:moveTo>
                    <a:pt x="29527" y="65627"/>
                  </a:moveTo>
                  <a:cubicBezTo>
                    <a:pt x="32099" y="65627"/>
                    <a:pt x="34481" y="65342"/>
                    <a:pt x="36481" y="64675"/>
                  </a:cubicBezTo>
                  <a:cubicBezTo>
                    <a:pt x="38481" y="64008"/>
                    <a:pt x="40196" y="62865"/>
                    <a:pt x="41529" y="61151"/>
                  </a:cubicBezTo>
                  <a:cubicBezTo>
                    <a:pt x="42863" y="59436"/>
                    <a:pt x="43910" y="57055"/>
                    <a:pt x="44672" y="54102"/>
                  </a:cubicBezTo>
                  <a:cubicBezTo>
                    <a:pt x="45434" y="51149"/>
                    <a:pt x="45720" y="47339"/>
                    <a:pt x="45720" y="42672"/>
                  </a:cubicBezTo>
                  <a:lnTo>
                    <a:pt x="45720" y="33623"/>
                  </a:lnTo>
                  <a:cubicBezTo>
                    <a:pt x="45720" y="28861"/>
                    <a:pt x="45434" y="25051"/>
                    <a:pt x="44767" y="22003"/>
                  </a:cubicBezTo>
                  <a:cubicBezTo>
                    <a:pt x="44101" y="19050"/>
                    <a:pt x="43148" y="16669"/>
                    <a:pt x="41815" y="15050"/>
                  </a:cubicBezTo>
                  <a:cubicBezTo>
                    <a:pt x="40481" y="13335"/>
                    <a:pt x="38767" y="12192"/>
                    <a:pt x="36767" y="11621"/>
                  </a:cubicBezTo>
                  <a:cubicBezTo>
                    <a:pt x="34766" y="11049"/>
                    <a:pt x="32290" y="10668"/>
                    <a:pt x="29527" y="10668"/>
                  </a:cubicBezTo>
                  <a:cubicBezTo>
                    <a:pt x="26956" y="10668"/>
                    <a:pt x="24575" y="10954"/>
                    <a:pt x="22574" y="11621"/>
                  </a:cubicBezTo>
                  <a:cubicBezTo>
                    <a:pt x="20574" y="12287"/>
                    <a:pt x="18764" y="13335"/>
                    <a:pt x="17431" y="15050"/>
                  </a:cubicBezTo>
                  <a:cubicBezTo>
                    <a:pt x="16097" y="16764"/>
                    <a:pt x="15050" y="19050"/>
                    <a:pt x="14288" y="22003"/>
                  </a:cubicBezTo>
                  <a:cubicBezTo>
                    <a:pt x="13525" y="24956"/>
                    <a:pt x="13240" y="28861"/>
                    <a:pt x="13240" y="33623"/>
                  </a:cubicBezTo>
                  <a:lnTo>
                    <a:pt x="13240" y="42672"/>
                  </a:lnTo>
                  <a:cubicBezTo>
                    <a:pt x="13240" y="47435"/>
                    <a:pt x="13621" y="51245"/>
                    <a:pt x="14288" y="54197"/>
                  </a:cubicBezTo>
                  <a:cubicBezTo>
                    <a:pt x="14954" y="57150"/>
                    <a:pt x="16002" y="59436"/>
                    <a:pt x="17335" y="61151"/>
                  </a:cubicBezTo>
                  <a:cubicBezTo>
                    <a:pt x="18669" y="62865"/>
                    <a:pt x="20383" y="64008"/>
                    <a:pt x="22479" y="64675"/>
                  </a:cubicBezTo>
                  <a:cubicBezTo>
                    <a:pt x="24479" y="65342"/>
                    <a:pt x="26860" y="65627"/>
                    <a:pt x="29623" y="65627"/>
                  </a:cubicBezTo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1DB0950-C715-46AC-BB00-5FBD31DFEE00}"/>
                </a:ext>
              </a:extLst>
            </p:cNvPr>
            <p:cNvSpPr/>
            <p:nvPr/>
          </p:nvSpPr>
          <p:spPr>
            <a:xfrm>
              <a:off x="2609160" y="1804794"/>
              <a:ext cx="97943" cy="130989"/>
            </a:xfrm>
            <a:custGeom>
              <a:avLst/>
              <a:gdLst>
                <a:gd name="connsiteX0" fmla="*/ 11240 w 54768"/>
                <a:gd name="connsiteY0" fmla="*/ 0 h 73247"/>
                <a:gd name="connsiteX1" fmla="*/ 42958 w 54768"/>
                <a:gd name="connsiteY1" fmla="*/ 52292 h 73247"/>
                <a:gd name="connsiteX2" fmla="*/ 42958 w 54768"/>
                <a:gd name="connsiteY2" fmla="*/ 0 h 73247"/>
                <a:gd name="connsiteX3" fmla="*/ 54769 w 54768"/>
                <a:gd name="connsiteY3" fmla="*/ 0 h 73247"/>
                <a:gd name="connsiteX4" fmla="*/ 54769 w 54768"/>
                <a:gd name="connsiteY4" fmla="*/ 73247 h 73247"/>
                <a:gd name="connsiteX5" fmla="*/ 43434 w 54768"/>
                <a:gd name="connsiteY5" fmla="*/ 73247 h 73247"/>
                <a:gd name="connsiteX6" fmla="*/ 11811 w 54768"/>
                <a:gd name="connsiteY6" fmla="*/ 20955 h 73247"/>
                <a:gd name="connsiteX7" fmla="*/ 11811 w 54768"/>
                <a:gd name="connsiteY7" fmla="*/ 73247 h 73247"/>
                <a:gd name="connsiteX8" fmla="*/ 0 w 54768"/>
                <a:gd name="connsiteY8" fmla="*/ 73247 h 73247"/>
                <a:gd name="connsiteX9" fmla="*/ 0 w 54768"/>
                <a:gd name="connsiteY9" fmla="*/ 0 h 73247"/>
                <a:gd name="connsiteX10" fmla="*/ 11240 w 54768"/>
                <a:gd name="connsiteY10" fmla="*/ 0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768" h="73247">
                  <a:moveTo>
                    <a:pt x="11240" y="0"/>
                  </a:moveTo>
                  <a:lnTo>
                    <a:pt x="42958" y="52292"/>
                  </a:lnTo>
                  <a:lnTo>
                    <a:pt x="42958" y="0"/>
                  </a:lnTo>
                  <a:lnTo>
                    <a:pt x="54769" y="0"/>
                  </a:lnTo>
                  <a:lnTo>
                    <a:pt x="54769" y="73247"/>
                  </a:lnTo>
                  <a:lnTo>
                    <a:pt x="43434" y="73247"/>
                  </a:lnTo>
                  <a:lnTo>
                    <a:pt x="11811" y="20955"/>
                  </a:lnTo>
                  <a:lnTo>
                    <a:pt x="11811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11240" y="0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63AA293-F08E-46D8-B355-C2C71402DA2D}"/>
              </a:ext>
            </a:extLst>
          </p:cNvPr>
          <p:cNvSpPr txBox="1"/>
          <p:nvPr userDrawn="1"/>
        </p:nvSpPr>
        <p:spPr>
          <a:xfrm>
            <a:off x="578907" y="6332168"/>
            <a:ext cx="352954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</a:rPr>
              <a:t>INTERNAL ONLY  /  2024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CCF96041-6397-4EE5-853A-C7CA1B660E40}"/>
              </a:ext>
            </a:extLst>
          </p:cNvPr>
          <p:cNvSpPr txBox="1">
            <a:spLocks/>
          </p:cNvSpPr>
          <p:nvPr userDrawn="1"/>
        </p:nvSpPr>
        <p:spPr>
          <a:xfrm>
            <a:off x="11065805" y="6332168"/>
            <a:ext cx="547288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900" b="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C077AF-627B-40AB-BE24-2FB21739763D}" type="slidenum">
              <a:rPr lang="en-US" smtClean="0">
                <a:solidFill>
                  <a:schemeClr val="bg1">
                    <a:lumMod val="75000"/>
                  </a:schemeClr>
                </a:solidFill>
                <a:latin typeface="Montserrat" pitchFamily="2" charset="0"/>
              </a:rPr>
              <a:pPr/>
              <a:t>‹#›</a:t>
            </a:fld>
            <a:endParaRPr lang="en-US" dirty="0">
              <a:solidFill>
                <a:schemeClr val="bg1">
                  <a:lumMod val="75000"/>
                </a:schemeClr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0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E24C621-DAEC-42C4-817D-A9C2EEFC65B4}"/>
              </a:ext>
            </a:extLst>
          </p:cNvPr>
          <p:cNvSpPr/>
          <p:nvPr userDrawn="1"/>
        </p:nvSpPr>
        <p:spPr>
          <a:xfrm>
            <a:off x="578907" y="3124987"/>
            <a:ext cx="2688522" cy="1167250"/>
          </a:xfrm>
          <a:prstGeom prst="roundRect">
            <a:avLst>
              <a:gd name="adj" fmla="val 8944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41AACB-DE0E-4E3B-AACC-FE9BC0DD675F}"/>
              </a:ext>
            </a:extLst>
          </p:cNvPr>
          <p:cNvSpPr/>
          <p:nvPr userDrawn="1"/>
        </p:nvSpPr>
        <p:spPr>
          <a:xfrm>
            <a:off x="3407478" y="3124987"/>
            <a:ext cx="2688522" cy="1167250"/>
          </a:xfrm>
          <a:prstGeom prst="roundRect">
            <a:avLst>
              <a:gd name="adj" fmla="val 8944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58418C1-E4EA-4118-9C36-FDC9A7909553}"/>
              </a:ext>
            </a:extLst>
          </p:cNvPr>
          <p:cNvSpPr/>
          <p:nvPr userDrawn="1"/>
        </p:nvSpPr>
        <p:spPr>
          <a:xfrm>
            <a:off x="578906" y="1817689"/>
            <a:ext cx="2688522" cy="1167250"/>
          </a:xfrm>
          <a:prstGeom prst="roundRect">
            <a:avLst>
              <a:gd name="adj" fmla="val 8944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C0FBEBD-A134-44CA-B08E-DC552FC469E8}"/>
              </a:ext>
            </a:extLst>
          </p:cNvPr>
          <p:cNvSpPr/>
          <p:nvPr userDrawn="1"/>
        </p:nvSpPr>
        <p:spPr>
          <a:xfrm>
            <a:off x="578907" y="4432285"/>
            <a:ext cx="2688522" cy="1167250"/>
          </a:xfrm>
          <a:prstGeom prst="roundRect">
            <a:avLst>
              <a:gd name="adj" fmla="val 8944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7BC2D44-3B6A-4A1D-A7AE-0FC3512C97B8}"/>
              </a:ext>
            </a:extLst>
          </p:cNvPr>
          <p:cNvSpPr/>
          <p:nvPr userDrawn="1"/>
        </p:nvSpPr>
        <p:spPr>
          <a:xfrm>
            <a:off x="3407478" y="1817689"/>
            <a:ext cx="2688522" cy="1167250"/>
          </a:xfrm>
          <a:prstGeom prst="roundRect">
            <a:avLst>
              <a:gd name="adj" fmla="val 8944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90255CB-872C-4118-AA7C-0BF1E80DDA6F}"/>
              </a:ext>
            </a:extLst>
          </p:cNvPr>
          <p:cNvSpPr/>
          <p:nvPr userDrawn="1"/>
        </p:nvSpPr>
        <p:spPr>
          <a:xfrm>
            <a:off x="3407478" y="4432285"/>
            <a:ext cx="2688522" cy="1167250"/>
          </a:xfrm>
          <a:prstGeom prst="roundRect">
            <a:avLst>
              <a:gd name="adj" fmla="val 8944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7708BD56-51B4-4268-8B11-9885C19DEA5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113931" y="1817689"/>
            <a:ext cx="4499162" cy="3781846"/>
          </a:xfrm>
          <a:custGeom>
            <a:avLst/>
            <a:gdLst>
              <a:gd name="connsiteX0" fmla="*/ 2589112 w 4499162"/>
              <a:gd name="connsiteY0" fmla="*/ 1349384 h 3781846"/>
              <a:gd name="connsiteX1" fmla="*/ 2592027 w 4499162"/>
              <a:gd name="connsiteY1" fmla="*/ 1349384 h 3781846"/>
              <a:gd name="connsiteX2" fmla="*/ 3815817 w 4499162"/>
              <a:gd name="connsiteY2" fmla="*/ 2562792 h 3781846"/>
              <a:gd name="connsiteX3" fmla="*/ 3460893 w 4499162"/>
              <a:gd name="connsiteY3" fmla="*/ 3422095 h 3781846"/>
              <a:gd name="connsiteX4" fmla="*/ 2601225 w 4499162"/>
              <a:gd name="connsiteY4" fmla="*/ 3781846 h 3781846"/>
              <a:gd name="connsiteX5" fmla="*/ 2599222 w 4499162"/>
              <a:gd name="connsiteY5" fmla="*/ 3781846 h 3781846"/>
              <a:gd name="connsiteX6" fmla="*/ 2599131 w 4499162"/>
              <a:gd name="connsiteY6" fmla="*/ 3781755 h 3781846"/>
              <a:gd name="connsiteX7" fmla="*/ 2333006 w 4499162"/>
              <a:gd name="connsiteY7" fmla="*/ 3517634 h 3781846"/>
              <a:gd name="connsiteX8" fmla="*/ 2597127 w 4499162"/>
              <a:gd name="connsiteY8" fmla="*/ 3249506 h 3781846"/>
              <a:gd name="connsiteX9" fmla="*/ 3283386 w 4499162"/>
              <a:gd name="connsiteY9" fmla="*/ 2563975 h 3781846"/>
              <a:gd name="connsiteX10" fmla="*/ 2591935 w 4499162"/>
              <a:gd name="connsiteY10" fmla="*/ 1881633 h 3781846"/>
              <a:gd name="connsiteX11" fmla="*/ 2590296 w 4499162"/>
              <a:gd name="connsiteY11" fmla="*/ 1881633 h 3781846"/>
              <a:gd name="connsiteX12" fmla="*/ 2101035 w 4499162"/>
              <a:gd name="connsiteY12" fmla="*/ 2083822 h 3781846"/>
              <a:gd name="connsiteX13" fmla="*/ 1900394 w 4499162"/>
              <a:gd name="connsiteY13" fmla="*/ 2567163 h 3781846"/>
              <a:gd name="connsiteX14" fmla="*/ 1634907 w 4499162"/>
              <a:gd name="connsiteY14" fmla="*/ 2833925 h 3781846"/>
              <a:gd name="connsiteX15" fmla="*/ 1634270 w 4499162"/>
              <a:gd name="connsiteY15" fmla="*/ 2833925 h 3781846"/>
              <a:gd name="connsiteX16" fmla="*/ 1368145 w 4499162"/>
              <a:gd name="connsiteY16" fmla="*/ 2568438 h 3781846"/>
              <a:gd name="connsiteX17" fmla="*/ 1725346 w 4499162"/>
              <a:gd name="connsiteY17" fmla="*/ 1706858 h 3781846"/>
              <a:gd name="connsiteX18" fmla="*/ 2589112 w 4499162"/>
              <a:gd name="connsiteY18" fmla="*/ 1349384 h 3781846"/>
              <a:gd name="connsiteX19" fmla="*/ 2591207 w 4499162"/>
              <a:gd name="connsiteY19" fmla="*/ 670684 h 3781846"/>
              <a:gd name="connsiteX20" fmla="*/ 2591844 w 4499162"/>
              <a:gd name="connsiteY20" fmla="*/ 670684 h 3781846"/>
              <a:gd name="connsiteX21" fmla="*/ 3934125 w 4499162"/>
              <a:gd name="connsiteY21" fmla="*/ 1219054 h 3781846"/>
              <a:gd name="connsiteX22" fmla="*/ 4488841 w 4499162"/>
              <a:gd name="connsiteY22" fmla="*/ 2362259 h 3781846"/>
              <a:gd name="connsiteX23" fmla="*/ 4499162 w 4499162"/>
              <a:gd name="connsiteY23" fmla="*/ 2541588 h 3781846"/>
              <a:gd name="connsiteX24" fmla="*/ 4499162 w 4499162"/>
              <a:gd name="connsiteY24" fmla="*/ 2554437 h 3781846"/>
              <a:gd name="connsiteX25" fmla="*/ 4494675 w 4499162"/>
              <a:gd name="connsiteY25" fmla="*/ 2603179 h 3781846"/>
              <a:gd name="connsiteX26" fmla="*/ 4235769 w 4499162"/>
              <a:gd name="connsiteY26" fmla="*/ 2817895 h 3781846"/>
              <a:gd name="connsiteX27" fmla="*/ 4233492 w 4499162"/>
              <a:gd name="connsiteY27" fmla="*/ 2817895 h 3781846"/>
              <a:gd name="connsiteX28" fmla="*/ 3967367 w 4499162"/>
              <a:gd name="connsiteY28" fmla="*/ 2554048 h 3781846"/>
              <a:gd name="connsiteX29" fmla="*/ 2591844 w 4499162"/>
              <a:gd name="connsiteY29" fmla="*/ 1203024 h 3781846"/>
              <a:gd name="connsiteX30" fmla="*/ 2591389 w 4499162"/>
              <a:gd name="connsiteY30" fmla="*/ 1203024 h 3781846"/>
              <a:gd name="connsiteX31" fmla="*/ 1618149 w 4499162"/>
              <a:gd name="connsiteY31" fmla="*/ 1603213 h 3781846"/>
              <a:gd name="connsiteX32" fmla="*/ 1216321 w 4499162"/>
              <a:gd name="connsiteY32" fmla="*/ 2566161 h 3781846"/>
              <a:gd name="connsiteX33" fmla="*/ 950288 w 4499162"/>
              <a:gd name="connsiteY33" fmla="*/ 2832376 h 3781846"/>
              <a:gd name="connsiteX34" fmla="*/ 950197 w 4499162"/>
              <a:gd name="connsiteY34" fmla="*/ 2832376 h 3781846"/>
              <a:gd name="connsiteX35" fmla="*/ 950197 w 4499162"/>
              <a:gd name="connsiteY35" fmla="*/ 2832285 h 3781846"/>
              <a:gd name="connsiteX36" fmla="*/ 684072 w 4499162"/>
              <a:gd name="connsiteY36" fmla="*/ 2566252 h 3781846"/>
              <a:gd name="connsiteX37" fmla="*/ 1243098 w 4499162"/>
              <a:gd name="connsiteY37" fmla="*/ 1225429 h 3781846"/>
              <a:gd name="connsiteX38" fmla="*/ 2591207 w 4499162"/>
              <a:gd name="connsiteY38" fmla="*/ 670684 h 3781846"/>
              <a:gd name="connsiteX39" fmla="*/ 2587838 w 4499162"/>
              <a:gd name="connsiteY39" fmla="*/ 0 h 3781846"/>
              <a:gd name="connsiteX40" fmla="*/ 2853962 w 4499162"/>
              <a:gd name="connsiteY40" fmla="*/ 266125 h 3781846"/>
              <a:gd name="connsiteX41" fmla="*/ 2587838 w 4499162"/>
              <a:gd name="connsiteY41" fmla="*/ 532249 h 3781846"/>
              <a:gd name="connsiteX42" fmla="*/ 532249 w 4499162"/>
              <a:gd name="connsiteY42" fmla="*/ 2569531 h 3781846"/>
              <a:gd name="connsiteX43" fmla="*/ 266125 w 4499162"/>
              <a:gd name="connsiteY43" fmla="*/ 2835656 h 3781846"/>
              <a:gd name="connsiteX44" fmla="*/ 0 w 4499162"/>
              <a:gd name="connsiteY44" fmla="*/ 2569531 h 3781846"/>
              <a:gd name="connsiteX45" fmla="*/ 758755 w 4499162"/>
              <a:gd name="connsiteY45" fmla="*/ 751834 h 3781846"/>
              <a:gd name="connsiteX46" fmla="*/ 2587838 w 4499162"/>
              <a:gd name="connsiteY46" fmla="*/ 0 h 378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499162" h="3781846">
                <a:moveTo>
                  <a:pt x="2589112" y="1349384"/>
                </a:moveTo>
                <a:cubicBezTo>
                  <a:pt x="2590023" y="1349384"/>
                  <a:pt x="2591025" y="1349384"/>
                  <a:pt x="2592027" y="1349384"/>
                </a:cubicBezTo>
                <a:cubicBezTo>
                  <a:pt x="3265535" y="1349384"/>
                  <a:pt x="3814178" y="1893109"/>
                  <a:pt x="3815817" y="2562792"/>
                </a:cubicBezTo>
                <a:cubicBezTo>
                  <a:pt x="3816545" y="2886840"/>
                  <a:pt x="3690587" y="3192037"/>
                  <a:pt x="3460893" y="3422095"/>
                </a:cubicBezTo>
                <a:cubicBezTo>
                  <a:pt x="3231837" y="3651607"/>
                  <a:pt x="2926549" y="3779387"/>
                  <a:pt x="2601225" y="3781846"/>
                </a:cubicBezTo>
                <a:lnTo>
                  <a:pt x="2599222" y="3781846"/>
                </a:lnTo>
                <a:lnTo>
                  <a:pt x="2599131" y="3781755"/>
                </a:lnTo>
                <a:cubicBezTo>
                  <a:pt x="2453044" y="3781755"/>
                  <a:pt x="2334190" y="3663902"/>
                  <a:pt x="2333006" y="3517634"/>
                </a:cubicBezTo>
                <a:cubicBezTo>
                  <a:pt x="2331913" y="3370637"/>
                  <a:pt x="2450130" y="3250599"/>
                  <a:pt x="2597127" y="3249506"/>
                </a:cubicBezTo>
                <a:cubicBezTo>
                  <a:pt x="2976459" y="3246682"/>
                  <a:pt x="3284296" y="2939118"/>
                  <a:pt x="3283386" y="2563975"/>
                </a:cubicBezTo>
                <a:cubicBezTo>
                  <a:pt x="3282475" y="2187376"/>
                  <a:pt x="2972452" y="1881633"/>
                  <a:pt x="2591935" y="1881633"/>
                </a:cubicBezTo>
                <a:lnTo>
                  <a:pt x="2590296" y="1881633"/>
                </a:lnTo>
                <a:cubicBezTo>
                  <a:pt x="2405229" y="1882088"/>
                  <a:pt x="2231456" y="1953856"/>
                  <a:pt x="2101035" y="2083822"/>
                </a:cubicBezTo>
                <a:cubicBezTo>
                  <a:pt x="1971251" y="2213241"/>
                  <a:pt x="1899939" y="2384920"/>
                  <a:pt x="1900394" y="2567163"/>
                </a:cubicBezTo>
                <a:cubicBezTo>
                  <a:pt x="1900758" y="2714160"/>
                  <a:pt x="1781904" y="2833561"/>
                  <a:pt x="1634907" y="2833925"/>
                </a:cubicBezTo>
                <a:lnTo>
                  <a:pt x="1634270" y="2833925"/>
                </a:lnTo>
                <a:cubicBezTo>
                  <a:pt x="1487546" y="2833925"/>
                  <a:pt x="1368509" y="2715162"/>
                  <a:pt x="1368145" y="2568438"/>
                </a:cubicBezTo>
                <a:cubicBezTo>
                  <a:pt x="1367416" y="2243205"/>
                  <a:pt x="1494194" y="1937189"/>
                  <a:pt x="1725346" y="1706858"/>
                </a:cubicBezTo>
                <a:cubicBezTo>
                  <a:pt x="1955860" y="1477073"/>
                  <a:pt x="2262604" y="1350113"/>
                  <a:pt x="2589112" y="1349384"/>
                </a:cubicBezTo>
                <a:close/>
                <a:moveTo>
                  <a:pt x="2591207" y="670684"/>
                </a:moveTo>
                <a:lnTo>
                  <a:pt x="2591844" y="670684"/>
                </a:lnTo>
                <a:cubicBezTo>
                  <a:pt x="3097864" y="670684"/>
                  <a:pt x="3574556" y="865405"/>
                  <a:pt x="3934125" y="1219054"/>
                </a:cubicBezTo>
                <a:cubicBezTo>
                  <a:pt x="4249385" y="1529134"/>
                  <a:pt x="4442547" y="1929584"/>
                  <a:pt x="4488841" y="2362259"/>
                </a:cubicBezTo>
                <a:lnTo>
                  <a:pt x="4499162" y="2541588"/>
                </a:lnTo>
                <a:lnTo>
                  <a:pt x="4499162" y="2554437"/>
                </a:lnTo>
                <a:lnTo>
                  <a:pt x="4494675" y="2603179"/>
                </a:lnTo>
                <a:cubicBezTo>
                  <a:pt x="4470909" y="2724666"/>
                  <a:pt x="4364391" y="2816780"/>
                  <a:pt x="4235769" y="2817895"/>
                </a:cubicBezTo>
                <a:cubicBezTo>
                  <a:pt x="4235040" y="2817895"/>
                  <a:pt x="4234221" y="2817895"/>
                  <a:pt x="4233492" y="2817895"/>
                </a:cubicBezTo>
                <a:cubicBezTo>
                  <a:pt x="4087588" y="2817895"/>
                  <a:pt x="3968643" y="2700225"/>
                  <a:pt x="3967367" y="2554048"/>
                </a:cubicBezTo>
                <a:cubicBezTo>
                  <a:pt x="3960992" y="1808954"/>
                  <a:pt x="3343951" y="1203024"/>
                  <a:pt x="2591844" y="1203024"/>
                </a:cubicBezTo>
                <a:lnTo>
                  <a:pt x="2591389" y="1203024"/>
                </a:lnTo>
                <a:cubicBezTo>
                  <a:pt x="2223532" y="1203115"/>
                  <a:pt x="1877898" y="1345285"/>
                  <a:pt x="1618149" y="1603213"/>
                </a:cubicBezTo>
                <a:cubicBezTo>
                  <a:pt x="1358947" y="1860594"/>
                  <a:pt x="1216230" y="2202585"/>
                  <a:pt x="1216321" y="2566161"/>
                </a:cubicBezTo>
                <a:cubicBezTo>
                  <a:pt x="1216321" y="2713158"/>
                  <a:pt x="1097285" y="2832376"/>
                  <a:pt x="950288" y="2832376"/>
                </a:cubicBezTo>
                <a:lnTo>
                  <a:pt x="950197" y="2832376"/>
                </a:lnTo>
                <a:lnTo>
                  <a:pt x="950197" y="2832285"/>
                </a:lnTo>
                <a:cubicBezTo>
                  <a:pt x="803291" y="2832285"/>
                  <a:pt x="684072" y="2713158"/>
                  <a:pt x="684072" y="2566252"/>
                </a:cubicBezTo>
                <a:cubicBezTo>
                  <a:pt x="683890" y="2059686"/>
                  <a:pt x="882436" y="1583540"/>
                  <a:pt x="1243098" y="1225429"/>
                </a:cubicBezTo>
                <a:cubicBezTo>
                  <a:pt x="1603213" y="867864"/>
                  <a:pt x="2082000" y="670866"/>
                  <a:pt x="2591207" y="670684"/>
                </a:cubicBezTo>
                <a:close/>
                <a:moveTo>
                  <a:pt x="2587838" y="0"/>
                </a:moveTo>
                <a:cubicBezTo>
                  <a:pt x="2734835" y="0"/>
                  <a:pt x="2853962" y="119128"/>
                  <a:pt x="2853962" y="266125"/>
                </a:cubicBezTo>
                <a:cubicBezTo>
                  <a:pt x="2853962" y="413121"/>
                  <a:pt x="2734835" y="532249"/>
                  <a:pt x="2587838" y="532249"/>
                </a:cubicBezTo>
                <a:cubicBezTo>
                  <a:pt x="1454395" y="532249"/>
                  <a:pt x="532249" y="1446198"/>
                  <a:pt x="532249" y="2569531"/>
                </a:cubicBezTo>
                <a:cubicBezTo>
                  <a:pt x="532249" y="2716528"/>
                  <a:pt x="413121" y="2835656"/>
                  <a:pt x="266125" y="2835656"/>
                </a:cubicBezTo>
                <a:cubicBezTo>
                  <a:pt x="119128" y="2835656"/>
                  <a:pt x="0" y="2716528"/>
                  <a:pt x="0" y="2569531"/>
                </a:cubicBezTo>
                <a:cubicBezTo>
                  <a:pt x="0" y="1882817"/>
                  <a:pt x="269403" y="1237270"/>
                  <a:pt x="758755" y="751834"/>
                </a:cubicBezTo>
                <a:cubicBezTo>
                  <a:pt x="1247379" y="267035"/>
                  <a:pt x="1897025" y="0"/>
                  <a:pt x="258783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97497-00BF-74DF-5BAE-5E4FEA3774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8906" y="592089"/>
            <a:ext cx="5295801" cy="461665"/>
          </a:xfrm>
        </p:spPr>
        <p:txBody>
          <a:bodyPr anchor="t">
            <a:spAutoFit/>
          </a:bodyPr>
          <a:lstStyle>
            <a:lvl1pPr>
              <a:defRPr/>
            </a:lvl1pPr>
          </a:lstStyle>
          <a:p>
            <a:r>
              <a:rPr lang="en-US" dirty="0"/>
              <a:t>AGENDA.</a:t>
            </a:r>
          </a:p>
        </p:txBody>
      </p:sp>
      <p:sp>
        <p:nvSpPr>
          <p:cNvPr id="51" name="Text Placeholder 9">
            <a:extLst>
              <a:ext uri="{FF2B5EF4-FFF2-40B4-BE49-F238E27FC236}">
                <a16:creationId xmlns:a16="http://schemas.microsoft.com/office/drawing/2014/main" id="{33F2249F-0551-441A-B305-6307AFBA04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267" y="2367357"/>
            <a:ext cx="2261802" cy="400751"/>
          </a:xfrm>
        </p:spPr>
        <p:txBody>
          <a:bodyPr wrap="square" anchor="t">
            <a:noAutofit/>
          </a:bodyPr>
          <a:lstStyle>
            <a:lvl1pPr marL="0" indent="0">
              <a:spcAft>
                <a:spcPts val="0"/>
              </a:spcAft>
              <a:buNone/>
              <a:defRPr sz="1200" spc="0" baseline="0">
                <a:solidFill>
                  <a:schemeClr val="tx1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52" name="Text Placeholder 9">
            <a:extLst>
              <a:ext uri="{FF2B5EF4-FFF2-40B4-BE49-F238E27FC236}">
                <a16:creationId xmlns:a16="http://schemas.microsoft.com/office/drawing/2014/main" id="{59112C5B-2D56-4D25-BDAF-ADDDC3E19A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267" y="2019963"/>
            <a:ext cx="479897" cy="307777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 i="1" spc="0" baseline="0">
                <a:solidFill>
                  <a:schemeClr val="accent3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00.</a:t>
            </a:r>
          </a:p>
        </p:txBody>
      </p:sp>
      <p:sp>
        <p:nvSpPr>
          <p:cNvPr id="56" name="Text Placeholder 9">
            <a:extLst>
              <a:ext uri="{FF2B5EF4-FFF2-40B4-BE49-F238E27FC236}">
                <a16:creationId xmlns:a16="http://schemas.microsoft.com/office/drawing/2014/main" id="{4253AD59-1FF7-4F5E-A739-08EAB5FFDA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267" y="3682511"/>
            <a:ext cx="2261802" cy="400751"/>
          </a:xfrm>
        </p:spPr>
        <p:txBody>
          <a:bodyPr wrap="square" anchor="t">
            <a:noAutofit/>
          </a:bodyPr>
          <a:lstStyle>
            <a:lvl1pPr marL="0" indent="0">
              <a:spcAft>
                <a:spcPts val="0"/>
              </a:spcAft>
              <a:buNone/>
              <a:defRPr sz="1200" spc="0" baseline="0">
                <a:solidFill>
                  <a:schemeClr val="tx1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57" name="Text Placeholder 9">
            <a:extLst>
              <a:ext uri="{FF2B5EF4-FFF2-40B4-BE49-F238E27FC236}">
                <a16:creationId xmlns:a16="http://schemas.microsoft.com/office/drawing/2014/main" id="{A759A77F-8FE2-47D9-BC3E-17B8FF7EFA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2267" y="3335117"/>
            <a:ext cx="479897" cy="307777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 i="1" spc="0" baseline="0">
                <a:solidFill>
                  <a:schemeClr val="accent3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00.</a:t>
            </a:r>
          </a:p>
        </p:txBody>
      </p:sp>
      <p:sp>
        <p:nvSpPr>
          <p:cNvPr id="58" name="Text Placeholder 9">
            <a:extLst>
              <a:ext uri="{FF2B5EF4-FFF2-40B4-BE49-F238E27FC236}">
                <a16:creationId xmlns:a16="http://schemas.microsoft.com/office/drawing/2014/main" id="{90938D0F-C492-4C3C-833C-91B98965537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20839" y="3682511"/>
            <a:ext cx="2261802" cy="400751"/>
          </a:xfrm>
        </p:spPr>
        <p:txBody>
          <a:bodyPr wrap="square" anchor="t">
            <a:noAutofit/>
          </a:bodyPr>
          <a:lstStyle>
            <a:lvl1pPr marL="0" indent="0">
              <a:spcAft>
                <a:spcPts val="0"/>
              </a:spcAft>
              <a:buNone/>
              <a:defRPr sz="1200" spc="0" baseline="0">
                <a:solidFill>
                  <a:schemeClr val="tx1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59" name="Text Placeholder 9">
            <a:extLst>
              <a:ext uri="{FF2B5EF4-FFF2-40B4-BE49-F238E27FC236}">
                <a16:creationId xmlns:a16="http://schemas.microsoft.com/office/drawing/2014/main" id="{828675B5-68D0-4B2D-9869-B0B991D154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20839" y="3335117"/>
            <a:ext cx="479897" cy="307777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 i="1" spc="0" baseline="0">
                <a:solidFill>
                  <a:schemeClr val="accent3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00.</a:t>
            </a:r>
          </a:p>
        </p:txBody>
      </p:sp>
      <p:sp>
        <p:nvSpPr>
          <p:cNvPr id="60" name="Text Placeholder 9">
            <a:extLst>
              <a:ext uri="{FF2B5EF4-FFF2-40B4-BE49-F238E27FC236}">
                <a16:creationId xmlns:a16="http://schemas.microsoft.com/office/drawing/2014/main" id="{CB99C6AC-C49E-4320-BCCE-9E3AF15D1F2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2267" y="4997665"/>
            <a:ext cx="2261802" cy="400751"/>
          </a:xfrm>
        </p:spPr>
        <p:txBody>
          <a:bodyPr wrap="square" anchor="t">
            <a:noAutofit/>
          </a:bodyPr>
          <a:lstStyle>
            <a:lvl1pPr marL="0" indent="0">
              <a:spcAft>
                <a:spcPts val="0"/>
              </a:spcAft>
              <a:buNone/>
              <a:defRPr sz="1200" spc="0" baseline="0">
                <a:solidFill>
                  <a:schemeClr val="tx1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1" name="Text Placeholder 9">
            <a:extLst>
              <a:ext uri="{FF2B5EF4-FFF2-40B4-BE49-F238E27FC236}">
                <a16:creationId xmlns:a16="http://schemas.microsoft.com/office/drawing/2014/main" id="{C722DBCD-BFCA-49D2-9F2F-AFF82D8F3CD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92267" y="4650271"/>
            <a:ext cx="479897" cy="307777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 i="1" spc="0" baseline="0">
                <a:solidFill>
                  <a:schemeClr val="accent3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00.</a:t>
            </a:r>
          </a:p>
        </p:txBody>
      </p:sp>
      <p:sp>
        <p:nvSpPr>
          <p:cNvPr id="62" name="Text Placeholder 9">
            <a:extLst>
              <a:ext uri="{FF2B5EF4-FFF2-40B4-BE49-F238E27FC236}">
                <a16:creationId xmlns:a16="http://schemas.microsoft.com/office/drawing/2014/main" id="{52EEC4C8-363B-4C69-BAD6-66345FAFE0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20839" y="4997665"/>
            <a:ext cx="2261802" cy="400751"/>
          </a:xfrm>
        </p:spPr>
        <p:txBody>
          <a:bodyPr wrap="square" anchor="t">
            <a:noAutofit/>
          </a:bodyPr>
          <a:lstStyle>
            <a:lvl1pPr marL="0" indent="0">
              <a:spcAft>
                <a:spcPts val="0"/>
              </a:spcAft>
              <a:buNone/>
              <a:defRPr sz="1200" spc="0" baseline="0">
                <a:solidFill>
                  <a:schemeClr val="tx1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A807852C-FE14-4806-B833-D3BDDC9978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20839" y="4650271"/>
            <a:ext cx="479897" cy="307777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 i="1" spc="0" baseline="0">
                <a:solidFill>
                  <a:schemeClr val="accent3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00.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4744C831-F882-49D5-BEA5-F7E4091AA03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0839" y="2367357"/>
            <a:ext cx="2261802" cy="400751"/>
          </a:xfrm>
        </p:spPr>
        <p:txBody>
          <a:bodyPr wrap="square" anchor="t">
            <a:noAutofit/>
          </a:bodyPr>
          <a:lstStyle>
            <a:lvl1pPr marL="0" indent="0">
              <a:spcAft>
                <a:spcPts val="0"/>
              </a:spcAft>
              <a:buNone/>
              <a:defRPr sz="1200" spc="0" baseline="0">
                <a:solidFill>
                  <a:schemeClr val="tx1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524A6D5C-4D6C-481B-9499-5F1B142416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620839" y="2019963"/>
            <a:ext cx="479897" cy="307777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 i="1" spc="0" baseline="0">
                <a:solidFill>
                  <a:schemeClr val="accent3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00.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2BF2AFE-28C3-4D53-8D99-5AAB34882E50}"/>
              </a:ext>
            </a:extLst>
          </p:cNvPr>
          <p:cNvGrpSpPr/>
          <p:nvPr userDrawn="1"/>
        </p:nvGrpSpPr>
        <p:grpSpPr>
          <a:xfrm>
            <a:off x="9152959" y="3824244"/>
            <a:ext cx="1106716" cy="1106716"/>
            <a:chOff x="8858816" y="3666193"/>
            <a:chExt cx="1382946" cy="1382947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BB62570-F414-48D1-A823-55CD93B1511A}"/>
                </a:ext>
              </a:extLst>
            </p:cNvPr>
            <p:cNvSpPr/>
            <p:nvPr/>
          </p:nvSpPr>
          <p:spPr>
            <a:xfrm>
              <a:off x="8858816" y="3666193"/>
              <a:ext cx="1382946" cy="13829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itchFamily="2" charset="0"/>
              </a:endParaRPr>
            </a:p>
          </p:txBody>
        </p:sp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E8B239AC-5D82-4F31-8CAB-2F8BAC7A9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04676" y="4012053"/>
              <a:ext cx="691229" cy="6912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411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7497-00BF-74DF-5BAE-5E4FEA3774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8906" y="592089"/>
            <a:ext cx="5295801" cy="461665"/>
          </a:xfrm>
        </p:spPr>
        <p:txBody>
          <a:bodyPr anchor="t">
            <a:spAutoFit/>
          </a:bodyPr>
          <a:lstStyle>
            <a:lvl1pPr>
              <a:defRPr/>
            </a:lvl1pPr>
          </a:lstStyle>
          <a:p>
            <a:r>
              <a:rPr lang="en-US" dirty="0"/>
              <a:t>AGENDA.</a:t>
            </a:r>
          </a:p>
        </p:txBody>
      </p:sp>
      <p:sp>
        <p:nvSpPr>
          <p:cNvPr id="51" name="Text Placeholder 9">
            <a:extLst>
              <a:ext uri="{FF2B5EF4-FFF2-40B4-BE49-F238E27FC236}">
                <a16:creationId xmlns:a16="http://schemas.microsoft.com/office/drawing/2014/main" id="{33F2249F-0551-441A-B305-6307AFBA04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8906" y="2815413"/>
            <a:ext cx="2261802" cy="400751"/>
          </a:xfrm>
        </p:spPr>
        <p:txBody>
          <a:bodyPr wrap="square" anchor="t">
            <a:noAutofit/>
          </a:bodyPr>
          <a:lstStyle>
            <a:lvl1pPr marL="0" indent="0">
              <a:spcAft>
                <a:spcPts val="0"/>
              </a:spcAft>
              <a:buNone/>
              <a:defRPr sz="1200" spc="0" baseline="0">
                <a:solidFill>
                  <a:schemeClr val="tx1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52" name="Text Placeholder 9">
            <a:extLst>
              <a:ext uri="{FF2B5EF4-FFF2-40B4-BE49-F238E27FC236}">
                <a16:creationId xmlns:a16="http://schemas.microsoft.com/office/drawing/2014/main" id="{59112C5B-2D56-4D25-BDAF-ADDDC3E19A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8906" y="2468019"/>
            <a:ext cx="479897" cy="307777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 i="1" spc="0" baseline="0">
                <a:solidFill>
                  <a:schemeClr val="accent3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00.</a:t>
            </a:r>
          </a:p>
        </p:txBody>
      </p:sp>
      <p:sp>
        <p:nvSpPr>
          <p:cNvPr id="56" name="Text Placeholder 9">
            <a:extLst>
              <a:ext uri="{FF2B5EF4-FFF2-40B4-BE49-F238E27FC236}">
                <a16:creationId xmlns:a16="http://schemas.microsoft.com/office/drawing/2014/main" id="{4253AD59-1FF7-4F5E-A739-08EAB5FFDA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906" y="4537949"/>
            <a:ext cx="2261802" cy="400751"/>
          </a:xfrm>
        </p:spPr>
        <p:txBody>
          <a:bodyPr wrap="square" anchor="t">
            <a:noAutofit/>
          </a:bodyPr>
          <a:lstStyle>
            <a:lvl1pPr marL="0" indent="0">
              <a:spcAft>
                <a:spcPts val="0"/>
              </a:spcAft>
              <a:buNone/>
              <a:defRPr sz="1200" spc="0" baseline="0">
                <a:solidFill>
                  <a:schemeClr val="tx1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57" name="Text Placeholder 9">
            <a:extLst>
              <a:ext uri="{FF2B5EF4-FFF2-40B4-BE49-F238E27FC236}">
                <a16:creationId xmlns:a16="http://schemas.microsoft.com/office/drawing/2014/main" id="{A759A77F-8FE2-47D9-BC3E-17B8FF7EFA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8906" y="4190555"/>
            <a:ext cx="479897" cy="307777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 i="1" spc="0" baseline="0">
                <a:solidFill>
                  <a:schemeClr val="accent3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00.</a:t>
            </a:r>
          </a:p>
        </p:txBody>
      </p:sp>
      <p:sp>
        <p:nvSpPr>
          <p:cNvPr id="58" name="Text Placeholder 9">
            <a:extLst>
              <a:ext uri="{FF2B5EF4-FFF2-40B4-BE49-F238E27FC236}">
                <a16:creationId xmlns:a16="http://schemas.microsoft.com/office/drawing/2014/main" id="{90938D0F-C492-4C3C-833C-91B98965537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4198" y="4537949"/>
            <a:ext cx="2261802" cy="400751"/>
          </a:xfrm>
        </p:spPr>
        <p:txBody>
          <a:bodyPr wrap="square" anchor="t">
            <a:noAutofit/>
          </a:bodyPr>
          <a:lstStyle>
            <a:lvl1pPr marL="0" indent="0">
              <a:spcAft>
                <a:spcPts val="0"/>
              </a:spcAft>
              <a:buNone/>
              <a:defRPr sz="1200" spc="0" baseline="0">
                <a:solidFill>
                  <a:schemeClr val="tx1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59" name="Text Placeholder 9">
            <a:extLst>
              <a:ext uri="{FF2B5EF4-FFF2-40B4-BE49-F238E27FC236}">
                <a16:creationId xmlns:a16="http://schemas.microsoft.com/office/drawing/2014/main" id="{828675B5-68D0-4B2D-9869-B0B991D154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34198" y="4190555"/>
            <a:ext cx="479897" cy="307777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 i="1" spc="0" baseline="0">
                <a:solidFill>
                  <a:schemeClr val="accent3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00.</a:t>
            </a:r>
          </a:p>
        </p:txBody>
      </p:sp>
      <p:sp>
        <p:nvSpPr>
          <p:cNvPr id="60" name="Text Placeholder 9">
            <a:extLst>
              <a:ext uri="{FF2B5EF4-FFF2-40B4-BE49-F238E27FC236}">
                <a16:creationId xmlns:a16="http://schemas.microsoft.com/office/drawing/2014/main" id="{CB99C6AC-C49E-4320-BCCE-9E3AF15D1F2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89490" y="2828013"/>
            <a:ext cx="2261802" cy="400751"/>
          </a:xfrm>
        </p:spPr>
        <p:txBody>
          <a:bodyPr wrap="square" anchor="t">
            <a:noAutofit/>
          </a:bodyPr>
          <a:lstStyle>
            <a:lvl1pPr marL="0" indent="0">
              <a:spcAft>
                <a:spcPts val="0"/>
              </a:spcAft>
              <a:buNone/>
              <a:defRPr sz="1200" spc="0" baseline="0">
                <a:solidFill>
                  <a:schemeClr val="tx1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1" name="Text Placeholder 9">
            <a:extLst>
              <a:ext uri="{FF2B5EF4-FFF2-40B4-BE49-F238E27FC236}">
                <a16:creationId xmlns:a16="http://schemas.microsoft.com/office/drawing/2014/main" id="{C722DBCD-BFCA-49D2-9F2F-AFF82D8F3CD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89490" y="2480619"/>
            <a:ext cx="479897" cy="307777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 i="1" spc="0" baseline="0">
                <a:solidFill>
                  <a:schemeClr val="accent3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00.</a:t>
            </a:r>
          </a:p>
        </p:txBody>
      </p:sp>
      <p:sp>
        <p:nvSpPr>
          <p:cNvPr id="62" name="Text Placeholder 9">
            <a:extLst>
              <a:ext uri="{FF2B5EF4-FFF2-40B4-BE49-F238E27FC236}">
                <a16:creationId xmlns:a16="http://schemas.microsoft.com/office/drawing/2014/main" id="{52EEC4C8-363B-4C69-BAD6-66345FAFE0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89490" y="4537949"/>
            <a:ext cx="2261802" cy="400751"/>
          </a:xfrm>
        </p:spPr>
        <p:txBody>
          <a:bodyPr wrap="square" anchor="t">
            <a:noAutofit/>
          </a:bodyPr>
          <a:lstStyle>
            <a:lvl1pPr marL="0" indent="0">
              <a:spcAft>
                <a:spcPts val="0"/>
              </a:spcAft>
              <a:buNone/>
              <a:defRPr sz="1200" spc="0" baseline="0">
                <a:solidFill>
                  <a:schemeClr val="tx1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A807852C-FE14-4806-B833-D3BDDC9978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89490" y="4190555"/>
            <a:ext cx="479897" cy="307777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 i="1" spc="0" baseline="0">
                <a:solidFill>
                  <a:schemeClr val="accent3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00.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4744C831-F882-49D5-BEA5-F7E4091AA03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34198" y="2828013"/>
            <a:ext cx="2261802" cy="400751"/>
          </a:xfrm>
        </p:spPr>
        <p:txBody>
          <a:bodyPr wrap="square" anchor="t">
            <a:noAutofit/>
          </a:bodyPr>
          <a:lstStyle>
            <a:lvl1pPr marL="0" indent="0">
              <a:spcAft>
                <a:spcPts val="0"/>
              </a:spcAft>
              <a:buNone/>
              <a:defRPr sz="1200" spc="0" baseline="0">
                <a:solidFill>
                  <a:schemeClr val="tx1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524A6D5C-4D6C-481B-9499-5F1B142416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834198" y="2480619"/>
            <a:ext cx="479897" cy="307777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 i="1" spc="0" baseline="0">
                <a:solidFill>
                  <a:schemeClr val="accent3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 dirty="0"/>
              <a:t>00.</a:t>
            </a:r>
          </a:p>
        </p:txBody>
      </p:sp>
    </p:spTree>
    <p:extLst>
      <p:ext uri="{BB962C8B-B14F-4D97-AF65-F5344CB8AC3E}">
        <p14:creationId xmlns:p14="http://schemas.microsoft.com/office/powerpoint/2010/main" val="228673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7497-00BF-74DF-5BAE-5E4FEA3774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431E-65B3-409A-921B-76A1225D32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907" y="1481096"/>
            <a:ext cx="10098618" cy="4675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274320" indent="0">
              <a:spcAft>
                <a:spcPts val="0"/>
              </a:spcAft>
              <a:buNone/>
              <a:defRPr/>
            </a:lvl2pPr>
            <a:lvl3pPr marL="548640" indent="0">
              <a:spcAft>
                <a:spcPts val="0"/>
              </a:spcAft>
              <a:buNone/>
              <a:defRPr/>
            </a:lvl3pPr>
            <a:lvl4pPr marL="822960" indent="0">
              <a:spcAft>
                <a:spcPts val="0"/>
              </a:spcAft>
              <a:buNone/>
              <a:defRPr/>
            </a:lvl4pPr>
            <a:lvl5pPr marL="1097280" indent="0"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D9F355-2F17-465B-BD9C-E08F350FF9F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6997" y="2493081"/>
            <a:ext cx="10590602" cy="53437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i="1">
                <a:solidFill>
                  <a:schemeClr val="accent1"/>
                </a:solidFill>
                <a:latin typeface="Montserrat" pitchFamily="2" charset="0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6CB2842-13E4-4E48-BFE5-0E3C4FCCB305}"/>
              </a:ext>
            </a:extLst>
          </p:cNvPr>
          <p:cNvSpPr/>
          <p:nvPr userDrawn="1"/>
        </p:nvSpPr>
        <p:spPr>
          <a:xfrm>
            <a:off x="578906" y="4902600"/>
            <a:ext cx="11034188" cy="1117200"/>
          </a:xfrm>
          <a:prstGeom prst="roundRect">
            <a:avLst>
              <a:gd name="adj" fmla="val 12280"/>
            </a:avLst>
          </a:prstGeom>
          <a:solidFill>
            <a:schemeClr val="accent2">
              <a:alpha val="2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BA77C4-05F3-4CF2-A757-E6267B340EA4}"/>
              </a:ext>
            </a:extLst>
          </p:cNvPr>
          <p:cNvSpPr/>
          <p:nvPr userDrawn="1"/>
        </p:nvSpPr>
        <p:spPr>
          <a:xfrm>
            <a:off x="578906" y="2279650"/>
            <a:ext cx="11034187" cy="2409519"/>
          </a:xfrm>
          <a:prstGeom prst="roundRect">
            <a:avLst>
              <a:gd name="adj" fmla="val 4706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DEF81D4-0529-4CB4-ACCA-A66C27B064A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96900" y="5062764"/>
            <a:ext cx="3061360" cy="190373"/>
          </a:xfrm>
        </p:spPr>
        <p:txBody>
          <a:bodyPr anchor="t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i="0">
                <a:solidFill>
                  <a:schemeClr val="tx1"/>
                </a:solidFill>
                <a:latin typeface="Montserrat Black" pitchFamily="2" charset="0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A81A859-08F1-4A9A-A9AD-7AE5271617A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96899" y="5650408"/>
            <a:ext cx="3061360" cy="19761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47F1479-B53D-4161-BD13-BAE0F73047C1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96899" y="5379825"/>
            <a:ext cx="3061360" cy="263534"/>
          </a:xfrm>
        </p:spPr>
        <p:txBody>
          <a:bodyPr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CFB3F69-CA6A-43F7-8036-00D17EBDBFF4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565320" y="5650408"/>
            <a:ext cx="3061360" cy="19761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F1C6F63-633B-451B-8045-14D94DE71CD8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565320" y="5379825"/>
            <a:ext cx="3061360" cy="263534"/>
          </a:xfrm>
        </p:spPr>
        <p:txBody>
          <a:bodyPr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F2E1713-5EDE-46A0-B43D-A764B31D2506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8333740" y="5650408"/>
            <a:ext cx="3061360" cy="19761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9200054-AD28-4089-912D-DAC9784B4F1B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8333740" y="5379825"/>
            <a:ext cx="3061360" cy="263534"/>
          </a:xfrm>
        </p:spPr>
        <p:txBody>
          <a:bodyPr>
            <a:sp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AF5C4B5-6594-498F-B917-552BA9E828C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96898" y="3240889"/>
            <a:ext cx="10590601" cy="12348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9304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arg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7497-00BF-74DF-5BAE-5E4FEA3774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431E-65B3-409A-921B-76A1225D32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907" y="1481096"/>
            <a:ext cx="10098618" cy="4675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274320" indent="0">
              <a:spcAft>
                <a:spcPts val="0"/>
              </a:spcAft>
              <a:buNone/>
              <a:defRPr/>
            </a:lvl2pPr>
            <a:lvl3pPr marL="548640" indent="0">
              <a:spcAft>
                <a:spcPts val="0"/>
              </a:spcAft>
              <a:buNone/>
              <a:defRPr/>
            </a:lvl3pPr>
            <a:lvl4pPr marL="822960" indent="0">
              <a:spcAft>
                <a:spcPts val="0"/>
              </a:spcAft>
              <a:buNone/>
              <a:defRPr/>
            </a:lvl4pPr>
            <a:lvl5pPr marL="1097280" indent="0"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D9F355-2F17-465B-BD9C-E08F350FF9F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6997" y="2493081"/>
            <a:ext cx="10590602" cy="53437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i="1">
                <a:solidFill>
                  <a:schemeClr val="accent1"/>
                </a:solidFill>
                <a:latin typeface="Montserrat" pitchFamily="2" charset="0"/>
              </a:defRPr>
            </a:lvl1pPr>
            <a:lvl2pPr marL="27432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54864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82296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09728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DDD657F-2428-42DA-B57F-FDC6F862FB7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96899" y="3240889"/>
            <a:ext cx="10590602" cy="25672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62F17A-329E-4FA9-A1F3-90BAAAA61F11}"/>
              </a:ext>
            </a:extLst>
          </p:cNvPr>
          <p:cNvSpPr/>
          <p:nvPr userDrawn="1"/>
        </p:nvSpPr>
        <p:spPr>
          <a:xfrm>
            <a:off x="578907" y="2279650"/>
            <a:ext cx="11034186" cy="3740150"/>
          </a:xfrm>
          <a:prstGeom prst="roundRect">
            <a:avLst>
              <a:gd name="adj" fmla="val 2995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77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26D1B3-9C24-C4C4-EB89-E5F150624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06" y="592089"/>
            <a:ext cx="8755594" cy="830997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dirty="0"/>
              <a:t>CLICK TO EDIT MASTER TITLE STYLE.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46F64-947E-4E09-3D2C-1F9997C93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8906" y="1825625"/>
            <a:ext cx="11041594" cy="41941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4ADED4-7C58-4DAF-96AB-6ABB7DEB281B}"/>
              </a:ext>
            </a:extLst>
          </p:cNvPr>
          <p:cNvSpPr txBox="1"/>
          <p:nvPr userDrawn="1"/>
        </p:nvSpPr>
        <p:spPr>
          <a:xfrm>
            <a:off x="578907" y="6332168"/>
            <a:ext cx="352954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</a:rPr>
              <a:t>INTERNAL ONLY  /  2024</a:t>
            </a:r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9AE47270-2FE2-4B3C-A925-781F09F3E8F5}"/>
              </a:ext>
            </a:extLst>
          </p:cNvPr>
          <p:cNvSpPr txBox="1">
            <a:spLocks/>
          </p:cNvSpPr>
          <p:nvPr userDrawn="1"/>
        </p:nvSpPr>
        <p:spPr>
          <a:xfrm>
            <a:off x="11065805" y="6332168"/>
            <a:ext cx="547288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900" b="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C077AF-627B-40AB-BE24-2FB21739763D}" type="slidenum">
              <a:rPr lang="en-US" smtClean="0">
                <a:solidFill>
                  <a:schemeClr val="bg1">
                    <a:lumMod val="75000"/>
                  </a:schemeClr>
                </a:solidFill>
                <a:latin typeface="Montserrat" pitchFamily="2" charset="0"/>
              </a:rPr>
              <a:pPr/>
              <a:t>‹#›</a:t>
            </a:fld>
            <a:endParaRPr lang="en-US" dirty="0">
              <a:solidFill>
                <a:schemeClr val="bg1">
                  <a:lumMod val="75000"/>
                </a:schemeClr>
              </a:solidFill>
              <a:latin typeface="Montserrat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266E43-3198-48E9-AF17-021DABED2D57}"/>
              </a:ext>
            </a:extLst>
          </p:cNvPr>
          <p:cNvGrpSpPr/>
          <p:nvPr userDrawn="1"/>
        </p:nvGrpSpPr>
        <p:grpSpPr>
          <a:xfrm>
            <a:off x="10564283" y="592089"/>
            <a:ext cx="1055160" cy="604741"/>
            <a:chOff x="578906" y="634905"/>
            <a:chExt cx="2274841" cy="1303773"/>
          </a:xfrm>
        </p:grpSpPr>
        <p:grpSp>
          <p:nvGrpSpPr>
            <p:cNvPr id="8" name="Graphic 6">
              <a:extLst>
                <a:ext uri="{FF2B5EF4-FFF2-40B4-BE49-F238E27FC236}">
                  <a16:creationId xmlns:a16="http://schemas.microsoft.com/office/drawing/2014/main" id="{B0FFA627-A2A2-4F0C-B3EA-E258B110E0D1}"/>
                </a:ext>
              </a:extLst>
            </p:cNvPr>
            <p:cNvGrpSpPr/>
            <p:nvPr/>
          </p:nvGrpSpPr>
          <p:grpSpPr>
            <a:xfrm>
              <a:off x="578906" y="634905"/>
              <a:ext cx="2274841" cy="789082"/>
              <a:chOff x="7295090" y="3166627"/>
              <a:chExt cx="1272055" cy="441242"/>
            </a:xfrm>
            <a:solidFill>
              <a:srgbClr val="003658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3344320-D669-434A-972A-B7487BCF5429}"/>
                  </a:ext>
                </a:extLst>
              </p:cNvPr>
              <p:cNvSpPr/>
              <p:nvPr/>
            </p:nvSpPr>
            <p:spPr>
              <a:xfrm>
                <a:off x="8501719" y="3365991"/>
                <a:ext cx="51625" cy="51625"/>
              </a:xfrm>
              <a:custGeom>
                <a:avLst/>
                <a:gdLst>
                  <a:gd name="connsiteX0" fmla="*/ 41434 w 51625"/>
                  <a:gd name="connsiteY0" fmla="*/ 10001 h 51625"/>
                  <a:gd name="connsiteX1" fmla="*/ 47911 w 51625"/>
                  <a:gd name="connsiteY1" fmla="*/ 25717 h 51625"/>
                  <a:gd name="connsiteX2" fmla="*/ 41434 w 51625"/>
                  <a:gd name="connsiteY2" fmla="*/ 41529 h 51625"/>
                  <a:gd name="connsiteX3" fmla="*/ 25718 w 51625"/>
                  <a:gd name="connsiteY3" fmla="*/ 48101 h 51625"/>
                  <a:gd name="connsiteX4" fmla="*/ 10001 w 51625"/>
                  <a:gd name="connsiteY4" fmla="*/ 41529 h 51625"/>
                  <a:gd name="connsiteX5" fmla="*/ 3619 w 51625"/>
                  <a:gd name="connsiteY5" fmla="*/ 25717 h 51625"/>
                  <a:gd name="connsiteX6" fmla="*/ 10096 w 51625"/>
                  <a:gd name="connsiteY6" fmla="*/ 10001 h 51625"/>
                  <a:gd name="connsiteX7" fmla="*/ 25813 w 51625"/>
                  <a:gd name="connsiteY7" fmla="*/ 3429 h 51625"/>
                  <a:gd name="connsiteX8" fmla="*/ 41529 w 51625"/>
                  <a:gd name="connsiteY8" fmla="*/ 10001 h 51625"/>
                  <a:gd name="connsiteX9" fmla="*/ 44006 w 51625"/>
                  <a:gd name="connsiteY9" fmla="*/ 7525 h 51625"/>
                  <a:gd name="connsiteX10" fmla="*/ 25718 w 51625"/>
                  <a:gd name="connsiteY10" fmla="*/ 0 h 51625"/>
                  <a:gd name="connsiteX11" fmla="*/ 7525 w 51625"/>
                  <a:gd name="connsiteY11" fmla="*/ 7525 h 51625"/>
                  <a:gd name="connsiteX12" fmla="*/ 0 w 51625"/>
                  <a:gd name="connsiteY12" fmla="*/ 25717 h 51625"/>
                  <a:gd name="connsiteX13" fmla="*/ 7525 w 51625"/>
                  <a:gd name="connsiteY13" fmla="*/ 44005 h 51625"/>
                  <a:gd name="connsiteX14" fmla="*/ 25813 w 51625"/>
                  <a:gd name="connsiteY14" fmla="*/ 51625 h 51625"/>
                  <a:gd name="connsiteX15" fmla="*/ 44101 w 51625"/>
                  <a:gd name="connsiteY15" fmla="*/ 44005 h 51625"/>
                  <a:gd name="connsiteX16" fmla="*/ 51626 w 51625"/>
                  <a:gd name="connsiteY16" fmla="*/ 25717 h 51625"/>
                  <a:gd name="connsiteX17" fmla="*/ 44101 w 51625"/>
                  <a:gd name="connsiteY17" fmla="*/ 7525 h 51625"/>
                  <a:gd name="connsiteX18" fmla="*/ 29623 w 51625"/>
                  <a:gd name="connsiteY18" fmla="*/ 24479 h 51625"/>
                  <a:gd name="connsiteX19" fmla="*/ 24860 w 51625"/>
                  <a:gd name="connsiteY19" fmla="*/ 25146 h 51625"/>
                  <a:gd name="connsiteX20" fmla="*/ 20384 w 51625"/>
                  <a:gd name="connsiteY20" fmla="*/ 25146 h 51625"/>
                  <a:gd name="connsiteX21" fmla="*/ 20384 w 51625"/>
                  <a:gd name="connsiteY21" fmla="*/ 14859 h 51625"/>
                  <a:gd name="connsiteX22" fmla="*/ 24670 w 51625"/>
                  <a:gd name="connsiteY22" fmla="*/ 14859 h 51625"/>
                  <a:gd name="connsiteX23" fmla="*/ 30670 w 51625"/>
                  <a:gd name="connsiteY23" fmla="*/ 15907 h 51625"/>
                  <a:gd name="connsiteX24" fmla="*/ 32576 w 51625"/>
                  <a:gd name="connsiteY24" fmla="*/ 20098 h 51625"/>
                  <a:gd name="connsiteX25" fmla="*/ 29623 w 51625"/>
                  <a:gd name="connsiteY25" fmla="*/ 24479 h 51625"/>
                  <a:gd name="connsiteX26" fmla="*/ 15335 w 51625"/>
                  <a:gd name="connsiteY26" fmla="*/ 39815 h 51625"/>
                  <a:gd name="connsiteX27" fmla="*/ 20288 w 51625"/>
                  <a:gd name="connsiteY27" fmla="*/ 39815 h 51625"/>
                  <a:gd name="connsiteX28" fmla="*/ 20288 w 51625"/>
                  <a:gd name="connsiteY28" fmla="*/ 28670 h 51625"/>
                  <a:gd name="connsiteX29" fmla="*/ 24194 w 51625"/>
                  <a:gd name="connsiteY29" fmla="*/ 28670 h 51625"/>
                  <a:gd name="connsiteX30" fmla="*/ 29718 w 51625"/>
                  <a:gd name="connsiteY30" fmla="*/ 29623 h 51625"/>
                  <a:gd name="connsiteX31" fmla="*/ 32385 w 51625"/>
                  <a:gd name="connsiteY31" fmla="*/ 36100 h 51625"/>
                  <a:gd name="connsiteX32" fmla="*/ 32385 w 51625"/>
                  <a:gd name="connsiteY32" fmla="*/ 39243 h 51625"/>
                  <a:gd name="connsiteX33" fmla="*/ 32576 w 51625"/>
                  <a:gd name="connsiteY33" fmla="*/ 39529 h 51625"/>
                  <a:gd name="connsiteX34" fmla="*/ 32576 w 51625"/>
                  <a:gd name="connsiteY34" fmla="*/ 39815 h 51625"/>
                  <a:gd name="connsiteX35" fmla="*/ 37243 w 51625"/>
                  <a:gd name="connsiteY35" fmla="*/ 39815 h 51625"/>
                  <a:gd name="connsiteX36" fmla="*/ 37052 w 51625"/>
                  <a:gd name="connsiteY36" fmla="*/ 39433 h 51625"/>
                  <a:gd name="connsiteX37" fmla="*/ 36766 w 51625"/>
                  <a:gd name="connsiteY37" fmla="*/ 38005 h 51625"/>
                  <a:gd name="connsiteX38" fmla="*/ 36766 w 51625"/>
                  <a:gd name="connsiteY38" fmla="*/ 35909 h 51625"/>
                  <a:gd name="connsiteX39" fmla="*/ 36766 w 51625"/>
                  <a:gd name="connsiteY39" fmla="*/ 33814 h 51625"/>
                  <a:gd name="connsiteX40" fmla="*/ 35243 w 51625"/>
                  <a:gd name="connsiteY40" fmla="*/ 29432 h 51625"/>
                  <a:gd name="connsiteX41" fmla="*/ 30385 w 51625"/>
                  <a:gd name="connsiteY41" fmla="*/ 26670 h 51625"/>
                  <a:gd name="connsiteX42" fmla="*/ 34481 w 51625"/>
                  <a:gd name="connsiteY42" fmla="*/ 25336 h 51625"/>
                  <a:gd name="connsiteX43" fmla="*/ 37243 w 51625"/>
                  <a:gd name="connsiteY43" fmla="*/ 19717 h 51625"/>
                  <a:gd name="connsiteX44" fmla="*/ 32861 w 51625"/>
                  <a:gd name="connsiteY44" fmla="*/ 12573 h 51625"/>
                  <a:gd name="connsiteX45" fmla="*/ 25146 w 51625"/>
                  <a:gd name="connsiteY45" fmla="*/ 11525 h 51625"/>
                  <a:gd name="connsiteX46" fmla="*/ 15240 w 51625"/>
                  <a:gd name="connsiteY46" fmla="*/ 11525 h 51625"/>
                  <a:gd name="connsiteX47" fmla="*/ 15240 w 51625"/>
                  <a:gd name="connsiteY47" fmla="*/ 39815 h 5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1625" h="51625">
                    <a:moveTo>
                      <a:pt x="41434" y="10001"/>
                    </a:moveTo>
                    <a:cubicBezTo>
                      <a:pt x="45720" y="14383"/>
                      <a:pt x="47911" y="19526"/>
                      <a:pt x="47911" y="25717"/>
                    </a:cubicBezTo>
                    <a:cubicBezTo>
                      <a:pt x="47911" y="31909"/>
                      <a:pt x="45720" y="37147"/>
                      <a:pt x="41434" y="41529"/>
                    </a:cubicBezTo>
                    <a:cubicBezTo>
                      <a:pt x="37148" y="45910"/>
                      <a:pt x="31909" y="48101"/>
                      <a:pt x="25718" y="48101"/>
                    </a:cubicBezTo>
                    <a:cubicBezTo>
                      <a:pt x="19526" y="48101"/>
                      <a:pt x="14287" y="45910"/>
                      <a:pt x="10001" y="41529"/>
                    </a:cubicBezTo>
                    <a:cubicBezTo>
                      <a:pt x="5715" y="37147"/>
                      <a:pt x="3619" y="31909"/>
                      <a:pt x="3619" y="25717"/>
                    </a:cubicBezTo>
                    <a:cubicBezTo>
                      <a:pt x="3619" y="19526"/>
                      <a:pt x="5810" y="14383"/>
                      <a:pt x="10096" y="10001"/>
                    </a:cubicBezTo>
                    <a:cubicBezTo>
                      <a:pt x="14383" y="5620"/>
                      <a:pt x="19622" y="3429"/>
                      <a:pt x="25813" y="3429"/>
                    </a:cubicBezTo>
                    <a:cubicBezTo>
                      <a:pt x="32004" y="3429"/>
                      <a:pt x="37243" y="5620"/>
                      <a:pt x="41529" y="10001"/>
                    </a:cubicBezTo>
                    <a:moveTo>
                      <a:pt x="44006" y="7525"/>
                    </a:moveTo>
                    <a:cubicBezTo>
                      <a:pt x="38957" y="2477"/>
                      <a:pt x="32861" y="0"/>
                      <a:pt x="25718" y="0"/>
                    </a:cubicBezTo>
                    <a:cubicBezTo>
                      <a:pt x="18574" y="0"/>
                      <a:pt x="12573" y="2477"/>
                      <a:pt x="7525" y="7525"/>
                    </a:cubicBezTo>
                    <a:cubicBezTo>
                      <a:pt x="2477" y="12573"/>
                      <a:pt x="0" y="18669"/>
                      <a:pt x="0" y="25717"/>
                    </a:cubicBezTo>
                    <a:cubicBezTo>
                      <a:pt x="0" y="32766"/>
                      <a:pt x="2477" y="38957"/>
                      <a:pt x="7525" y="44005"/>
                    </a:cubicBezTo>
                    <a:cubicBezTo>
                      <a:pt x="12573" y="49054"/>
                      <a:pt x="18574" y="51625"/>
                      <a:pt x="25813" y="51625"/>
                    </a:cubicBezTo>
                    <a:cubicBezTo>
                      <a:pt x="33052" y="51625"/>
                      <a:pt x="39052" y="49054"/>
                      <a:pt x="44101" y="44005"/>
                    </a:cubicBezTo>
                    <a:cubicBezTo>
                      <a:pt x="49149" y="38957"/>
                      <a:pt x="51626" y="32861"/>
                      <a:pt x="51626" y="25717"/>
                    </a:cubicBezTo>
                    <a:cubicBezTo>
                      <a:pt x="51626" y="18574"/>
                      <a:pt x="49054" y="12478"/>
                      <a:pt x="44101" y="7525"/>
                    </a:cubicBezTo>
                    <a:moveTo>
                      <a:pt x="29623" y="24479"/>
                    </a:moveTo>
                    <a:cubicBezTo>
                      <a:pt x="28575" y="24860"/>
                      <a:pt x="26956" y="25146"/>
                      <a:pt x="24860" y="25146"/>
                    </a:cubicBezTo>
                    <a:lnTo>
                      <a:pt x="20384" y="25146"/>
                    </a:lnTo>
                    <a:lnTo>
                      <a:pt x="20384" y="14859"/>
                    </a:lnTo>
                    <a:lnTo>
                      <a:pt x="24670" y="14859"/>
                    </a:lnTo>
                    <a:cubicBezTo>
                      <a:pt x="27432" y="14859"/>
                      <a:pt x="29432" y="15240"/>
                      <a:pt x="30670" y="15907"/>
                    </a:cubicBezTo>
                    <a:cubicBezTo>
                      <a:pt x="31909" y="16573"/>
                      <a:pt x="32576" y="18002"/>
                      <a:pt x="32576" y="20098"/>
                    </a:cubicBezTo>
                    <a:cubicBezTo>
                      <a:pt x="32576" y="22289"/>
                      <a:pt x="31623" y="23717"/>
                      <a:pt x="29623" y="24479"/>
                    </a:cubicBezTo>
                    <a:moveTo>
                      <a:pt x="15335" y="39815"/>
                    </a:moveTo>
                    <a:lnTo>
                      <a:pt x="20288" y="39815"/>
                    </a:lnTo>
                    <a:lnTo>
                      <a:pt x="20288" y="28670"/>
                    </a:lnTo>
                    <a:lnTo>
                      <a:pt x="24194" y="28670"/>
                    </a:lnTo>
                    <a:cubicBezTo>
                      <a:pt x="26860" y="28670"/>
                      <a:pt x="28670" y="28956"/>
                      <a:pt x="29718" y="29623"/>
                    </a:cubicBezTo>
                    <a:cubicBezTo>
                      <a:pt x="31528" y="30670"/>
                      <a:pt x="32385" y="32861"/>
                      <a:pt x="32385" y="36100"/>
                    </a:cubicBezTo>
                    <a:lnTo>
                      <a:pt x="32385" y="39243"/>
                    </a:lnTo>
                    <a:cubicBezTo>
                      <a:pt x="32385" y="39243"/>
                      <a:pt x="32480" y="39433"/>
                      <a:pt x="32576" y="39529"/>
                    </a:cubicBezTo>
                    <a:cubicBezTo>
                      <a:pt x="32576" y="39624"/>
                      <a:pt x="32576" y="39719"/>
                      <a:pt x="32576" y="39815"/>
                    </a:cubicBezTo>
                    <a:lnTo>
                      <a:pt x="37243" y="39815"/>
                    </a:lnTo>
                    <a:lnTo>
                      <a:pt x="37052" y="39433"/>
                    </a:lnTo>
                    <a:cubicBezTo>
                      <a:pt x="37052" y="39433"/>
                      <a:pt x="36862" y="38671"/>
                      <a:pt x="36766" y="38005"/>
                    </a:cubicBezTo>
                    <a:cubicBezTo>
                      <a:pt x="36671" y="37338"/>
                      <a:pt x="36766" y="36576"/>
                      <a:pt x="36766" y="35909"/>
                    </a:cubicBezTo>
                    <a:lnTo>
                      <a:pt x="36766" y="33814"/>
                    </a:lnTo>
                    <a:cubicBezTo>
                      <a:pt x="36766" y="32385"/>
                      <a:pt x="36290" y="30956"/>
                      <a:pt x="35243" y="29432"/>
                    </a:cubicBezTo>
                    <a:cubicBezTo>
                      <a:pt x="34195" y="27908"/>
                      <a:pt x="32576" y="26956"/>
                      <a:pt x="30385" y="26670"/>
                    </a:cubicBezTo>
                    <a:cubicBezTo>
                      <a:pt x="32099" y="26384"/>
                      <a:pt x="33528" y="25908"/>
                      <a:pt x="34481" y="25336"/>
                    </a:cubicBezTo>
                    <a:cubicBezTo>
                      <a:pt x="36290" y="24193"/>
                      <a:pt x="37243" y="22289"/>
                      <a:pt x="37243" y="19717"/>
                    </a:cubicBezTo>
                    <a:cubicBezTo>
                      <a:pt x="37243" y="16192"/>
                      <a:pt x="35814" y="13811"/>
                      <a:pt x="32861" y="12573"/>
                    </a:cubicBezTo>
                    <a:cubicBezTo>
                      <a:pt x="31242" y="11906"/>
                      <a:pt x="28670" y="11525"/>
                      <a:pt x="25146" y="11525"/>
                    </a:cubicBezTo>
                    <a:lnTo>
                      <a:pt x="15240" y="11525"/>
                    </a:lnTo>
                    <a:lnTo>
                      <a:pt x="15240" y="39815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BEF9386-C3F1-42F0-9A92-762C6562D875}"/>
                  </a:ext>
                </a:extLst>
              </p:cNvPr>
              <p:cNvSpPr/>
              <p:nvPr/>
            </p:nvSpPr>
            <p:spPr>
              <a:xfrm>
                <a:off x="7295090" y="3166627"/>
                <a:ext cx="335186" cy="441242"/>
              </a:xfrm>
              <a:custGeom>
                <a:avLst/>
                <a:gdLst>
                  <a:gd name="connsiteX0" fmla="*/ 9431 w 335186"/>
                  <a:gd name="connsiteY0" fmla="*/ 1530 h 441242"/>
                  <a:gd name="connsiteX1" fmla="*/ 1716 w 335186"/>
                  <a:gd name="connsiteY1" fmla="*/ 13532 h 441242"/>
                  <a:gd name="connsiteX2" fmla="*/ 2573 w 335186"/>
                  <a:gd name="connsiteY2" fmla="*/ 206413 h 441242"/>
                  <a:gd name="connsiteX3" fmla="*/ 84012 w 335186"/>
                  <a:gd name="connsiteY3" fmla="*/ 441204 h 441242"/>
                  <a:gd name="connsiteX4" fmla="*/ 132018 w 335186"/>
                  <a:gd name="connsiteY4" fmla="*/ 392341 h 441242"/>
                  <a:gd name="connsiteX5" fmla="*/ 144020 w 335186"/>
                  <a:gd name="connsiteY5" fmla="*/ 340049 h 441242"/>
                  <a:gd name="connsiteX6" fmla="*/ 171452 w 335186"/>
                  <a:gd name="connsiteY6" fmla="*/ 412058 h 441242"/>
                  <a:gd name="connsiteX7" fmla="*/ 228030 w 335186"/>
                  <a:gd name="connsiteY7" fmla="*/ 441204 h 441242"/>
                  <a:gd name="connsiteX8" fmla="*/ 302611 w 335186"/>
                  <a:gd name="connsiteY8" fmla="*/ 352050 h 441242"/>
                  <a:gd name="connsiteX9" fmla="*/ 335186 w 335186"/>
                  <a:gd name="connsiteY9" fmla="*/ 341763 h 441242"/>
                  <a:gd name="connsiteX10" fmla="*/ 318041 w 335186"/>
                  <a:gd name="connsiteY10" fmla="*/ 325476 h 441242"/>
                  <a:gd name="connsiteX11" fmla="*/ 303468 w 335186"/>
                  <a:gd name="connsiteY11" fmla="*/ 30677 h 441242"/>
                  <a:gd name="connsiteX12" fmla="*/ 278608 w 335186"/>
                  <a:gd name="connsiteY12" fmla="*/ 13532 h 441242"/>
                  <a:gd name="connsiteX13" fmla="*/ 255462 w 335186"/>
                  <a:gd name="connsiteY13" fmla="*/ 29820 h 441242"/>
                  <a:gd name="connsiteX14" fmla="*/ 265749 w 335186"/>
                  <a:gd name="connsiteY14" fmla="*/ 329762 h 441242"/>
                  <a:gd name="connsiteX15" fmla="*/ 278608 w 335186"/>
                  <a:gd name="connsiteY15" fmla="*/ 346907 h 441242"/>
                  <a:gd name="connsiteX16" fmla="*/ 240889 w 335186"/>
                  <a:gd name="connsiteY16" fmla="*/ 418059 h 441242"/>
                  <a:gd name="connsiteX17" fmla="*/ 197169 w 335186"/>
                  <a:gd name="connsiteY17" fmla="*/ 16961 h 441242"/>
                  <a:gd name="connsiteX18" fmla="*/ 186025 w 335186"/>
                  <a:gd name="connsiteY18" fmla="*/ 10960 h 441242"/>
                  <a:gd name="connsiteX19" fmla="*/ 134590 w 335186"/>
                  <a:gd name="connsiteY19" fmla="*/ 21247 h 441242"/>
                  <a:gd name="connsiteX20" fmla="*/ 132018 w 335186"/>
                  <a:gd name="connsiteY20" fmla="*/ 241465 h 441242"/>
                  <a:gd name="connsiteX21" fmla="*/ 93442 w 335186"/>
                  <a:gd name="connsiteY21" fmla="*/ 412915 h 441242"/>
                  <a:gd name="connsiteX22" fmla="*/ 64295 w 335186"/>
                  <a:gd name="connsiteY22" fmla="*/ 282613 h 441242"/>
                  <a:gd name="connsiteX23" fmla="*/ 61724 w 335186"/>
                  <a:gd name="connsiteY23" fmla="*/ 4959 h 441242"/>
                  <a:gd name="connsiteX24" fmla="*/ 9431 w 335186"/>
                  <a:gd name="connsiteY24" fmla="*/ 1530 h 44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5186" h="441242">
                    <a:moveTo>
                      <a:pt x="9431" y="1530"/>
                    </a:moveTo>
                    <a:cubicBezTo>
                      <a:pt x="9431" y="1530"/>
                      <a:pt x="1716" y="9246"/>
                      <a:pt x="1716" y="13532"/>
                    </a:cubicBezTo>
                    <a:cubicBezTo>
                      <a:pt x="1716" y="15627"/>
                      <a:pt x="-2665" y="101543"/>
                      <a:pt x="2573" y="206413"/>
                    </a:cubicBezTo>
                    <a:cubicBezTo>
                      <a:pt x="7907" y="313379"/>
                      <a:pt x="13718" y="443776"/>
                      <a:pt x="84012" y="441204"/>
                    </a:cubicBezTo>
                    <a:cubicBezTo>
                      <a:pt x="109158" y="440252"/>
                      <a:pt x="125160" y="425774"/>
                      <a:pt x="132018" y="392341"/>
                    </a:cubicBezTo>
                    <a:cubicBezTo>
                      <a:pt x="138019" y="363099"/>
                      <a:pt x="144020" y="340049"/>
                      <a:pt x="144020" y="340049"/>
                    </a:cubicBezTo>
                    <a:cubicBezTo>
                      <a:pt x="144020" y="340049"/>
                      <a:pt x="152592" y="385483"/>
                      <a:pt x="171452" y="412058"/>
                    </a:cubicBezTo>
                    <a:cubicBezTo>
                      <a:pt x="183072" y="428441"/>
                      <a:pt x="208409" y="442062"/>
                      <a:pt x="228030" y="441204"/>
                    </a:cubicBezTo>
                    <a:cubicBezTo>
                      <a:pt x="293943" y="438252"/>
                      <a:pt x="302611" y="352050"/>
                      <a:pt x="302611" y="352050"/>
                    </a:cubicBezTo>
                    <a:cubicBezTo>
                      <a:pt x="302611" y="352050"/>
                      <a:pt x="335186" y="354622"/>
                      <a:pt x="335186" y="341763"/>
                    </a:cubicBezTo>
                    <a:cubicBezTo>
                      <a:pt x="335186" y="328905"/>
                      <a:pt x="321470" y="341763"/>
                      <a:pt x="318041" y="325476"/>
                    </a:cubicBezTo>
                    <a:cubicBezTo>
                      <a:pt x="315184" y="312045"/>
                      <a:pt x="315470" y="107829"/>
                      <a:pt x="303468" y="30677"/>
                    </a:cubicBezTo>
                    <a:cubicBezTo>
                      <a:pt x="300992" y="14961"/>
                      <a:pt x="287752" y="13532"/>
                      <a:pt x="278608" y="13532"/>
                    </a:cubicBezTo>
                    <a:cubicBezTo>
                      <a:pt x="270035" y="13532"/>
                      <a:pt x="256224" y="15437"/>
                      <a:pt x="255462" y="29820"/>
                    </a:cubicBezTo>
                    <a:cubicBezTo>
                      <a:pt x="249461" y="147263"/>
                      <a:pt x="260891" y="320808"/>
                      <a:pt x="265749" y="329762"/>
                    </a:cubicBezTo>
                    <a:cubicBezTo>
                      <a:pt x="271750" y="340906"/>
                      <a:pt x="278608" y="346907"/>
                      <a:pt x="278608" y="346907"/>
                    </a:cubicBezTo>
                    <a:cubicBezTo>
                      <a:pt x="278608" y="346907"/>
                      <a:pt x="270893" y="418059"/>
                      <a:pt x="240889" y="418059"/>
                    </a:cubicBezTo>
                    <a:cubicBezTo>
                      <a:pt x="210885" y="418059"/>
                      <a:pt x="187739" y="163455"/>
                      <a:pt x="197169" y="16961"/>
                    </a:cubicBezTo>
                    <a:cubicBezTo>
                      <a:pt x="197169" y="16961"/>
                      <a:pt x="194121" y="12579"/>
                      <a:pt x="186025" y="10960"/>
                    </a:cubicBezTo>
                    <a:cubicBezTo>
                      <a:pt x="167642" y="7245"/>
                      <a:pt x="134590" y="6388"/>
                      <a:pt x="134590" y="21247"/>
                    </a:cubicBezTo>
                    <a:cubicBezTo>
                      <a:pt x="134590" y="21247"/>
                      <a:pt x="135352" y="120688"/>
                      <a:pt x="132018" y="241465"/>
                    </a:cubicBezTo>
                    <a:cubicBezTo>
                      <a:pt x="130304" y="304044"/>
                      <a:pt x="101633" y="412915"/>
                      <a:pt x="93442" y="412915"/>
                    </a:cubicBezTo>
                    <a:cubicBezTo>
                      <a:pt x="84012" y="412915"/>
                      <a:pt x="67724" y="351098"/>
                      <a:pt x="64295" y="282613"/>
                    </a:cubicBezTo>
                    <a:cubicBezTo>
                      <a:pt x="58485" y="164408"/>
                      <a:pt x="67153" y="10389"/>
                      <a:pt x="61724" y="4959"/>
                    </a:cubicBezTo>
                    <a:cubicBezTo>
                      <a:pt x="53151" y="-3613"/>
                      <a:pt x="9431" y="1530"/>
                      <a:pt x="9431" y="1530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5B0D00D-3AB5-4909-832B-E61CB57774EE}"/>
                  </a:ext>
                </a:extLst>
              </p:cNvPr>
              <p:cNvSpPr/>
              <p:nvPr/>
            </p:nvSpPr>
            <p:spPr>
              <a:xfrm>
                <a:off x="8187780" y="3354180"/>
                <a:ext cx="379365" cy="251174"/>
              </a:xfrm>
              <a:custGeom>
                <a:avLst/>
                <a:gdLst>
                  <a:gd name="connsiteX0" fmla="*/ 18378 w 379365"/>
                  <a:gd name="connsiteY0" fmla="*/ 35147 h 251174"/>
                  <a:gd name="connsiteX1" fmla="*/ 54383 w 379365"/>
                  <a:gd name="connsiteY1" fmla="*/ 12859 h 251174"/>
                  <a:gd name="connsiteX2" fmla="*/ 138393 w 379365"/>
                  <a:gd name="connsiteY2" fmla="*/ 48006 h 251174"/>
                  <a:gd name="connsiteX3" fmla="*/ 98102 w 379365"/>
                  <a:gd name="connsiteY3" fmla="*/ 174022 h 251174"/>
                  <a:gd name="connsiteX4" fmla="*/ 68956 w 379365"/>
                  <a:gd name="connsiteY4" fmla="*/ 171450 h 251174"/>
                  <a:gd name="connsiteX5" fmla="*/ 59526 w 379365"/>
                  <a:gd name="connsiteY5" fmla="*/ 170593 h 251174"/>
                  <a:gd name="connsiteX6" fmla="*/ 104103 w 379365"/>
                  <a:gd name="connsiteY6" fmla="*/ 231457 h 251174"/>
                  <a:gd name="connsiteX7" fmla="*/ 182113 w 379365"/>
                  <a:gd name="connsiteY7" fmla="*/ 72009 h 251174"/>
                  <a:gd name="connsiteX8" fmla="*/ 163253 w 379365"/>
                  <a:gd name="connsiteY8" fmla="*/ 24003 h 251174"/>
                  <a:gd name="connsiteX9" fmla="*/ 186399 w 379365"/>
                  <a:gd name="connsiteY9" fmla="*/ 0 h 251174"/>
                  <a:gd name="connsiteX10" fmla="*/ 217260 w 379365"/>
                  <a:gd name="connsiteY10" fmla="*/ 22288 h 251174"/>
                  <a:gd name="connsiteX11" fmla="*/ 278982 w 379365"/>
                  <a:gd name="connsiteY11" fmla="*/ 14573 h 251174"/>
                  <a:gd name="connsiteX12" fmla="*/ 290984 w 379365"/>
                  <a:gd name="connsiteY12" fmla="*/ 27432 h 251174"/>
                  <a:gd name="connsiteX13" fmla="*/ 278982 w 379365"/>
                  <a:gd name="connsiteY13" fmla="*/ 113157 h 251174"/>
                  <a:gd name="connsiteX14" fmla="*/ 317558 w 379365"/>
                  <a:gd name="connsiteY14" fmla="*/ 210026 h 251174"/>
                  <a:gd name="connsiteX15" fmla="*/ 362993 w 379365"/>
                  <a:gd name="connsiteY15" fmla="*/ 177451 h 251174"/>
                  <a:gd name="connsiteX16" fmla="*/ 378423 w 379365"/>
                  <a:gd name="connsiteY16" fmla="*/ 176593 h 251174"/>
                  <a:gd name="connsiteX17" fmla="*/ 367279 w 379365"/>
                  <a:gd name="connsiteY17" fmla="*/ 199739 h 251174"/>
                  <a:gd name="connsiteX18" fmla="*/ 274696 w 379365"/>
                  <a:gd name="connsiteY18" fmla="*/ 228029 h 251174"/>
                  <a:gd name="connsiteX19" fmla="*/ 228404 w 379365"/>
                  <a:gd name="connsiteY19" fmla="*/ 151733 h 251174"/>
                  <a:gd name="connsiteX20" fmla="*/ 228404 w 379365"/>
                  <a:gd name="connsiteY20" fmla="*/ 61722 h 251174"/>
                  <a:gd name="connsiteX21" fmla="*/ 214688 w 379365"/>
                  <a:gd name="connsiteY21" fmla="*/ 55721 h 251174"/>
                  <a:gd name="connsiteX22" fmla="*/ 205259 w 379365"/>
                  <a:gd name="connsiteY22" fmla="*/ 67723 h 251174"/>
                  <a:gd name="connsiteX23" fmla="*/ 177827 w 379365"/>
                  <a:gd name="connsiteY23" fmla="*/ 200597 h 251174"/>
                  <a:gd name="connsiteX24" fmla="*/ 69813 w 379365"/>
                  <a:gd name="connsiteY24" fmla="*/ 251174 h 251174"/>
                  <a:gd name="connsiteX25" fmla="*/ 376 w 379365"/>
                  <a:gd name="connsiteY25" fmla="*/ 135446 h 251174"/>
                  <a:gd name="connsiteX26" fmla="*/ 18378 w 379365"/>
                  <a:gd name="connsiteY26" fmla="*/ 35147 h 251174"/>
                  <a:gd name="connsiteX27" fmla="*/ 82672 w 379365"/>
                  <a:gd name="connsiteY27" fmla="*/ 156019 h 251174"/>
                  <a:gd name="connsiteX28" fmla="*/ 106675 w 379365"/>
                  <a:gd name="connsiteY28" fmla="*/ 90868 h 251174"/>
                  <a:gd name="connsiteX29" fmla="*/ 86958 w 379365"/>
                  <a:gd name="connsiteY29" fmla="*/ 35147 h 251174"/>
                  <a:gd name="connsiteX30" fmla="*/ 57812 w 379365"/>
                  <a:gd name="connsiteY30" fmla="*/ 92583 h 251174"/>
                  <a:gd name="connsiteX31" fmla="*/ 82672 w 379365"/>
                  <a:gd name="connsiteY31" fmla="*/ 156019 h 25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9365" h="251174">
                    <a:moveTo>
                      <a:pt x="18378" y="35147"/>
                    </a:moveTo>
                    <a:cubicBezTo>
                      <a:pt x="26379" y="18764"/>
                      <a:pt x="37904" y="12859"/>
                      <a:pt x="54383" y="12859"/>
                    </a:cubicBezTo>
                    <a:cubicBezTo>
                      <a:pt x="88673" y="12859"/>
                      <a:pt x="134107" y="23146"/>
                      <a:pt x="138393" y="48006"/>
                    </a:cubicBezTo>
                    <a:cubicBezTo>
                      <a:pt x="142679" y="72866"/>
                      <a:pt x="152966" y="170593"/>
                      <a:pt x="98102" y="174022"/>
                    </a:cubicBezTo>
                    <a:cubicBezTo>
                      <a:pt x="84386" y="174879"/>
                      <a:pt x="75147" y="171640"/>
                      <a:pt x="68956" y="171450"/>
                    </a:cubicBezTo>
                    <a:cubicBezTo>
                      <a:pt x="50287" y="170974"/>
                      <a:pt x="59526" y="170593"/>
                      <a:pt x="59526" y="170593"/>
                    </a:cubicBezTo>
                    <a:cubicBezTo>
                      <a:pt x="59526" y="170593"/>
                      <a:pt x="57621" y="235553"/>
                      <a:pt x="104103" y="231457"/>
                    </a:cubicBezTo>
                    <a:cubicBezTo>
                      <a:pt x="181256" y="224600"/>
                      <a:pt x="181256" y="95155"/>
                      <a:pt x="182113" y="72009"/>
                    </a:cubicBezTo>
                    <a:cubicBezTo>
                      <a:pt x="182780" y="54388"/>
                      <a:pt x="161539" y="59150"/>
                      <a:pt x="163253" y="24003"/>
                    </a:cubicBezTo>
                    <a:cubicBezTo>
                      <a:pt x="163253" y="24003"/>
                      <a:pt x="169540" y="0"/>
                      <a:pt x="186399" y="0"/>
                    </a:cubicBezTo>
                    <a:cubicBezTo>
                      <a:pt x="208688" y="0"/>
                      <a:pt x="197543" y="25717"/>
                      <a:pt x="217260" y="22288"/>
                    </a:cubicBezTo>
                    <a:cubicBezTo>
                      <a:pt x="236977" y="18859"/>
                      <a:pt x="264409" y="12001"/>
                      <a:pt x="278982" y="14573"/>
                    </a:cubicBezTo>
                    <a:cubicBezTo>
                      <a:pt x="293555" y="17145"/>
                      <a:pt x="290984" y="23146"/>
                      <a:pt x="290984" y="27432"/>
                    </a:cubicBezTo>
                    <a:cubicBezTo>
                      <a:pt x="290984" y="31718"/>
                      <a:pt x="277268" y="56579"/>
                      <a:pt x="278982" y="113157"/>
                    </a:cubicBezTo>
                    <a:cubicBezTo>
                      <a:pt x="280697" y="169735"/>
                      <a:pt x="286602" y="210026"/>
                      <a:pt x="317558" y="210026"/>
                    </a:cubicBezTo>
                    <a:cubicBezTo>
                      <a:pt x="340704" y="210026"/>
                      <a:pt x="357563" y="181070"/>
                      <a:pt x="362993" y="177451"/>
                    </a:cubicBezTo>
                    <a:cubicBezTo>
                      <a:pt x="365564" y="175736"/>
                      <a:pt x="375851" y="174022"/>
                      <a:pt x="378423" y="176593"/>
                    </a:cubicBezTo>
                    <a:cubicBezTo>
                      <a:pt x="379661" y="177832"/>
                      <a:pt x="382043" y="187452"/>
                      <a:pt x="367279" y="199739"/>
                    </a:cubicBezTo>
                    <a:cubicBezTo>
                      <a:pt x="351372" y="212979"/>
                      <a:pt x="316892" y="228886"/>
                      <a:pt x="274696" y="228029"/>
                    </a:cubicBezTo>
                    <a:cubicBezTo>
                      <a:pt x="274696" y="228029"/>
                      <a:pt x="228404" y="231457"/>
                      <a:pt x="228404" y="151733"/>
                    </a:cubicBezTo>
                    <a:lnTo>
                      <a:pt x="228404" y="61722"/>
                    </a:lnTo>
                    <a:cubicBezTo>
                      <a:pt x="228404" y="61722"/>
                      <a:pt x="219832" y="54007"/>
                      <a:pt x="214688" y="55721"/>
                    </a:cubicBezTo>
                    <a:cubicBezTo>
                      <a:pt x="213164" y="56197"/>
                      <a:pt x="207830" y="53721"/>
                      <a:pt x="205259" y="67723"/>
                    </a:cubicBezTo>
                    <a:cubicBezTo>
                      <a:pt x="199163" y="101346"/>
                      <a:pt x="202687" y="158591"/>
                      <a:pt x="177827" y="200597"/>
                    </a:cubicBezTo>
                    <a:cubicBezTo>
                      <a:pt x="177827" y="200597"/>
                      <a:pt x="152109" y="251174"/>
                      <a:pt x="69813" y="251174"/>
                    </a:cubicBezTo>
                    <a:cubicBezTo>
                      <a:pt x="-12483" y="251174"/>
                      <a:pt x="1233" y="154305"/>
                      <a:pt x="376" y="135446"/>
                    </a:cubicBezTo>
                    <a:cubicBezTo>
                      <a:pt x="185" y="131350"/>
                      <a:pt x="1424" y="70104"/>
                      <a:pt x="18378" y="35147"/>
                    </a:cubicBezTo>
                    <a:moveTo>
                      <a:pt x="82672" y="156019"/>
                    </a:moveTo>
                    <a:cubicBezTo>
                      <a:pt x="96388" y="156019"/>
                      <a:pt x="106675" y="132874"/>
                      <a:pt x="106675" y="90868"/>
                    </a:cubicBezTo>
                    <a:cubicBezTo>
                      <a:pt x="106675" y="48863"/>
                      <a:pt x="103246" y="35147"/>
                      <a:pt x="86958" y="35147"/>
                    </a:cubicBezTo>
                    <a:cubicBezTo>
                      <a:pt x="70670" y="35147"/>
                      <a:pt x="57812" y="58293"/>
                      <a:pt x="57812" y="92583"/>
                    </a:cubicBezTo>
                    <a:cubicBezTo>
                      <a:pt x="57812" y="126873"/>
                      <a:pt x="52668" y="156019"/>
                      <a:pt x="82672" y="156019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Montserrat" pitchFamily="2" charset="0"/>
                </a:endParaRPr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E6FB225-9098-4521-A6C6-A8FC29CEEB11}"/>
                </a:ext>
              </a:extLst>
            </p:cNvPr>
            <p:cNvSpPr/>
            <p:nvPr/>
          </p:nvSpPr>
          <p:spPr>
            <a:xfrm>
              <a:off x="1182244" y="988799"/>
              <a:ext cx="935645" cy="646853"/>
            </a:xfrm>
            <a:custGeom>
              <a:avLst/>
              <a:gdLst>
                <a:gd name="connsiteX0" fmla="*/ 39719 w 523198"/>
                <a:gd name="connsiteY0" fmla="*/ 4235 h 361710"/>
                <a:gd name="connsiteX1" fmla="*/ 109157 w 523198"/>
                <a:gd name="connsiteY1" fmla="*/ 13188 h 361710"/>
                <a:gd name="connsiteX2" fmla="*/ 133541 w 523198"/>
                <a:gd name="connsiteY2" fmla="*/ 58146 h 361710"/>
                <a:gd name="connsiteX3" fmla="*/ 110395 w 523198"/>
                <a:gd name="connsiteY3" fmla="*/ 163588 h 361710"/>
                <a:gd name="connsiteX4" fmla="*/ 57722 w 523198"/>
                <a:gd name="connsiteY4" fmla="*/ 164922 h 361710"/>
                <a:gd name="connsiteX5" fmla="*/ 82201 w 523198"/>
                <a:gd name="connsiteY5" fmla="*/ 225310 h 361710"/>
                <a:gd name="connsiteX6" fmla="*/ 185071 w 523198"/>
                <a:gd name="connsiteY6" fmla="*/ 31191 h 361710"/>
                <a:gd name="connsiteX7" fmla="*/ 212027 w 523198"/>
                <a:gd name="connsiteY7" fmla="*/ 19665 h 361710"/>
                <a:gd name="connsiteX8" fmla="*/ 230029 w 523198"/>
                <a:gd name="connsiteY8" fmla="*/ 55670 h 361710"/>
                <a:gd name="connsiteX9" fmla="*/ 231267 w 523198"/>
                <a:gd name="connsiteY9" fmla="*/ 132822 h 361710"/>
                <a:gd name="connsiteX10" fmla="*/ 287846 w 523198"/>
                <a:gd name="connsiteY10" fmla="*/ 2997 h 361710"/>
                <a:gd name="connsiteX11" fmla="*/ 330232 w 523198"/>
                <a:gd name="connsiteY11" fmla="*/ 15855 h 361710"/>
                <a:gd name="connsiteX12" fmla="*/ 344424 w 523198"/>
                <a:gd name="connsiteY12" fmla="*/ 202260 h 361710"/>
                <a:gd name="connsiteX13" fmla="*/ 364998 w 523198"/>
                <a:gd name="connsiteY13" fmla="*/ 167589 h 361710"/>
                <a:gd name="connsiteX14" fmla="*/ 364998 w 523198"/>
                <a:gd name="connsiteY14" fmla="*/ 102057 h 361710"/>
                <a:gd name="connsiteX15" fmla="*/ 408718 w 523198"/>
                <a:gd name="connsiteY15" fmla="*/ 9474 h 361710"/>
                <a:gd name="connsiteX16" fmla="*/ 445961 w 523198"/>
                <a:gd name="connsiteY16" fmla="*/ 15951 h 361710"/>
                <a:gd name="connsiteX17" fmla="*/ 470345 w 523198"/>
                <a:gd name="connsiteY17" fmla="*/ 17189 h 361710"/>
                <a:gd name="connsiteX18" fmla="*/ 502539 w 523198"/>
                <a:gd name="connsiteY18" fmla="*/ 520 h 361710"/>
                <a:gd name="connsiteX19" fmla="*/ 523113 w 523198"/>
                <a:gd name="connsiteY19" fmla="*/ 24904 h 361710"/>
                <a:gd name="connsiteX20" fmla="*/ 517970 w 523198"/>
                <a:gd name="connsiteY20" fmla="*/ 298748 h 361710"/>
                <a:gd name="connsiteX21" fmla="*/ 476822 w 523198"/>
                <a:gd name="connsiteY21" fmla="*/ 361708 h 361710"/>
                <a:gd name="connsiteX22" fmla="*/ 371380 w 523198"/>
                <a:gd name="connsiteY22" fmla="*/ 311607 h 361710"/>
                <a:gd name="connsiteX23" fmla="*/ 391954 w 523198"/>
                <a:gd name="connsiteY23" fmla="*/ 316750 h 361710"/>
                <a:gd name="connsiteX24" fmla="*/ 434340 w 523198"/>
                <a:gd name="connsiteY24" fmla="*/ 343706 h 361710"/>
                <a:gd name="connsiteX25" fmla="*/ 472916 w 523198"/>
                <a:gd name="connsiteY25" fmla="*/ 279412 h 361710"/>
                <a:gd name="connsiteX26" fmla="*/ 470345 w 523198"/>
                <a:gd name="connsiteY26" fmla="*/ 227977 h 361710"/>
                <a:gd name="connsiteX27" fmla="*/ 446913 w 523198"/>
                <a:gd name="connsiteY27" fmla="*/ 236931 h 361710"/>
                <a:gd name="connsiteX28" fmla="*/ 395859 w 523198"/>
                <a:gd name="connsiteY28" fmla="*/ 235978 h 361710"/>
                <a:gd name="connsiteX29" fmla="*/ 370142 w 523198"/>
                <a:gd name="connsiteY29" fmla="*/ 211213 h 361710"/>
                <a:gd name="connsiteX30" fmla="*/ 328994 w 523198"/>
                <a:gd name="connsiteY30" fmla="*/ 222738 h 361710"/>
                <a:gd name="connsiteX31" fmla="*/ 273749 w 523198"/>
                <a:gd name="connsiteY31" fmla="*/ 177780 h 361710"/>
                <a:gd name="connsiteX32" fmla="*/ 272415 w 523198"/>
                <a:gd name="connsiteY32" fmla="*/ 71100 h 361710"/>
                <a:gd name="connsiteX33" fmla="*/ 227457 w 523198"/>
                <a:gd name="connsiteY33" fmla="*/ 236931 h 361710"/>
                <a:gd name="connsiteX34" fmla="*/ 186309 w 523198"/>
                <a:gd name="connsiteY34" fmla="*/ 215118 h 361710"/>
                <a:gd name="connsiteX35" fmla="*/ 177356 w 523198"/>
                <a:gd name="connsiteY35" fmla="*/ 135394 h 361710"/>
                <a:gd name="connsiteX36" fmla="*/ 163259 w 523198"/>
                <a:gd name="connsiteY36" fmla="*/ 159778 h 361710"/>
                <a:gd name="connsiteX37" fmla="*/ 61722 w 523198"/>
                <a:gd name="connsiteY37" fmla="*/ 240741 h 361710"/>
                <a:gd name="connsiteX38" fmla="*/ 0 w 523198"/>
                <a:gd name="connsiteY38" fmla="*/ 149491 h 361710"/>
                <a:gd name="connsiteX39" fmla="*/ 39815 w 523198"/>
                <a:gd name="connsiteY39" fmla="*/ 4235 h 361710"/>
                <a:gd name="connsiteX40" fmla="*/ 83439 w 523198"/>
                <a:gd name="connsiteY40" fmla="*/ 24809 h 361710"/>
                <a:gd name="connsiteX41" fmla="*/ 52578 w 523198"/>
                <a:gd name="connsiteY41" fmla="*/ 95484 h 361710"/>
                <a:gd name="connsiteX42" fmla="*/ 73152 w 523198"/>
                <a:gd name="connsiteY42" fmla="*/ 150729 h 361710"/>
                <a:gd name="connsiteX43" fmla="*/ 97536 w 523198"/>
                <a:gd name="connsiteY43" fmla="*/ 137871 h 361710"/>
                <a:gd name="connsiteX44" fmla="*/ 83439 w 523198"/>
                <a:gd name="connsiteY44" fmla="*/ 24714 h 361710"/>
                <a:gd name="connsiteX45" fmla="*/ 417100 w 523198"/>
                <a:gd name="connsiteY45" fmla="*/ 122535 h 361710"/>
                <a:gd name="connsiteX46" fmla="*/ 444056 w 523198"/>
                <a:gd name="connsiteY46" fmla="*/ 215118 h 361710"/>
                <a:gd name="connsiteX47" fmla="*/ 474250 w 523198"/>
                <a:gd name="connsiteY47" fmla="*/ 123869 h 361710"/>
                <a:gd name="connsiteX48" fmla="*/ 444722 w 523198"/>
                <a:gd name="connsiteY48" fmla="*/ 32619 h 361710"/>
                <a:gd name="connsiteX49" fmla="*/ 417100 w 523198"/>
                <a:gd name="connsiteY49" fmla="*/ 122631 h 36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198" h="361710">
                  <a:moveTo>
                    <a:pt x="39719" y="4235"/>
                  </a:moveTo>
                  <a:cubicBezTo>
                    <a:pt x="43625" y="4235"/>
                    <a:pt x="83058" y="1473"/>
                    <a:pt x="109157" y="13188"/>
                  </a:cubicBezTo>
                  <a:cubicBezTo>
                    <a:pt x="125540" y="20618"/>
                    <a:pt x="134112" y="32905"/>
                    <a:pt x="133541" y="58146"/>
                  </a:cubicBezTo>
                  <a:cubicBezTo>
                    <a:pt x="132302" y="122440"/>
                    <a:pt x="129731" y="154539"/>
                    <a:pt x="110395" y="163588"/>
                  </a:cubicBezTo>
                  <a:cubicBezTo>
                    <a:pt x="91154" y="172637"/>
                    <a:pt x="61532" y="162350"/>
                    <a:pt x="57722" y="164922"/>
                  </a:cubicBezTo>
                  <a:cubicBezTo>
                    <a:pt x="53912" y="167493"/>
                    <a:pt x="52578" y="223310"/>
                    <a:pt x="82201" y="225310"/>
                  </a:cubicBezTo>
                  <a:cubicBezTo>
                    <a:pt x="119444" y="227882"/>
                    <a:pt x="164497" y="161016"/>
                    <a:pt x="185071" y="31191"/>
                  </a:cubicBezTo>
                  <a:cubicBezTo>
                    <a:pt x="186500" y="22237"/>
                    <a:pt x="206883" y="18332"/>
                    <a:pt x="212027" y="19665"/>
                  </a:cubicBezTo>
                  <a:cubicBezTo>
                    <a:pt x="212027" y="19665"/>
                    <a:pt x="230029" y="19665"/>
                    <a:pt x="230029" y="55670"/>
                  </a:cubicBezTo>
                  <a:cubicBezTo>
                    <a:pt x="230029" y="91674"/>
                    <a:pt x="231267" y="132822"/>
                    <a:pt x="231267" y="132822"/>
                  </a:cubicBezTo>
                  <a:cubicBezTo>
                    <a:pt x="231267" y="132822"/>
                    <a:pt x="264890" y="12522"/>
                    <a:pt x="287846" y="2997"/>
                  </a:cubicBezTo>
                  <a:cubicBezTo>
                    <a:pt x="303276" y="-3480"/>
                    <a:pt x="334137" y="425"/>
                    <a:pt x="330232" y="15855"/>
                  </a:cubicBezTo>
                  <a:cubicBezTo>
                    <a:pt x="326422" y="31286"/>
                    <a:pt x="306038" y="206736"/>
                    <a:pt x="344424" y="202260"/>
                  </a:cubicBezTo>
                  <a:cubicBezTo>
                    <a:pt x="366236" y="199688"/>
                    <a:pt x="366236" y="185591"/>
                    <a:pt x="364998" y="167589"/>
                  </a:cubicBezTo>
                  <a:cubicBezTo>
                    <a:pt x="363665" y="148539"/>
                    <a:pt x="364998" y="125202"/>
                    <a:pt x="364998" y="102057"/>
                  </a:cubicBezTo>
                  <a:cubicBezTo>
                    <a:pt x="364998" y="78911"/>
                    <a:pt x="377857" y="6902"/>
                    <a:pt x="408718" y="9474"/>
                  </a:cubicBezTo>
                  <a:cubicBezTo>
                    <a:pt x="439579" y="12045"/>
                    <a:pt x="439579" y="15951"/>
                    <a:pt x="445961" y="15951"/>
                  </a:cubicBezTo>
                  <a:cubicBezTo>
                    <a:pt x="452342" y="15951"/>
                    <a:pt x="470345" y="17189"/>
                    <a:pt x="470345" y="17189"/>
                  </a:cubicBezTo>
                  <a:cubicBezTo>
                    <a:pt x="470345" y="17189"/>
                    <a:pt x="470345" y="-1290"/>
                    <a:pt x="502539" y="520"/>
                  </a:cubicBezTo>
                  <a:cubicBezTo>
                    <a:pt x="525685" y="1854"/>
                    <a:pt x="523113" y="18522"/>
                    <a:pt x="523113" y="24904"/>
                  </a:cubicBezTo>
                  <a:cubicBezTo>
                    <a:pt x="523113" y="31286"/>
                    <a:pt x="521875" y="281984"/>
                    <a:pt x="517970" y="298748"/>
                  </a:cubicBezTo>
                  <a:cubicBezTo>
                    <a:pt x="514160" y="315417"/>
                    <a:pt x="515398" y="361613"/>
                    <a:pt x="476822" y="361708"/>
                  </a:cubicBezTo>
                  <a:cubicBezTo>
                    <a:pt x="409289" y="361994"/>
                    <a:pt x="372999" y="330561"/>
                    <a:pt x="371380" y="311607"/>
                  </a:cubicBezTo>
                  <a:cubicBezTo>
                    <a:pt x="371380" y="311607"/>
                    <a:pt x="380714" y="306463"/>
                    <a:pt x="391954" y="316750"/>
                  </a:cubicBezTo>
                  <a:cubicBezTo>
                    <a:pt x="397097" y="321417"/>
                    <a:pt x="407384" y="341134"/>
                    <a:pt x="434340" y="343706"/>
                  </a:cubicBezTo>
                  <a:cubicBezTo>
                    <a:pt x="457010" y="345897"/>
                    <a:pt x="471583" y="303891"/>
                    <a:pt x="472916" y="279412"/>
                  </a:cubicBezTo>
                  <a:lnTo>
                    <a:pt x="470345" y="227977"/>
                  </a:lnTo>
                  <a:cubicBezTo>
                    <a:pt x="470345" y="227977"/>
                    <a:pt x="463582" y="229882"/>
                    <a:pt x="446913" y="236931"/>
                  </a:cubicBezTo>
                  <a:cubicBezTo>
                    <a:pt x="443103" y="238550"/>
                    <a:pt x="404908" y="238359"/>
                    <a:pt x="395859" y="235978"/>
                  </a:cubicBezTo>
                  <a:cubicBezTo>
                    <a:pt x="384905" y="233121"/>
                    <a:pt x="370142" y="211213"/>
                    <a:pt x="370142" y="211213"/>
                  </a:cubicBezTo>
                  <a:cubicBezTo>
                    <a:pt x="370142" y="211213"/>
                    <a:pt x="359855" y="222738"/>
                    <a:pt x="328994" y="222738"/>
                  </a:cubicBezTo>
                  <a:cubicBezTo>
                    <a:pt x="298133" y="222738"/>
                    <a:pt x="276320" y="197021"/>
                    <a:pt x="273749" y="177780"/>
                  </a:cubicBezTo>
                  <a:cubicBezTo>
                    <a:pt x="271177" y="158540"/>
                    <a:pt x="272415" y="71100"/>
                    <a:pt x="272415" y="71100"/>
                  </a:cubicBezTo>
                  <a:cubicBezTo>
                    <a:pt x="272415" y="71100"/>
                    <a:pt x="226124" y="179114"/>
                    <a:pt x="227457" y="236931"/>
                  </a:cubicBezTo>
                  <a:cubicBezTo>
                    <a:pt x="227457" y="236931"/>
                    <a:pt x="190119" y="245884"/>
                    <a:pt x="186309" y="215118"/>
                  </a:cubicBezTo>
                  <a:cubicBezTo>
                    <a:pt x="182499" y="184257"/>
                    <a:pt x="177356" y="135394"/>
                    <a:pt x="177356" y="135394"/>
                  </a:cubicBezTo>
                  <a:cubicBezTo>
                    <a:pt x="177356" y="135394"/>
                    <a:pt x="171069" y="143205"/>
                    <a:pt x="163259" y="159778"/>
                  </a:cubicBezTo>
                  <a:cubicBezTo>
                    <a:pt x="148876" y="190068"/>
                    <a:pt x="127254" y="237693"/>
                    <a:pt x="61722" y="240741"/>
                  </a:cubicBezTo>
                  <a:cubicBezTo>
                    <a:pt x="7715" y="243312"/>
                    <a:pt x="0" y="175209"/>
                    <a:pt x="0" y="149491"/>
                  </a:cubicBezTo>
                  <a:cubicBezTo>
                    <a:pt x="0" y="149491"/>
                    <a:pt x="6001" y="4235"/>
                    <a:pt x="39815" y="4235"/>
                  </a:cubicBezTo>
                  <a:moveTo>
                    <a:pt x="83439" y="24809"/>
                  </a:moveTo>
                  <a:cubicBezTo>
                    <a:pt x="66104" y="24809"/>
                    <a:pt x="54293" y="61766"/>
                    <a:pt x="52578" y="95484"/>
                  </a:cubicBezTo>
                  <a:cubicBezTo>
                    <a:pt x="50006" y="146919"/>
                    <a:pt x="64865" y="150348"/>
                    <a:pt x="73152" y="150729"/>
                  </a:cubicBezTo>
                  <a:cubicBezTo>
                    <a:pt x="91535" y="151587"/>
                    <a:pt x="97536" y="137871"/>
                    <a:pt x="97536" y="137871"/>
                  </a:cubicBezTo>
                  <a:cubicBezTo>
                    <a:pt x="97536" y="137871"/>
                    <a:pt x="108299" y="24714"/>
                    <a:pt x="83439" y="24714"/>
                  </a:cubicBezTo>
                  <a:moveTo>
                    <a:pt x="417100" y="122535"/>
                  </a:moveTo>
                  <a:cubicBezTo>
                    <a:pt x="417100" y="141871"/>
                    <a:pt x="412623" y="215118"/>
                    <a:pt x="444056" y="215118"/>
                  </a:cubicBezTo>
                  <a:cubicBezTo>
                    <a:pt x="466535" y="215118"/>
                    <a:pt x="474250" y="195211"/>
                    <a:pt x="474250" y="123869"/>
                  </a:cubicBezTo>
                  <a:cubicBezTo>
                    <a:pt x="474250" y="52527"/>
                    <a:pt x="467201" y="32619"/>
                    <a:pt x="444722" y="32619"/>
                  </a:cubicBezTo>
                  <a:cubicBezTo>
                    <a:pt x="422243" y="32619"/>
                    <a:pt x="417100" y="96437"/>
                    <a:pt x="417100" y="122631"/>
                  </a:cubicBezTo>
                </a:path>
              </a:pathLst>
            </a:custGeom>
            <a:solidFill>
              <a:srgbClr val="003658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F1D40D7-81E8-48F7-AE99-67031E536301}"/>
                </a:ext>
              </a:extLst>
            </p:cNvPr>
            <p:cNvSpPr/>
            <p:nvPr/>
          </p:nvSpPr>
          <p:spPr>
            <a:xfrm>
              <a:off x="672083" y="1803091"/>
              <a:ext cx="85169" cy="134736"/>
            </a:xfrm>
            <a:custGeom>
              <a:avLst/>
              <a:gdLst>
                <a:gd name="connsiteX0" fmla="*/ 30766 w 47625"/>
                <a:gd name="connsiteY0" fmla="*/ 75248 h 75342"/>
                <a:gd name="connsiteX1" fmla="*/ 15716 w 47625"/>
                <a:gd name="connsiteY1" fmla="*/ 73152 h 75342"/>
                <a:gd name="connsiteX2" fmla="*/ 6287 w 47625"/>
                <a:gd name="connsiteY2" fmla="*/ 66865 h 75342"/>
                <a:gd name="connsiteX3" fmla="*/ 1429 w 47625"/>
                <a:gd name="connsiteY3" fmla="*/ 56388 h 75342"/>
                <a:gd name="connsiteX4" fmla="*/ 0 w 47625"/>
                <a:gd name="connsiteY4" fmla="*/ 41910 h 75342"/>
                <a:gd name="connsiteX5" fmla="*/ 0 w 47625"/>
                <a:gd name="connsiteY5" fmla="*/ 34195 h 75342"/>
                <a:gd name="connsiteX6" fmla="*/ 1524 w 47625"/>
                <a:gd name="connsiteY6" fmla="*/ 20193 h 75342"/>
                <a:gd name="connsiteX7" fmla="*/ 6668 w 47625"/>
                <a:gd name="connsiteY7" fmla="*/ 9430 h 75342"/>
                <a:gd name="connsiteX8" fmla="*/ 16383 w 47625"/>
                <a:gd name="connsiteY8" fmla="*/ 2476 h 75342"/>
                <a:gd name="connsiteX9" fmla="*/ 31623 w 47625"/>
                <a:gd name="connsiteY9" fmla="*/ 0 h 75342"/>
                <a:gd name="connsiteX10" fmla="*/ 40195 w 47625"/>
                <a:gd name="connsiteY10" fmla="*/ 762 h 75342"/>
                <a:gd name="connsiteX11" fmla="*/ 47625 w 47625"/>
                <a:gd name="connsiteY11" fmla="*/ 2667 h 75342"/>
                <a:gd name="connsiteX12" fmla="*/ 45434 w 47625"/>
                <a:gd name="connsiteY12" fmla="*/ 12668 h 75342"/>
                <a:gd name="connsiteX13" fmla="*/ 39815 w 47625"/>
                <a:gd name="connsiteY13" fmla="*/ 11335 h 75342"/>
                <a:gd name="connsiteX14" fmla="*/ 32957 w 47625"/>
                <a:gd name="connsiteY14" fmla="*/ 10763 h 75342"/>
                <a:gd name="connsiteX15" fmla="*/ 23813 w 47625"/>
                <a:gd name="connsiteY15" fmla="*/ 11811 h 75342"/>
                <a:gd name="connsiteX16" fmla="*/ 17621 w 47625"/>
                <a:gd name="connsiteY16" fmla="*/ 15430 h 75342"/>
                <a:gd name="connsiteX17" fmla="*/ 14097 w 47625"/>
                <a:gd name="connsiteY17" fmla="*/ 22669 h 75342"/>
                <a:gd name="connsiteX18" fmla="*/ 13049 w 47625"/>
                <a:gd name="connsiteY18" fmla="*/ 34480 h 75342"/>
                <a:gd name="connsiteX19" fmla="*/ 13049 w 47625"/>
                <a:gd name="connsiteY19" fmla="*/ 41434 h 75342"/>
                <a:gd name="connsiteX20" fmla="*/ 14002 w 47625"/>
                <a:gd name="connsiteY20" fmla="*/ 53054 h 75342"/>
                <a:gd name="connsiteX21" fmla="*/ 17336 w 47625"/>
                <a:gd name="connsiteY21" fmla="*/ 60103 h 75342"/>
                <a:gd name="connsiteX22" fmla="*/ 23622 w 47625"/>
                <a:gd name="connsiteY22" fmla="*/ 63627 h 75342"/>
                <a:gd name="connsiteX23" fmla="*/ 33242 w 47625"/>
                <a:gd name="connsiteY23" fmla="*/ 64579 h 75342"/>
                <a:gd name="connsiteX24" fmla="*/ 40005 w 47625"/>
                <a:gd name="connsiteY24" fmla="*/ 64198 h 75342"/>
                <a:gd name="connsiteX25" fmla="*/ 47244 w 47625"/>
                <a:gd name="connsiteY25" fmla="*/ 63246 h 75342"/>
                <a:gd name="connsiteX26" fmla="*/ 45149 w 47625"/>
                <a:gd name="connsiteY26" fmla="*/ 73533 h 75342"/>
                <a:gd name="connsiteX27" fmla="*/ 37814 w 47625"/>
                <a:gd name="connsiteY27" fmla="*/ 74867 h 75342"/>
                <a:gd name="connsiteX28" fmla="*/ 30480 w 47625"/>
                <a:gd name="connsiteY28" fmla="*/ 75343 h 7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7625" h="75342">
                  <a:moveTo>
                    <a:pt x="30766" y="75248"/>
                  </a:moveTo>
                  <a:cubicBezTo>
                    <a:pt x="24765" y="75248"/>
                    <a:pt x="19717" y="74581"/>
                    <a:pt x="15716" y="73152"/>
                  </a:cubicBezTo>
                  <a:cubicBezTo>
                    <a:pt x="11716" y="71723"/>
                    <a:pt x="8573" y="69628"/>
                    <a:pt x="6287" y="66865"/>
                  </a:cubicBezTo>
                  <a:cubicBezTo>
                    <a:pt x="4001" y="64103"/>
                    <a:pt x="2286" y="60579"/>
                    <a:pt x="1429" y="56388"/>
                  </a:cubicBezTo>
                  <a:cubicBezTo>
                    <a:pt x="572" y="52197"/>
                    <a:pt x="0" y="47339"/>
                    <a:pt x="0" y="41910"/>
                  </a:cubicBezTo>
                  <a:lnTo>
                    <a:pt x="0" y="34195"/>
                  </a:lnTo>
                  <a:cubicBezTo>
                    <a:pt x="0" y="29051"/>
                    <a:pt x="476" y="24384"/>
                    <a:pt x="1524" y="20193"/>
                  </a:cubicBezTo>
                  <a:cubicBezTo>
                    <a:pt x="2477" y="16002"/>
                    <a:pt x="4191" y="12382"/>
                    <a:pt x="6668" y="9430"/>
                  </a:cubicBezTo>
                  <a:cubicBezTo>
                    <a:pt x="9049" y="6477"/>
                    <a:pt x="12287" y="4096"/>
                    <a:pt x="16383" y="2476"/>
                  </a:cubicBezTo>
                  <a:cubicBezTo>
                    <a:pt x="20479" y="857"/>
                    <a:pt x="25527" y="0"/>
                    <a:pt x="31623" y="0"/>
                  </a:cubicBezTo>
                  <a:cubicBezTo>
                    <a:pt x="34576" y="0"/>
                    <a:pt x="37433" y="190"/>
                    <a:pt x="40195" y="762"/>
                  </a:cubicBezTo>
                  <a:cubicBezTo>
                    <a:pt x="42958" y="1238"/>
                    <a:pt x="45434" y="1810"/>
                    <a:pt x="47625" y="2667"/>
                  </a:cubicBezTo>
                  <a:lnTo>
                    <a:pt x="45434" y="12668"/>
                  </a:lnTo>
                  <a:cubicBezTo>
                    <a:pt x="43815" y="12192"/>
                    <a:pt x="42005" y="11716"/>
                    <a:pt x="39815" y="11335"/>
                  </a:cubicBezTo>
                  <a:cubicBezTo>
                    <a:pt x="37624" y="10954"/>
                    <a:pt x="35338" y="10763"/>
                    <a:pt x="32957" y="10763"/>
                  </a:cubicBezTo>
                  <a:cubicBezTo>
                    <a:pt x="29337" y="10763"/>
                    <a:pt x="26384" y="11144"/>
                    <a:pt x="23813" y="11811"/>
                  </a:cubicBezTo>
                  <a:cubicBezTo>
                    <a:pt x="21336" y="12478"/>
                    <a:pt x="19241" y="13716"/>
                    <a:pt x="17621" y="15430"/>
                  </a:cubicBezTo>
                  <a:cubicBezTo>
                    <a:pt x="16002" y="17145"/>
                    <a:pt x="14859" y="19621"/>
                    <a:pt x="14097" y="22669"/>
                  </a:cubicBezTo>
                  <a:cubicBezTo>
                    <a:pt x="13335" y="25717"/>
                    <a:pt x="13049" y="29718"/>
                    <a:pt x="13049" y="34480"/>
                  </a:cubicBezTo>
                  <a:lnTo>
                    <a:pt x="13049" y="41434"/>
                  </a:lnTo>
                  <a:cubicBezTo>
                    <a:pt x="13049" y="46196"/>
                    <a:pt x="13335" y="50006"/>
                    <a:pt x="14002" y="53054"/>
                  </a:cubicBezTo>
                  <a:cubicBezTo>
                    <a:pt x="14669" y="56102"/>
                    <a:pt x="15716" y="58483"/>
                    <a:pt x="17336" y="60103"/>
                  </a:cubicBezTo>
                  <a:cubicBezTo>
                    <a:pt x="18955" y="61817"/>
                    <a:pt x="20955" y="62960"/>
                    <a:pt x="23622" y="63627"/>
                  </a:cubicBezTo>
                  <a:cubicBezTo>
                    <a:pt x="26194" y="64198"/>
                    <a:pt x="29432" y="64579"/>
                    <a:pt x="33242" y="64579"/>
                  </a:cubicBezTo>
                  <a:cubicBezTo>
                    <a:pt x="35243" y="64579"/>
                    <a:pt x="37529" y="64484"/>
                    <a:pt x="40005" y="64198"/>
                  </a:cubicBezTo>
                  <a:cubicBezTo>
                    <a:pt x="42577" y="64008"/>
                    <a:pt x="44958" y="63627"/>
                    <a:pt x="47244" y="63246"/>
                  </a:cubicBezTo>
                  <a:lnTo>
                    <a:pt x="45149" y="73533"/>
                  </a:lnTo>
                  <a:cubicBezTo>
                    <a:pt x="42863" y="74104"/>
                    <a:pt x="40481" y="74486"/>
                    <a:pt x="37814" y="74867"/>
                  </a:cubicBezTo>
                  <a:cubicBezTo>
                    <a:pt x="35243" y="75152"/>
                    <a:pt x="32766" y="75343"/>
                    <a:pt x="30480" y="75343"/>
                  </a:cubicBezTo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603DE80-8364-423B-AACD-00546EB92249}"/>
                </a:ext>
              </a:extLst>
            </p:cNvPr>
            <p:cNvSpPr/>
            <p:nvPr/>
          </p:nvSpPr>
          <p:spPr>
            <a:xfrm>
              <a:off x="855026" y="1802068"/>
              <a:ext cx="105609" cy="136610"/>
            </a:xfrm>
            <a:custGeom>
              <a:avLst/>
              <a:gdLst>
                <a:gd name="connsiteX0" fmla="*/ 29528 w 59055"/>
                <a:gd name="connsiteY0" fmla="*/ 0 h 76390"/>
                <a:gd name="connsiteX1" fmla="*/ 44196 w 59055"/>
                <a:gd name="connsiteY1" fmla="*/ 2477 h 76390"/>
                <a:gd name="connsiteX2" fmla="*/ 53150 w 59055"/>
                <a:gd name="connsiteY2" fmla="*/ 9430 h 76390"/>
                <a:gd name="connsiteX3" fmla="*/ 57722 w 59055"/>
                <a:gd name="connsiteY3" fmla="*/ 20098 h 76390"/>
                <a:gd name="connsiteX4" fmla="*/ 59055 w 59055"/>
                <a:gd name="connsiteY4" fmla="*/ 33814 h 76390"/>
                <a:gd name="connsiteX5" fmla="*/ 59055 w 59055"/>
                <a:gd name="connsiteY5" fmla="*/ 42672 h 76390"/>
                <a:gd name="connsiteX6" fmla="*/ 57722 w 59055"/>
                <a:gd name="connsiteY6" fmla="*/ 56388 h 76390"/>
                <a:gd name="connsiteX7" fmla="*/ 53054 w 59055"/>
                <a:gd name="connsiteY7" fmla="*/ 67056 h 76390"/>
                <a:gd name="connsiteX8" fmla="*/ 44006 w 59055"/>
                <a:gd name="connsiteY8" fmla="*/ 73914 h 76390"/>
                <a:gd name="connsiteX9" fmla="*/ 29528 w 59055"/>
                <a:gd name="connsiteY9" fmla="*/ 76391 h 76390"/>
                <a:gd name="connsiteX10" fmla="*/ 14954 w 59055"/>
                <a:gd name="connsiteY10" fmla="*/ 73914 h 76390"/>
                <a:gd name="connsiteX11" fmla="*/ 5906 w 59055"/>
                <a:gd name="connsiteY11" fmla="*/ 66961 h 76390"/>
                <a:gd name="connsiteX12" fmla="*/ 1334 w 59055"/>
                <a:gd name="connsiteY12" fmla="*/ 56293 h 76390"/>
                <a:gd name="connsiteX13" fmla="*/ 0 w 59055"/>
                <a:gd name="connsiteY13" fmla="*/ 42577 h 76390"/>
                <a:gd name="connsiteX14" fmla="*/ 0 w 59055"/>
                <a:gd name="connsiteY14" fmla="*/ 33719 h 76390"/>
                <a:gd name="connsiteX15" fmla="*/ 1429 w 59055"/>
                <a:gd name="connsiteY15" fmla="*/ 20003 h 76390"/>
                <a:gd name="connsiteX16" fmla="*/ 6191 w 59055"/>
                <a:gd name="connsiteY16" fmla="*/ 9335 h 76390"/>
                <a:gd name="connsiteX17" fmla="*/ 15145 w 59055"/>
                <a:gd name="connsiteY17" fmla="*/ 2477 h 76390"/>
                <a:gd name="connsiteX18" fmla="*/ 29432 w 59055"/>
                <a:gd name="connsiteY18" fmla="*/ 95 h 76390"/>
                <a:gd name="connsiteX19" fmla="*/ 29623 w 59055"/>
                <a:gd name="connsiteY19" fmla="*/ 65627 h 76390"/>
                <a:gd name="connsiteX20" fmla="*/ 36576 w 59055"/>
                <a:gd name="connsiteY20" fmla="*/ 64675 h 76390"/>
                <a:gd name="connsiteX21" fmla="*/ 41624 w 59055"/>
                <a:gd name="connsiteY21" fmla="*/ 61151 h 76390"/>
                <a:gd name="connsiteX22" fmla="*/ 44768 w 59055"/>
                <a:gd name="connsiteY22" fmla="*/ 54102 h 76390"/>
                <a:gd name="connsiteX23" fmla="*/ 45815 w 59055"/>
                <a:gd name="connsiteY23" fmla="*/ 42672 h 76390"/>
                <a:gd name="connsiteX24" fmla="*/ 45815 w 59055"/>
                <a:gd name="connsiteY24" fmla="*/ 33623 h 76390"/>
                <a:gd name="connsiteX25" fmla="*/ 44863 w 59055"/>
                <a:gd name="connsiteY25" fmla="*/ 22003 h 76390"/>
                <a:gd name="connsiteX26" fmla="*/ 41910 w 59055"/>
                <a:gd name="connsiteY26" fmla="*/ 15050 h 76390"/>
                <a:gd name="connsiteX27" fmla="*/ 36862 w 59055"/>
                <a:gd name="connsiteY27" fmla="*/ 11621 h 76390"/>
                <a:gd name="connsiteX28" fmla="*/ 29623 w 59055"/>
                <a:gd name="connsiteY28" fmla="*/ 10668 h 76390"/>
                <a:gd name="connsiteX29" fmla="*/ 22670 w 59055"/>
                <a:gd name="connsiteY29" fmla="*/ 11621 h 76390"/>
                <a:gd name="connsiteX30" fmla="*/ 17526 w 59055"/>
                <a:gd name="connsiteY30" fmla="*/ 15050 h 76390"/>
                <a:gd name="connsiteX31" fmla="*/ 14383 w 59055"/>
                <a:gd name="connsiteY31" fmla="*/ 22003 h 76390"/>
                <a:gd name="connsiteX32" fmla="*/ 13335 w 59055"/>
                <a:gd name="connsiteY32" fmla="*/ 33623 h 76390"/>
                <a:gd name="connsiteX33" fmla="*/ 13335 w 59055"/>
                <a:gd name="connsiteY33" fmla="*/ 42672 h 76390"/>
                <a:gd name="connsiteX34" fmla="*/ 14383 w 59055"/>
                <a:gd name="connsiteY34" fmla="*/ 54197 h 76390"/>
                <a:gd name="connsiteX35" fmla="*/ 17431 w 59055"/>
                <a:gd name="connsiteY35" fmla="*/ 61151 h 76390"/>
                <a:gd name="connsiteX36" fmla="*/ 22574 w 59055"/>
                <a:gd name="connsiteY36" fmla="*/ 64675 h 76390"/>
                <a:gd name="connsiteX37" fmla="*/ 29718 w 59055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9055" h="76390">
                  <a:moveTo>
                    <a:pt x="29528" y="0"/>
                  </a:moveTo>
                  <a:cubicBezTo>
                    <a:pt x="35528" y="0"/>
                    <a:pt x="40386" y="857"/>
                    <a:pt x="44196" y="2477"/>
                  </a:cubicBezTo>
                  <a:cubicBezTo>
                    <a:pt x="48006" y="4096"/>
                    <a:pt x="50959" y="6477"/>
                    <a:pt x="53150" y="9430"/>
                  </a:cubicBezTo>
                  <a:cubicBezTo>
                    <a:pt x="55340" y="12383"/>
                    <a:pt x="56864" y="15907"/>
                    <a:pt x="57722" y="20098"/>
                  </a:cubicBezTo>
                  <a:cubicBezTo>
                    <a:pt x="58579" y="24194"/>
                    <a:pt x="59055" y="28766"/>
                    <a:pt x="59055" y="33814"/>
                  </a:cubicBezTo>
                  <a:lnTo>
                    <a:pt x="59055" y="42672"/>
                  </a:lnTo>
                  <a:cubicBezTo>
                    <a:pt x="59055" y="47720"/>
                    <a:pt x="58579" y="52292"/>
                    <a:pt x="57722" y="56388"/>
                  </a:cubicBezTo>
                  <a:cubicBezTo>
                    <a:pt x="56864" y="60484"/>
                    <a:pt x="55245" y="64103"/>
                    <a:pt x="53054" y="67056"/>
                  </a:cubicBezTo>
                  <a:cubicBezTo>
                    <a:pt x="50864" y="70009"/>
                    <a:pt x="47816" y="72295"/>
                    <a:pt x="44006" y="73914"/>
                  </a:cubicBezTo>
                  <a:cubicBezTo>
                    <a:pt x="40196" y="75533"/>
                    <a:pt x="35338" y="76391"/>
                    <a:pt x="29528" y="76391"/>
                  </a:cubicBezTo>
                  <a:cubicBezTo>
                    <a:pt x="23717" y="76391"/>
                    <a:pt x="18764" y="75533"/>
                    <a:pt x="14954" y="73914"/>
                  </a:cubicBezTo>
                  <a:cubicBezTo>
                    <a:pt x="11144" y="72295"/>
                    <a:pt x="8192" y="69914"/>
                    <a:pt x="5906" y="66961"/>
                  </a:cubicBezTo>
                  <a:cubicBezTo>
                    <a:pt x="3715" y="64008"/>
                    <a:pt x="2191" y="60389"/>
                    <a:pt x="1334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145" y="2477"/>
                  </a:cubicBezTo>
                  <a:cubicBezTo>
                    <a:pt x="18860" y="857"/>
                    <a:pt x="23717" y="95"/>
                    <a:pt x="29432" y="95"/>
                  </a:cubicBezTo>
                  <a:moveTo>
                    <a:pt x="29623" y="65627"/>
                  </a:moveTo>
                  <a:cubicBezTo>
                    <a:pt x="32195" y="65627"/>
                    <a:pt x="34576" y="65342"/>
                    <a:pt x="36576" y="64675"/>
                  </a:cubicBezTo>
                  <a:cubicBezTo>
                    <a:pt x="38576" y="64008"/>
                    <a:pt x="40291" y="62865"/>
                    <a:pt x="41624" y="61151"/>
                  </a:cubicBezTo>
                  <a:cubicBezTo>
                    <a:pt x="42958" y="59436"/>
                    <a:pt x="44006" y="57055"/>
                    <a:pt x="44768" y="54102"/>
                  </a:cubicBezTo>
                  <a:cubicBezTo>
                    <a:pt x="45530" y="51149"/>
                    <a:pt x="45815" y="47339"/>
                    <a:pt x="45815" y="42672"/>
                  </a:cubicBezTo>
                  <a:lnTo>
                    <a:pt x="45815" y="33623"/>
                  </a:lnTo>
                  <a:cubicBezTo>
                    <a:pt x="45815" y="28861"/>
                    <a:pt x="45530" y="25051"/>
                    <a:pt x="44863" y="22003"/>
                  </a:cubicBezTo>
                  <a:cubicBezTo>
                    <a:pt x="44196" y="19050"/>
                    <a:pt x="43244" y="16669"/>
                    <a:pt x="41910" y="15050"/>
                  </a:cubicBezTo>
                  <a:cubicBezTo>
                    <a:pt x="40577" y="13335"/>
                    <a:pt x="38862" y="12192"/>
                    <a:pt x="36862" y="11621"/>
                  </a:cubicBezTo>
                  <a:cubicBezTo>
                    <a:pt x="34766" y="10954"/>
                    <a:pt x="32385" y="10668"/>
                    <a:pt x="29623" y="10668"/>
                  </a:cubicBezTo>
                  <a:cubicBezTo>
                    <a:pt x="26861" y="10668"/>
                    <a:pt x="24670" y="10954"/>
                    <a:pt x="22670" y="11621"/>
                  </a:cubicBezTo>
                  <a:cubicBezTo>
                    <a:pt x="20669" y="12287"/>
                    <a:pt x="18860" y="13335"/>
                    <a:pt x="17526" y="15050"/>
                  </a:cubicBezTo>
                  <a:cubicBezTo>
                    <a:pt x="16193" y="16764"/>
                    <a:pt x="15145" y="19050"/>
                    <a:pt x="14383" y="22003"/>
                  </a:cubicBezTo>
                  <a:cubicBezTo>
                    <a:pt x="13621" y="24956"/>
                    <a:pt x="13335" y="28861"/>
                    <a:pt x="13335" y="33623"/>
                  </a:cubicBezTo>
                  <a:lnTo>
                    <a:pt x="13335" y="42672"/>
                  </a:lnTo>
                  <a:cubicBezTo>
                    <a:pt x="13335" y="47435"/>
                    <a:pt x="13716" y="51245"/>
                    <a:pt x="14383" y="54197"/>
                  </a:cubicBezTo>
                  <a:cubicBezTo>
                    <a:pt x="15050" y="57150"/>
                    <a:pt x="16097" y="59436"/>
                    <a:pt x="17431" y="61151"/>
                  </a:cubicBezTo>
                  <a:cubicBezTo>
                    <a:pt x="18764" y="62865"/>
                    <a:pt x="20479" y="64008"/>
                    <a:pt x="22574" y="64675"/>
                  </a:cubicBezTo>
                  <a:cubicBezTo>
                    <a:pt x="24575" y="65342"/>
                    <a:pt x="26956" y="65627"/>
                    <a:pt x="29718" y="65627"/>
                  </a:cubicBezTo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7932515-08AB-49D0-B96F-24D026C876E6}"/>
                </a:ext>
              </a:extLst>
            </p:cNvPr>
            <p:cNvSpPr/>
            <p:nvPr/>
          </p:nvSpPr>
          <p:spPr>
            <a:xfrm>
              <a:off x="1069310" y="1804794"/>
              <a:ext cx="96580" cy="130989"/>
            </a:xfrm>
            <a:custGeom>
              <a:avLst/>
              <a:gdLst>
                <a:gd name="connsiteX0" fmla="*/ 51435 w 54006"/>
                <a:gd name="connsiteY0" fmla="*/ 23527 h 73247"/>
                <a:gd name="connsiteX1" fmla="*/ 47911 w 54006"/>
                <a:gd name="connsiteY1" fmla="*/ 36385 h 73247"/>
                <a:gd name="connsiteX2" fmla="*/ 37528 w 54006"/>
                <a:gd name="connsiteY2" fmla="*/ 43625 h 73247"/>
                <a:gd name="connsiteX3" fmla="*/ 54007 w 54006"/>
                <a:gd name="connsiteY3" fmla="*/ 73247 h 73247"/>
                <a:gd name="connsiteX4" fmla="*/ 40100 w 54006"/>
                <a:gd name="connsiteY4" fmla="*/ 73247 h 73247"/>
                <a:gd name="connsiteX5" fmla="*/ 25051 w 54006"/>
                <a:gd name="connsiteY5" fmla="*/ 45053 h 73247"/>
                <a:gd name="connsiteX6" fmla="*/ 12668 w 54006"/>
                <a:gd name="connsiteY6" fmla="*/ 45053 h 73247"/>
                <a:gd name="connsiteX7" fmla="*/ 12668 w 54006"/>
                <a:gd name="connsiteY7" fmla="*/ 73247 h 73247"/>
                <a:gd name="connsiteX8" fmla="*/ 0 w 54006"/>
                <a:gd name="connsiteY8" fmla="*/ 73247 h 73247"/>
                <a:gd name="connsiteX9" fmla="*/ 0 w 54006"/>
                <a:gd name="connsiteY9" fmla="*/ 0 h 73247"/>
                <a:gd name="connsiteX10" fmla="*/ 29432 w 54006"/>
                <a:gd name="connsiteY10" fmla="*/ 0 h 73247"/>
                <a:gd name="connsiteX11" fmla="*/ 39433 w 54006"/>
                <a:gd name="connsiteY11" fmla="*/ 1715 h 73247"/>
                <a:gd name="connsiteX12" fmla="*/ 46196 w 54006"/>
                <a:gd name="connsiteY12" fmla="*/ 6286 h 73247"/>
                <a:gd name="connsiteX13" fmla="*/ 50006 w 54006"/>
                <a:gd name="connsiteY13" fmla="*/ 13049 h 73247"/>
                <a:gd name="connsiteX14" fmla="*/ 51244 w 54006"/>
                <a:gd name="connsiteY14" fmla="*/ 21336 h 73247"/>
                <a:gd name="connsiteX15" fmla="*/ 51244 w 54006"/>
                <a:gd name="connsiteY15" fmla="*/ 23622 h 73247"/>
                <a:gd name="connsiteX16" fmla="*/ 12763 w 54006"/>
                <a:gd name="connsiteY16" fmla="*/ 34576 h 73247"/>
                <a:gd name="connsiteX17" fmla="*/ 26479 w 54006"/>
                <a:gd name="connsiteY17" fmla="*/ 34576 h 73247"/>
                <a:gd name="connsiteX18" fmla="*/ 35528 w 54006"/>
                <a:gd name="connsiteY18" fmla="*/ 31909 h 73247"/>
                <a:gd name="connsiteX19" fmla="*/ 38576 w 54006"/>
                <a:gd name="connsiteY19" fmla="*/ 23336 h 73247"/>
                <a:gd name="connsiteX20" fmla="*/ 38576 w 54006"/>
                <a:gd name="connsiteY20" fmla="*/ 21908 h 73247"/>
                <a:gd name="connsiteX21" fmla="*/ 26956 w 54006"/>
                <a:gd name="connsiteY21" fmla="*/ 10477 h 73247"/>
                <a:gd name="connsiteX22" fmla="*/ 12763 w 54006"/>
                <a:gd name="connsiteY22" fmla="*/ 10477 h 73247"/>
                <a:gd name="connsiteX23" fmla="*/ 12763 w 54006"/>
                <a:gd name="connsiteY23" fmla="*/ 34576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006" h="73247">
                  <a:moveTo>
                    <a:pt x="51435" y="23527"/>
                  </a:moveTo>
                  <a:cubicBezTo>
                    <a:pt x="51435" y="28670"/>
                    <a:pt x="50292" y="32956"/>
                    <a:pt x="47911" y="36385"/>
                  </a:cubicBezTo>
                  <a:cubicBezTo>
                    <a:pt x="45529" y="39815"/>
                    <a:pt x="42100" y="42196"/>
                    <a:pt x="37528" y="43625"/>
                  </a:cubicBezTo>
                  <a:lnTo>
                    <a:pt x="54007" y="73247"/>
                  </a:lnTo>
                  <a:lnTo>
                    <a:pt x="40100" y="73247"/>
                  </a:lnTo>
                  <a:lnTo>
                    <a:pt x="25051" y="45053"/>
                  </a:lnTo>
                  <a:lnTo>
                    <a:pt x="12668" y="45053"/>
                  </a:lnTo>
                  <a:lnTo>
                    <a:pt x="12668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9432" y="0"/>
                  </a:lnTo>
                  <a:cubicBezTo>
                    <a:pt x="33338" y="0"/>
                    <a:pt x="36671" y="571"/>
                    <a:pt x="39433" y="1715"/>
                  </a:cubicBezTo>
                  <a:cubicBezTo>
                    <a:pt x="42196" y="2858"/>
                    <a:pt x="44482" y="4381"/>
                    <a:pt x="46196" y="6286"/>
                  </a:cubicBezTo>
                  <a:cubicBezTo>
                    <a:pt x="47911" y="8192"/>
                    <a:pt x="49244" y="10477"/>
                    <a:pt x="50006" y="13049"/>
                  </a:cubicBezTo>
                  <a:cubicBezTo>
                    <a:pt x="50864" y="15621"/>
                    <a:pt x="51244" y="18383"/>
                    <a:pt x="51244" y="21336"/>
                  </a:cubicBezTo>
                  <a:lnTo>
                    <a:pt x="51244" y="23622"/>
                  </a:lnTo>
                  <a:close/>
                  <a:moveTo>
                    <a:pt x="12763" y="34576"/>
                  </a:moveTo>
                  <a:lnTo>
                    <a:pt x="26479" y="34576"/>
                  </a:lnTo>
                  <a:cubicBezTo>
                    <a:pt x="30480" y="34576"/>
                    <a:pt x="33433" y="33719"/>
                    <a:pt x="35528" y="31909"/>
                  </a:cubicBezTo>
                  <a:cubicBezTo>
                    <a:pt x="37624" y="30099"/>
                    <a:pt x="38576" y="27242"/>
                    <a:pt x="38576" y="23336"/>
                  </a:cubicBezTo>
                  <a:lnTo>
                    <a:pt x="38576" y="21908"/>
                  </a:lnTo>
                  <a:cubicBezTo>
                    <a:pt x="38576" y="14288"/>
                    <a:pt x="34671" y="10477"/>
                    <a:pt x="26956" y="10477"/>
                  </a:cubicBezTo>
                  <a:lnTo>
                    <a:pt x="12763" y="10477"/>
                  </a:lnTo>
                  <a:lnTo>
                    <a:pt x="12763" y="34576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B9E849F-63A0-4232-A0D7-E615AD8445FA}"/>
                </a:ext>
              </a:extLst>
            </p:cNvPr>
            <p:cNvSpPr/>
            <p:nvPr/>
          </p:nvSpPr>
          <p:spPr>
            <a:xfrm>
              <a:off x="1268264" y="1804794"/>
              <a:ext cx="90448" cy="130989"/>
            </a:xfrm>
            <a:custGeom>
              <a:avLst/>
              <a:gdLst>
                <a:gd name="connsiteX0" fmla="*/ 12859 w 50577"/>
                <a:gd name="connsiteY0" fmla="*/ 46006 h 73247"/>
                <a:gd name="connsiteX1" fmla="*/ 12859 w 50577"/>
                <a:gd name="connsiteY1" fmla="*/ 73247 h 73247"/>
                <a:gd name="connsiteX2" fmla="*/ 0 w 50577"/>
                <a:gd name="connsiteY2" fmla="*/ 73247 h 73247"/>
                <a:gd name="connsiteX3" fmla="*/ 0 w 50577"/>
                <a:gd name="connsiteY3" fmla="*/ 0 h 73247"/>
                <a:gd name="connsiteX4" fmla="*/ 28766 w 50577"/>
                <a:gd name="connsiteY4" fmla="*/ 0 h 73247"/>
                <a:gd name="connsiteX5" fmla="*/ 38767 w 50577"/>
                <a:gd name="connsiteY5" fmla="*/ 1619 h 73247"/>
                <a:gd name="connsiteX6" fmla="*/ 45529 w 50577"/>
                <a:gd name="connsiteY6" fmla="*/ 6191 h 73247"/>
                <a:gd name="connsiteX7" fmla="*/ 49340 w 50577"/>
                <a:gd name="connsiteY7" fmla="*/ 13049 h 73247"/>
                <a:gd name="connsiteX8" fmla="*/ 50578 w 50577"/>
                <a:gd name="connsiteY8" fmla="*/ 21622 h 73247"/>
                <a:gd name="connsiteX9" fmla="*/ 50578 w 50577"/>
                <a:gd name="connsiteY9" fmla="*/ 24098 h 73247"/>
                <a:gd name="connsiteX10" fmla="*/ 44482 w 50577"/>
                <a:gd name="connsiteY10" fmla="*/ 40386 h 73247"/>
                <a:gd name="connsiteX11" fmla="*/ 26670 w 50577"/>
                <a:gd name="connsiteY11" fmla="*/ 46006 h 73247"/>
                <a:gd name="connsiteX12" fmla="*/ 12764 w 50577"/>
                <a:gd name="connsiteY12" fmla="*/ 46006 h 73247"/>
                <a:gd name="connsiteX13" fmla="*/ 12859 w 50577"/>
                <a:gd name="connsiteY13" fmla="*/ 35909 h 73247"/>
                <a:gd name="connsiteX14" fmla="*/ 25527 w 50577"/>
                <a:gd name="connsiteY14" fmla="*/ 35909 h 73247"/>
                <a:gd name="connsiteX15" fmla="*/ 34766 w 50577"/>
                <a:gd name="connsiteY15" fmla="*/ 33147 h 73247"/>
                <a:gd name="connsiteX16" fmla="*/ 37814 w 50577"/>
                <a:gd name="connsiteY16" fmla="*/ 24384 h 73247"/>
                <a:gd name="connsiteX17" fmla="*/ 37814 w 50577"/>
                <a:gd name="connsiteY17" fmla="*/ 22003 h 73247"/>
                <a:gd name="connsiteX18" fmla="*/ 34957 w 50577"/>
                <a:gd name="connsiteY18" fmla="*/ 13144 h 73247"/>
                <a:gd name="connsiteX19" fmla="*/ 25908 w 50577"/>
                <a:gd name="connsiteY19" fmla="*/ 10096 h 73247"/>
                <a:gd name="connsiteX20" fmla="*/ 12859 w 50577"/>
                <a:gd name="connsiteY20" fmla="*/ 10096 h 73247"/>
                <a:gd name="connsiteX21" fmla="*/ 12859 w 50577"/>
                <a:gd name="connsiteY21" fmla="*/ 35909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577" h="73247">
                  <a:moveTo>
                    <a:pt x="12859" y="46006"/>
                  </a:moveTo>
                  <a:lnTo>
                    <a:pt x="12859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8766" y="0"/>
                  </a:lnTo>
                  <a:cubicBezTo>
                    <a:pt x="32671" y="0"/>
                    <a:pt x="36004" y="571"/>
                    <a:pt x="38767" y="1619"/>
                  </a:cubicBezTo>
                  <a:cubicBezTo>
                    <a:pt x="41529" y="2762"/>
                    <a:pt x="43720" y="4286"/>
                    <a:pt x="45529" y="6191"/>
                  </a:cubicBezTo>
                  <a:cubicBezTo>
                    <a:pt x="47244" y="8192"/>
                    <a:pt x="48577" y="10382"/>
                    <a:pt x="49340" y="13049"/>
                  </a:cubicBezTo>
                  <a:cubicBezTo>
                    <a:pt x="50197" y="15621"/>
                    <a:pt x="50578" y="18479"/>
                    <a:pt x="50578" y="21622"/>
                  </a:cubicBezTo>
                  <a:lnTo>
                    <a:pt x="50578" y="24098"/>
                  </a:lnTo>
                  <a:cubicBezTo>
                    <a:pt x="50578" y="31147"/>
                    <a:pt x="48577" y="36576"/>
                    <a:pt x="44482" y="40386"/>
                  </a:cubicBezTo>
                  <a:cubicBezTo>
                    <a:pt x="40386" y="44196"/>
                    <a:pt x="34480" y="46006"/>
                    <a:pt x="26670" y="46006"/>
                  </a:cubicBezTo>
                  <a:lnTo>
                    <a:pt x="12764" y="46006"/>
                  </a:lnTo>
                  <a:close/>
                  <a:moveTo>
                    <a:pt x="12859" y="35909"/>
                  </a:moveTo>
                  <a:lnTo>
                    <a:pt x="25527" y="35909"/>
                  </a:lnTo>
                  <a:cubicBezTo>
                    <a:pt x="29623" y="35909"/>
                    <a:pt x="32671" y="34957"/>
                    <a:pt x="34766" y="33147"/>
                  </a:cubicBezTo>
                  <a:cubicBezTo>
                    <a:pt x="36767" y="31337"/>
                    <a:pt x="37814" y="28384"/>
                    <a:pt x="37814" y="24384"/>
                  </a:cubicBezTo>
                  <a:lnTo>
                    <a:pt x="37814" y="22003"/>
                  </a:lnTo>
                  <a:cubicBezTo>
                    <a:pt x="37814" y="18098"/>
                    <a:pt x="36862" y="15145"/>
                    <a:pt x="34957" y="13144"/>
                  </a:cubicBezTo>
                  <a:cubicBezTo>
                    <a:pt x="33052" y="11144"/>
                    <a:pt x="30099" y="10096"/>
                    <a:pt x="25908" y="10096"/>
                  </a:cubicBezTo>
                  <a:lnTo>
                    <a:pt x="12859" y="10096"/>
                  </a:lnTo>
                  <a:lnTo>
                    <a:pt x="12859" y="35909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0762E8-EACB-4E79-91FE-D382DBD730D5}"/>
                </a:ext>
              </a:extLst>
            </p:cNvPr>
            <p:cNvSpPr/>
            <p:nvPr/>
          </p:nvSpPr>
          <p:spPr>
            <a:xfrm>
              <a:off x="1459723" y="1802068"/>
              <a:ext cx="105438" cy="136610"/>
            </a:xfrm>
            <a:custGeom>
              <a:avLst/>
              <a:gdLst>
                <a:gd name="connsiteX0" fmla="*/ 29337 w 58959"/>
                <a:gd name="connsiteY0" fmla="*/ 0 h 76390"/>
                <a:gd name="connsiteX1" fmla="*/ 44006 w 58959"/>
                <a:gd name="connsiteY1" fmla="*/ 2477 h 76390"/>
                <a:gd name="connsiteX2" fmla="*/ 53054 w 58959"/>
                <a:gd name="connsiteY2" fmla="*/ 9430 h 76390"/>
                <a:gd name="connsiteX3" fmla="*/ 57626 w 58959"/>
                <a:gd name="connsiteY3" fmla="*/ 20098 h 76390"/>
                <a:gd name="connsiteX4" fmla="*/ 58960 w 58959"/>
                <a:gd name="connsiteY4" fmla="*/ 33814 h 76390"/>
                <a:gd name="connsiteX5" fmla="*/ 58960 w 58959"/>
                <a:gd name="connsiteY5" fmla="*/ 42672 h 76390"/>
                <a:gd name="connsiteX6" fmla="*/ 57626 w 58959"/>
                <a:gd name="connsiteY6" fmla="*/ 56388 h 76390"/>
                <a:gd name="connsiteX7" fmla="*/ 52959 w 58959"/>
                <a:gd name="connsiteY7" fmla="*/ 67056 h 76390"/>
                <a:gd name="connsiteX8" fmla="*/ 43910 w 58959"/>
                <a:gd name="connsiteY8" fmla="*/ 73914 h 76390"/>
                <a:gd name="connsiteX9" fmla="*/ 29432 w 58959"/>
                <a:gd name="connsiteY9" fmla="*/ 76391 h 76390"/>
                <a:gd name="connsiteX10" fmla="*/ 14859 w 58959"/>
                <a:gd name="connsiteY10" fmla="*/ 73914 h 76390"/>
                <a:gd name="connsiteX11" fmla="*/ 5906 w 58959"/>
                <a:gd name="connsiteY11" fmla="*/ 66961 h 76390"/>
                <a:gd name="connsiteX12" fmla="*/ 1333 w 58959"/>
                <a:gd name="connsiteY12" fmla="*/ 56293 h 76390"/>
                <a:gd name="connsiteX13" fmla="*/ 0 w 58959"/>
                <a:gd name="connsiteY13" fmla="*/ 42577 h 76390"/>
                <a:gd name="connsiteX14" fmla="*/ 0 w 58959"/>
                <a:gd name="connsiteY14" fmla="*/ 33719 h 76390"/>
                <a:gd name="connsiteX15" fmla="*/ 1429 w 58959"/>
                <a:gd name="connsiteY15" fmla="*/ 20003 h 76390"/>
                <a:gd name="connsiteX16" fmla="*/ 6191 w 58959"/>
                <a:gd name="connsiteY16" fmla="*/ 9335 h 76390"/>
                <a:gd name="connsiteX17" fmla="*/ 15145 w 58959"/>
                <a:gd name="connsiteY17" fmla="*/ 2477 h 76390"/>
                <a:gd name="connsiteX18" fmla="*/ 29432 w 58959"/>
                <a:gd name="connsiteY18" fmla="*/ 95 h 76390"/>
                <a:gd name="connsiteX19" fmla="*/ 29432 w 58959"/>
                <a:gd name="connsiteY19" fmla="*/ 65627 h 76390"/>
                <a:gd name="connsiteX20" fmla="*/ 36385 w 58959"/>
                <a:gd name="connsiteY20" fmla="*/ 64675 h 76390"/>
                <a:gd name="connsiteX21" fmla="*/ 41434 w 58959"/>
                <a:gd name="connsiteY21" fmla="*/ 61151 h 76390"/>
                <a:gd name="connsiteX22" fmla="*/ 44577 w 58959"/>
                <a:gd name="connsiteY22" fmla="*/ 54102 h 76390"/>
                <a:gd name="connsiteX23" fmla="*/ 45625 w 58959"/>
                <a:gd name="connsiteY23" fmla="*/ 42672 h 76390"/>
                <a:gd name="connsiteX24" fmla="*/ 45625 w 58959"/>
                <a:gd name="connsiteY24" fmla="*/ 33623 h 76390"/>
                <a:gd name="connsiteX25" fmla="*/ 44672 w 58959"/>
                <a:gd name="connsiteY25" fmla="*/ 22003 h 76390"/>
                <a:gd name="connsiteX26" fmla="*/ 41720 w 58959"/>
                <a:gd name="connsiteY26" fmla="*/ 15050 h 76390"/>
                <a:gd name="connsiteX27" fmla="*/ 36671 w 58959"/>
                <a:gd name="connsiteY27" fmla="*/ 11621 h 76390"/>
                <a:gd name="connsiteX28" fmla="*/ 29432 w 58959"/>
                <a:gd name="connsiteY28" fmla="*/ 10668 h 76390"/>
                <a:gd name="connsiteX29" fmla="*/ 22479 w 58959"/>
                <a:gd name="connsiteY29" fmla="*/ 11621 h 76390"/>
                <a:gd name="connsiteX30" fmla="*/ 17335 w 58959"/>
                <a:gd name="connsiteY30" fmla="*/ 15050 h 76390"/>
                <a:gd name="connsiteX31" fmla="*/ 14192 w 58959"/>
                <a:gd name="connsiteY31" fmla="*/ 22003 h 76390"/>
                <a:gd name="connsiteX32" fmla="*/ 13145 w 58959"/>
                <a:gd name="connsiteY32" fmla="*/ 33623 h 76390"/>
                <a:gd name="connsiteX33" fmla="*/ 13145 w 58959"/>
                <a:gd name="connsiteY33" fmla="*/ 42672 h 76390"/>
                <a:gd name="connsiteX34" fmla="*/ 14192 w 58959"/>
                <a:gd name="connsiteY34" fmla="*/ 54197 h 76390"/>
                <a:gd name="connsiteX35" fmla="*/ 17240 w 58959"/>
                <a:gd name="connsiteY35" fmla="*/ 61151 h 76390"/>
                <a:gd name="connsiteX36" fmla="*/ 22384 w 58959"/>
                <a:gd name="connsiteY36" fmla="*/ 64675 h 76390"/>
                <a:gd name="connsiteX37" fmla="*/ 29528 w 58959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959" h="76390">
                  <a:moveTo>
                    <a:pt x="29337" y="0"/>
                  </a:moveTo>
                  <a:cubicBezTo>
                    <a:pt x="35338" y="0"/>
                    <a:pt x="40196" y="857"/>
                    <a:pt x="44006" y="2477"/>
                  </a:cubicBezTo>
                  <a:cubicBezTo>
                    <a:pt x="47816" y="4096"/>
                    <a:pt x="50768" y="6477"/>
                    <a:pt x="53054" y="9430"/>
                  </a:cubicBezTo>
                  <a:cubicBezTo>
                    <a:pt x="55245" y="12383"/>
                    <a:pt x="56769" y="15907"/>
                    <a:pt x="57626" y="20098"/>
                  </a:cubicBezTo>
                  <a:cubicBezTo>
                    <a:pt x="58483" y="24194"/>
                    <a:pt x="58960" y="28766"/>
                    <a:pt x="58960" y="33814"/>
                  </a:cubicBezTo>
                  <a:lnTo>
                    <a:pt x="58960" y="42672"/>
                  </a:lnTo>
                  <a:cubicBezTo>
                    <a:pt x="58960" y="47720"/>
                    <a:pt x="58483" y="52292"/>
                    <a:pt x="57626" y="56388"/>
                  </a:cubicBezTo>
                  <a:cubicBezTo>
                    <a:pt x="56769" y="60484"/>
                    <a:pt x="55150" y="64103"/>
                    <a:pt x="52959" y="67056"/>
                  </a:cubicBezTo>
                  <a:cubicBezTo>
                    <a:pt x="50768" y="70009"/>
                    <a:pt x="47720" y="72295"/>
                    <a:pt x="43910" y="73914"/>
                  </a:cubicBezTo>
                  <a:cubicBezTo>
                    <a:pt x="40100" y="75533"/>
                    <a:pt x="35243" y="76391"/>
                    <a:pt x="29432" y="76391"/>
                  </a:cubicBezTo>
                  <a:cubicBezTo>
                    <a:pt x="23622" y="76391"/>
                    <a:pt x="18669" y="75533"/>
                    <a:pt x="14859" y="73914"/>
                  </a:cubicBezTo>
                  <a:cubicBezTo>
                    <a:pt x="11049" y="72295"/>
                    <a:pt x="8096" y="69914"/>
                    <a:pt x="5906" y="66961"/>
                  </a:cubicBezTo>
                  <a:cubicBezTo>
                    <a:pt x="3715" y="64008"/>
                    <a:pt x="2191" y="60389"/>
                    <a:pt x="1333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145" y="2477"/>
                  </a:cubicBezTo>
                  <a:cubicBezTo>
                    <a:pt x="18859" y="857"/>
                    <a:pt x="23717" y="95"/>
                    <a:pt x="29432" y="95"/>
                  </a:cubicBezTo>
                  <a:moveTo>
                    <a:pt x="29432" y="65627"/>
                  </a:moveTo>
                  <a:cubicBezTo>
                    <a:pt x="32004" y="65627"/>
                    <a:pt x="34385" y="65342"/>
                    <a:pt x="36385" y="64675"/>
                  </a:cubicBezTo>
                  <a:cubicBezTo>
                    <a:pt x="38386" y="64008"/>
                    <a:pt x="40100" y="62865"/>
                    <a:pt x="41434" y="61151"/>
                  </a:cubicBezTo>
                  <a:cubicBezTo>
                    <a:pt x="42767" y="59436"/>
                    <a:pt x="43815" y="57055"/>
                    <a:pt x="44577" y="54102"/>
                  </a:cubicBezTo>
                  <a:cubicBezTo>
                    <a:pt x="45339" y="51149"/>
                    <a:pt x="45625" y="47339"/>
                    <a:pt x="45625" y="42672"/>
                  </a:cubicBezTo>
                  <a:lnTo>
                    <a:pt x="45625" y="33623"/>
                  </a:lnTo>
                  <a:cubicBezTo>
                    <a:pt x="45625" y="28861"/>
                    <a:pt x="45339" y="25051"/>
                    <a:pt x="44672" y="22003"/>
                  </a:cubicBezTo>
                  <a:cubicBezTo>
                    <a:pt x="44006" y="19050"/>
                    <a:pt x="43053" y="16669"/>
                    <a:pt x="41720" y="15050"/>
                  </a:cubicBezTo>
                  <a:cubicBezTo>
                    <a:pt x="40386" y="13335"/>
                    <a:pt x="38672" y="12192"/>
                    <a:pt x="36671" y="11621"/>
                  </a:cubicBezTo>
                  <a:cubicBezTo>
                    <a:pt x="34671" y="11049"/>
                    <a:pt x="32195" y="10668"/>
                    <a:pt x="29432" y="10668"/>
                  </a:cubicBezTo>
                  <a:cubicBezTo>
                    <a:pt x="26670" y="10668"/>
                    <a:pt x="24479" y="10954"/>
                    <a:pt x="22479" y="11621"/>
                  </a:cubicBezTo>
                  <a:cubicBezTo>
                    <a:pt x="20479" y="12287"/>
                    <a:pt x="18669" y="13335"/>
                    <a:pt x="17335" y="15050"/>
                  </a:cubicBezTo>
                  <a:cubicBezTo>
                    <a:pt x="16002" y="16764"/>
                    <a:pt x="14954" y="19050"/>
                    <a:pt x="14192" y="22003"/>
                  </a:cubicBezTo>
                  <a:cubicBezTo>
                    <a:pt x="13430" y="24956"/>
                    <a:pt x="13145" y="28861"/>
                    <a:pt x="13145" y="33623"/>
                  </a:cubicBezTo>
                  <a:lnTo>
                    <a:pt x="13145" y="42672"/>
                  </a:lnTo>
                  <a:cubicBezTo>
                    <a:pt x="13145" y="47435"/>
                    <a:pt x="13526" y="51245"/>
                    <a:pt x="14192" y="54197"/>
                  </a:cubicBezTo>
                  <a:cubicBezTo>
                    <a:pt x="14859" y="57150"/>
                    <a:pt x="15907" y="59436"/>
                    <a:pt x="17240" y="61151"/>
                  </a:cubicBezTo>
                  <a:cubicBezTo>
                    <a:pt x="18574" y="62865"/>
                    <a:pt x="20288" y="64008"/>
                    <a:pt x="22384" y="64675"/>
                  </a:cubicBezTo>
                  <a:cubicBezTo>
                    <a:pt x="24384" y="65342"/>
                    <a:pt x="26765" y="65627"/>
                    <a:pt x="29528" y="65627"/>
                  </a:cubicBezTo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D762E26-CDCE-427F-9CAF-922094F071A8}"/>
                </a:ext>
              </a:extLst>
            </p:cNvPr>
            <p:cNvSpPr/>
            <p:nvPr/>
          </p:nvSpPr>
          <p:spPr>
            <a:xfrm>
              <a:off x="1673837" y="1804794"/>
              <a:ext cx="96580" cy="130989"/>
            </a:xfrm>
            <a:custGeom>
              <a:avLst/>
              <a:gdLst>
                <a:gd name="connsiteX0" fmla="*/ 51340 w 54006"/>
                <a:gd name="connsiteY0" fmla="*/ 23527 h 73247"/>
                <a:gd name="connsiteX1" fmla="*/ 47816 w 54006"/>
                <a:gd name="connsiteY1" fmla="*/ 36385 h 73247"/>
                <a:gd name="connsiteX2" fmla="*/ 37529 w 54006"/>
                <a:gd name="connsiteY2" fmla="*/ 43625 h 73247"/>
                <a:gd name="connsiteX3" fmla="*/ 54007 w 54006"/>
                <a:gd name="connsiteY3" fmla="*/ 73247 h 73247"/>
                <a:gd name="connsiteX4" fmla="*/ 40100 w 54006"/>
                <a:gd name="connsiteY4" fmla="*/ 73247 h 73247"/>
                <a:gd name="connsiteX5" fmla="*/ 25051 w 54006"/>
                <a:gd name="connsiteY5" fmla="*/ 45053 h 73247"/>
                <a:gd name="connsiteX6" fmla="*/ 12668 w 54006"/>
                <a:gd name="connsiteY6" fmla="*/ 45053 h 73247"/>
                <a:gd name="connsiteX7" fmla="*/ 12668 w 54006"/>
                <a:gd name="connsiteY7" fmla="*/ 73247 h 73247"/>
                <a:gd name="connsiteX8" fmla="*/ 0 w 54006"/>
                <a:gd name="connsiteY8" fmla="*/ 73247 h 73247"/>
                <a:gd name="connsiteX9" fmla="*/ 0 w 54006"/>
                <a:gd name="connsiteY9" fmla="*/ 0 h 73247"/>
                <a:gd name="connsiteX10" fmla="*/ 29432 w 54006"/>
                <a:gd name="connsiteY10" fmla="*/ 0 h 73247"/>
                <a:gd name="connsiteX11" fmla="*/ 39433 w 54006"/>
                <a:gd name="connsiteY11" fmla="*/ 1715 h 73247"/>
                <a:gd name="connsiteX12" fmla="*/ 46196 w 54006"/>
                <a:gd name="connsiteY12" fmla="*/ 6286 h 73247"/>
                <a:gd name="connsiteX13" fmla="*/ 50006 w 54006"/>
                <a:gd name="connsiteY13" fmla="*/ 13049 h 73247"/>
                <a:gd name="connsiteX14" fmla="*/ 51245 w 54006"/>
                <a:gd name="connsiteY14" fmla="*/ 21336 h 73247"/>
                <a:gd name="connsiteX15" fmla="*/ 51245 w 54006"/>
                <a:gd name="connsiteY15" fmla="*/ 23622 h 73247"/>
                <a:gd name="connsiteX16" fmla="*/ 12668 w 54006"/>
                <a:gd name="connsiteY16" fmla="*/ 34576 h 73247"/>
                <a:gd name="connsiteX17" fmla="*/ 26384 w 54006"/>
                <a:gd name="connsiteY17" fmla="*/ 34576 h 73247"/>
                <a:gd name="connsiteX18" fmla="*/ 35433 w 54006"/>
                <a:gd name="connsiteY18" fmla="*/ 31909 h 73247"/>
                <a:gd name="connsiteX19" fmla="*/ 38481 w 54006"/>
                <a:gd name="connsiteY19" fmla="*/ 23336 h 73247"/>
                <a:gd name="connsiteX20" fmla="*/ 38481 w 54006"/>
                <a:gd name="connsiteY20" fmla="*/ 21908 h 73247"/>
                <a:gd name="connsiteX21" fmla="*/ 26860 w 54006"/>
                <a:gd name="connsiteY21" fmla="*/ 10477 h 73247"/>
                <a:gd name="connsiteX22" fmla="*/ 12668 w 54006"/>
                <a:gd name="connsiteY22" fmla="*/ 10477 h 73247"/>
                <a:gd name="connsiteX23" fmla="*/ 12668 w 54006"/>
                <a:gd name="connsiteY23" fmla="*/ 34576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006" h="73247">
                  <a:moveTo>
                    <a:pt x="51340" y="23527"/>
                  </a:moveTo>
                  <a:cubicBezTo>
                    <a:pt x="51340" y="28670"/>
                    <a:pt x="50197" y="32956"/>
                    <a:pt x="47816" y="36385"/>
                  </a:cubicBezTo>
                  <a:cubicBezTo>
                    <a:pt x="45434" y="39815"/>
                    <a:pt x="42005" y="42196"/>
                    <a:pt x="37529" y="43625"/>
                  </a:cubicBezTo>
                  <a:lnTo>
                    <a:pt x="54007" y="73247"/>
                  </a:lnTo>
                  <a:lnTo>
                    <a:pt x="40100" y="73247"/>
                  </a:lnTo>
                  <a:lnTo>
                    <a:pt x="25051" y="45053"/>
                  </a:lnTo>
                  <a:lnTo>
                    <a:pt x="12668" y="45053"/>
                  </a:lnTo>
                  <a:lnTo>
                    <a:pt x="12668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9432" y="0"/>
                  </a:lnTo>
                  <a:cubicBezTo>
                    <a:pt x="33338" y="0"/>
                    <a:pt x="36671" y="571"/>
                    <a:pt x="39433" y="1715"/>
                  </a:cubicBezTo>
                  <a:cubicBezTo>
                    <a:pt x="42196" y="2858"/>
                    <a:pt x="44482" y="4381"/>
                    <a:pt x="46196" y="6286"/>
                  </a:cubicBezTo>
                  <a:cubicBezTo>
                    <a:pt x="47911" y="8192"/>
                    <a:pt x="49244" y="10477"/>
                    <a:pt x="50006" y="13049"/>
                  </a:cubicBezTo>
                  <a:cubicBezTo>
                    <a:pt x="50864" y="15621"/>
                    <a:pt x="51245" y="18383"/>
                    <a:pt x="51245" y="21336"/>
                  </a:cubicBezTo>
                  <a:lnTo>
                    <a:pt x="51245" y="23622"/>
                  </a:lnTo>
                  <a:close/>
                  <a:moveTo>
                    <a:pt x="12668" y="34576"/>
                  </a:moveTo>
                  <a:lnTo>
                    <a:pt x="26384" y="34576"/>
                  </a:lnTo>
                  <a:cubicBezTo>
                    <a:pt x="30385" y="34576"/>
                    <a:pt x="33338" y="33719"/>
                    <a:pt x="35433" y="31909"/>
                  </a:cubicBezTo>
                  <a:cubicBezTo>
                    <a:pt x="37529" y="30099"/>
                    <a:pt x="38481" y="27242"/>
                    <a:pt x="38481" y="23336"/>
                  </a:cubicBezTo>
                  <a:lnTo>
                    <a:pt x="38481" y="21908"/>
                  </a:lnTo>
                  <a:cubicBezTo>
                    <a:pt x="38481" y="14288"/>
                    <a:pt x="34576" y="10477"/>
                    <a:pt x="26860" y="10477"/>
                  </a:cubicBezTo>
                  <a:lnTo>
                    <a:pt x="12668" y="10477"/>
                  </a:lnTo>
                  <a:lnTo>
                    <a:pt x="12668" y="34576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61E0521-6D88-4C6F-A962-E6562B06936A}"/>
                </a:ext>
              </a:extLst>
            </p:cNvPr>
            <p:cNvSpPr/>
            <p:nvPr/>
          </p:nvSpPr>
          <p:spPr>
            <a:xfrm>
              <a:off x="1864445" y="1804794"/>
              <a:ext cx="114976" cy="130989"/>
            </a:xfrm>
            <a:custGeom>
              <a:avLst/>
              <a:gdLst>
                <a:gd name="connsiteX0" fmla="*/ 44863 w 64293"/>
                <a:gd name="connsiteY0" fmla="*/ 53911 h 73247"/>
                <a:gd name="connsiteX1" fmla="*/ 18955 w 64293"/>
                <a:gd name="connsiteY1" fmla="*/ 53911 h 73247"/>
                <a:gd name="connsiteX2" fmla="*/ 12859 w 64293"/>
                <a:gd name="connsiteY2" fmla="*/ 73247 h 73247"/>
                <a:gd name="connsiteX3" fmla="*/ 0 w 64293"/>
                <a:gd name="connsiteY3" fmla="*/ 73247 h 73247"/>
                <a:gd name="connsiteX4" fmla="*/ 24955 w 64293"/>
                <a:gd name="connsiteY4" fmla="*/ 0 h 73247"/>
                <a:gd name="connsiteX5" fmla="*/ 38767 w 64293"/>
                <a:gd name="connsiteY5" fmla="*/ 0 h 73247"/>
                <a:gd name="connsiteX6" fmla="*/ 64294 w 64293"/>
                <a:gd name="connsiteY6" fmla="*/ 73247 h 73247"/>
                <a:gd name="connsiteX7" fmla="*/ 50959 w 64293"/>
                <a:gd name="connsiteY7" fmla="*/ 73247 h 73247"/>
                <a:gd name="connsiteX8" fmla="*/ 44863 w 64293"/>
                <a:gd name="connsiteY8" fmla="*/ 53911 h 73247"/>
                <a:gd name="connsiteX9" fmla="*/ 22193 w 64293"/>
                <a:gd name="connsiteY9" fmla="*/ 43625 h 73247"/>
                <a:gd name="connsiteX10" fmla="*/ 41624 w 64293"/>
                <a:gd name="connsiteY10" fmla="*/ 43625 h 73247"/>
                <a:gd name="connsiteX11" fmla="*/ 31909 w 64293"/>
                <a:gd name="connsiteY11" fmla="*/ 12573 h 73247"/>
                <a:gd name="connsiteX12" fmla="*/ 22098 w 64293"/>
                <a:gd name="connsiteY12" fmla="*/ 43625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293" h="73247">
                  <a:moveTo>
                    <a:pt x="44863" y="53911"/>
                  </a:moveTo>
                  <a:lnTo>
                    <a:pt x="18955" y="53911"/>
                  </a:lnTo>
                  <a:lnTo>
                    <a:pt x="12859" y="73247"/>
                  </a:lnTo>
                  <a:lnTo>
                    <a:pt x="0" y="73247"/>
                  </a:lnTo>
                  <a:lnTo>
                    <a:pt x="24955" y="0"/>
                  </a:lnTo>
                  <a:lnTo>
                    <a:pt x="38767" y="0"/>
                  </a:lnTo>
                  <a:lnTo>
                    <a:pt x="64294" y="73247"/>
                  </a:lnTo>
                  <a:lnTo>
                    <a:pt x="50959" y="73247"/>
                  </a:lnTo>
                  <a:lnTo>
                    <a:pt x="44863" y="53911"/>
                  </a:lnTo>
                  <a:close/>
                  <a:moveTo>
                    <a:pt x="22193" y="43625"/>
                  </a:moveTo>
                  <a:lnTo>
                    <a:pt x="41624" y="43625"/>
                  </a:lnTo>
                  <a:lnTo>
                    <a:pt x="31909" y="12573"/>
                  </a:lnTo>
                  <a:lnTo>
                    <a:pt x="22098" y="43625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88C3E3E-4411-4A64-A937-329FAA716022}"/>
                </a:ext>
              </a:extLst>
            </p:cNvPr>
            <p:cNvSpPr/>
            <p:nvPr/>
          </p:nvSpPr>
          <p:spPr>
            <a:xfrm>
              <a:off x="2056757" y="1804794"/>
              <a:ext cx="104245" cy="130989"/>
            </a:xfrm>
            <a:custGeom>
              <a:avLst/>
              <a:gdLst>
                <a:gd name="connsiteX0" fmla="*/ 58293 w 58292"/>
                <a:gd name="connsiteY0" fmla="*/ 0 h 73247"/>
                <a:gd name="connsiteX1" fmla="*/ 56864 w 58292"/>
                <a:gd name="connsiteY1" fmla="*/ 10573 h 73247"/>
                <a:gd name="connsiteX2" fmla="*/ 35623 w 58292"/>
                <a:gd name="connsiteY2" fmla="*/ 10573 h 73247"/>
                <a:gd name="connsiteX3" fmla="*/ 35623 w 58292"/>
                <a:gd name="connsiteY3" fmla="*/ 73247 h 73247"/>
                <a:gd name="connsiteX4" fmla="*/ 22765 w 58292"/>
                <a:gd name="connsiteY4" fmla="*/ 73247 h 73247"/>
                <a:gd name="connsiteX5" fmla="*/ 22765 w 58292"/>
                <a:gd name="connsiteY5" fmla="*/ 10573 h 73247"/>
                <a:gd name="connsiteX6" fmla="*/ 0 w 58292"/>
                <a:gd name="connsiteY6" fmla="*/ 10573 h 73247"/>
                <a:gd name="connsiteX7" fmla="*/ 1333 w 58292"/>
                <a:gd name="connsiteY7" fmla="*/ 0 h 73247"/>
                <a:gd name="connsiteX8" fmla="*/ 58293 w 58292"/>
                <a:gd name="connsiteY8" fmla="*/ 0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292" h="73247">
                  <a:moveTo>
                    <a:pt x="58293" y="0"/>
                  </a:moveTo>
                  <a:lnTo>
                    <a:pt x="56864" y="10573"/>
                  </a:lnTo>
                  <a:lnTo>
                    <a:pt x="35623" y="10573"/>
                  </a:lnTo>
                  <a:lnTo>
                    <a:pt x="35623" y="73247"/>
                  </a:lnTo>
                  <a:lnTo>
                    <a:pt x="22765" y="73247"/>
                  </a:lnTo>
                  <a:lnTo>
                    <a:pt x="22765" y="10573"/>
                  </a:lnTo>
                  <a:lnTo>
                    <a:pt x="0" y="10573"/>
                  </a:lnTo>
                  <a:lnTo>
                    <a:pt x="1333" y="0"/>
                  </a:lnTo>
                  <a:lnTo>
                    <a:pt x="58293" y="0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56CB9E7-2D41-4897-90FE-EBB017096ED1}"/>
                </a:ext>
              </a:extLst>
            </p:cNvPr>
            <p:cNvSpPr/>
            <p:nvPr/>
          </p:nvSpPr>
          <p:spPr>
            <a:xfrm>
              <a:off x="2262865" y="1804794"/>
              <a:ext cx="22994" cy="130989"/>
            </a:xfrm>
            <a:custGeom>
              <a:avLst/>
              <a:gdLst>
                <a:gd name="connsiteX0" fmla="*/ 0 w 12858"/>
                <a:gd name="connsiteY0" fmla="*/ 0 h 73247"/>
                <a:gd name="connsiteX1" fmla="*/ 12859 w 12858"/>
                <a:gd name="connsiteY1" fmla="*/ 0 h 73247"/>
                <a:gd name="connsiteX2" fmla="*/ 12859 w 12858"/>
                <a:gd name="connsiteY2" fmla="*/ 73247 h 73247"/>
                <a:gd name="connsiteX3" fmla="*/ 0 w 12858"/>
                <a:gd name="connsiteY3" fmla="*/ 73247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73247">
                  <a:moveTo>
                    <a:pt x="0" y="0"/>
                  </a:moveTo>
                  <a:lnTo>
                    <a:pt x="12859" y="0"/>
                  </a:lnTo>
                  <a:lnTo>
                    <a:pt x="12859" y="73247"/>
                  </a:lnTo>
                  <a:lnTo>
                    <a:pt x="0" y="73247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7F29F21-6BC0-406C-B1B0-0433CBD66F6A}"/>
                </a:ext>
              </a:extLst>
            </p:cNvPr>
            <p:cNvSpPr/>
            <p:nvPr/>
          </p:nvSpPr>
          <p:spPr>
            <a:xfrm>
              <a:off x="2394877" y="1802068"/>
              <a:ext cx="105438" cy="136610"/>
            </a:xfrm>
            <a:custGeom>
              <a:avLst/>
              <a:gdLst>
                <a:gd name="connsiteX0" fmla="*/ 29337 w 58959"/>
                <a:gd name="connsiteY0" fmla="*/ 0 h 76390"/>
                <a:gd name="connsiteX1" fmla="*/ 44006 w 58959"/>
                <a:gd name="connsiteY1" fmla="*/ 2477 h 76390"/>
                <a:gd name="connsiteX2" fmla="*/ 53054 w 58959"/>
                <a:gd name="connsiteY2" fmla="*/ 9430 h 76390"/>
                <a:gd name="connsiteX3" fmla="*/ 57626 w 58959"/>
                <a:gd name="connsiteY3" fmla="*/ 20098 h 76390"/>
                <a:gd name="connsiteX4" fmla="*/ 58960 w 58959"/>
                <a:gd name="connsiteY4" fmla="*/ 33814 h 76390"/>
                <a:gd name="connsiteX5" fmla="*/ 58960 w 58959"/>
                <a:gd name="connsiteY5" fmla="*/ 42672 h 76390"/>
                <a:gd name="connsiteX6" fmla="*/ 57626 w 58959"/>
                <a:gd name="connsiteY6" fmla="*/ 56388 h 76390"/>
                <a:gd name="connsiteX7" fmla="*/ 52959 w 58959"/>
                <a:gd name="connsiteY7" fmla="*/ 67056 h 76390"/>
                <a:gd name="connsiteX8" fmla="*/ 43910 w 58959"/>
                <a:gd name="connsiteY8" fmla="*/ 73914 h 76390"/>
                <a:gd name="connsiteX9" fmla="*/ 29432 w 58959"/>
                <a:gd name="connsiteY9" fmla="*/ 76391 h 76390"/>
                <a:gd name="connsiteX10" fmla="*/ 14859 w 58959"/>
                <a:gd name="connsiteY10" fmla="*/ 73914 h 76390"/>
                <a:gd name="connsiteX11" fmla="*/ 5906 w 58959"/>
                <a:gd name="connsiteY11" fmla="*/ 66961 h 76390"/>
                <a:gd name="connsiteX12" fmla="*/ 1333 w 58959"/>
                <a:gd name="connsiteY12" fmla="*/ 56293 h 76390"/>
                <a:gd name="connsiteX13" fmla="*/ 0 w 58959"/>
                <a:gd name="connsiteY13" fmla="*/ 42577 h 76390"/>
                <a:gd name="connsiteX14" fmla="*/ 0 w 58959"/>
                <a:gd name="connsiteY14" fmla="*/ 33719 h 76390"/>
                <a:gd name="connsiteX15" fmla="*/ 1429 w 58959"/>
                <a:gd name="connsiteY15" fmla="*/ 20003 h 76390"/>
                <a:gd name="connsiteX16" fmla="*/ 6191 w 58959"/>
                <a:gd name="connsiteY16" fmla="*/ 9335 h 76390"/>
                <a:gd name="connsiteX17" fmla="*/ 15240 w 58959"/>
                <a:gd name="connsiteY17" fmla="*/ 2477 h 76390"/>
                <a:gd name="connsiteX18" fmla="*/ 29527 w 58959"/>
                <a:gd name="connsiteY18" fmla="*/ 95 h 76390"/>
                <a:gd name="connsiteX19" fmla="*/ 29527 w 58959"/>
                <a:gd name="connsiteY19" fmla="*/ 65627 h 76390"/>
                <a:gd name="connsiteX20" fmla="*/ 36481 w 58959"/>
                <a:gd name="connsiteY20" fmla="*/ 64675 h 76390"/>
                <a:gd name="connsiteX21" fmla="*/ 41529 w 58959"/>
                <a:gd name="connsiteY21" fmla="*/ 61151 h 76390"/>
                <a:gd name="connsiteX22" fmla="*/ 44672 w 58959"/>
                <a:gd name="connsiteY22" fmla="*/ 54102 h 76390"/>
                <a:gd name="connsiteX23" fmla="*/ 45720 w 58959"/>
                <a:gd name="connsiteY23" fmla="*/ 42672 h 76390"/>
                <a:gd name="connsiteX24" fmla="*/ 45720 w 58959"/>
                <a:gd name="connsiteY24" fmla="*/ 33623 h 76390"/>
                <a:gd name="connsiteX25" fmla="*/ 44767 w 58959"/>
                <a:gd name="connsiteY25" fmla="*/ 22003 h 76390"/>
                <a:gd name="connsiteX26" fmla="*/ 41815 w 58959"/>
                <a:gd name="connsiteY26" fmla="*/ 15050 h 76390"/>
                <a:gd name="connsiteX27" fmla="*/ 36767 w 58959"/>
                <a:gd name="connsiteY27" fmla="*/ 11621 h 76390"/>
                <a:gd name="connsiteX28" fmla="*/ 29527 w 58959"/>
                <a:gd name="connsiteY28" fmla="*/ 10668 h 76390"/>
                <a:gd name="connsiteX29" fmla="*/ 22574 w 58959"/>
                <a:gd name="connsiteY29" fmla="*/ 11621 h 76390"/>
                <a:gd name="connsiteX30" fmla="*/ 17431 w 58959"/>
                <a:gd name="connsiteY30" fmla="*/ 15050 h 76390"/>
                <a:gd name="connsiteX31" fmla="*/ 14288 w 58959"/>
                <a:gd name="connsiteY31" fmla="*/ 22003 h 76390"/>
                <a:gd name="connsiteX32" fmla="*/ 13240 w 58959"/>
                <a:gd name="connsiteY32" fmla="*/ 33623 h 76390"/>
                <a:gd name="connsiteX33" fmla="*/ 13240 w 58959"/>
                <a:gd name="connsiteY33" fmla="*/ 42672 h 76390"/>
                <a:gd name="connsiteX34" fmla="*/ 14288 w 58959"/>
                <a:gd name="connsiteY34" fmla="*/ 54197 h 76390"/>
                <a:gd name="connsiteX35" fmla="*/ 17335 w 58959"/>
                <a:gd name="connsiteY35" fmla="*/ 61151 h 76390"/>
                <a:gd name="connsiteX36" fmla="*/ 22479 w 58959"/>
                <a:gd name="connsiteY36" fmla="*/ 64675 h 76390"/>
                <a:gd name="connsiteX37" fmla="*/ 29623 w 58959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959" h="76390">
                  <a:moveTo>
                    <a:pt x="29337" y="0"/>
                  </a:moveTo>
                  <a:cubicBezTo>
                    <a:pt x="35338" y="0"/>
                    <a:pt x="40196" y="857"/>
                    <a:pt x="44006" y="2477"/>
                  </a:cubicBezTo>
                  <a:cubicBezTo>
                    <a:pt x="47815" y="4096"/>
                    <a:pt x="50768" y="6477"/>
                    <a:pt x="53054" y="9430"/>
                  </a:cubicBezTo>
                  <a:cubicBezTo>
                    <a:pt x="55245" y="12383"/>
                    <a:pt x="56769" y="15907"/>
                    <a:pt x="57626" y="20098"/>
                  </a:cubicBezTo>
                  <a:cubicBezTo>
                    <a:pt x="58483" y="24194"/>
                    <a:pt x="58960" y="28766"/>
                    <a:pt x="58960" y="33814"/>
                  </a:cubicBezTo>
                  <a:lnTo>
                    <a:pt x="58960" y="42672"/>
                  </a:lnTo>
                  <a:cubicBezTo>
                    <a:pt x="58960" y="47720"/>
                    <a:pt x="58483" y="52292"/>
                    <a:pt x="57626" y="56388"/>
                  </a:cubicBezTo>
                  <a:cubicBezTo>
                    <a:pt x="56769" y="60484"/>
                    <a:pt x="55150" y="64103"/>
                    <a:pt x="52959" y="67056"/>
                  </a:cubicBezTo>
                  <a:cubicBezTo>
                    <a:pt x="50768" y="70009"/>
                    <a:pt x="47720" y="72295"/>
                    <a:pt x="43910" y="73914"/>
                  </a:cubicBezTo>
                  <a:cubicBezTo>
                    <a:pt x="40100" y="75533"/>
                    <a:pt x="35242" y="76391"/>
                    <a:pt x="29432" y="76391"/>
                  </a:cubicBezTo>
                  <a:cubicBezTo>
                    <a:pt x="23622" y="76391"/>
                    <a:pt x="18669" y="75533"/>
                    <a:pt x="14859" y="73914"/>
                  </a:cubicBezTo>
                  <a:cubicBezTo>
                    <a:pt x="11049" y="72295"/>
                    <a:pt x="8096" y="69914"/>
                    <a:pt x="5906" y="66961"/>
                  </a:cubicBezTo>
                  <a:cubicBezTo>
                    <a:pt x="3715" y="64008"/>
                    <a:pt x="2191" y="60389"/>
                    <a:pt x="1333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240" y="2477"/>
                  </a:cubicBezTo>
                  <a:cubicBezTo>
                    <a:pt x="18955" y="857"/>
                    <a:pt x="23813" y="95"/>
                    <a:pt x="29527" y="95"/>
                  </a:cubicBezTo>
                  <a:moveTo>
                    <a:pt x="29527" y="65627"/>
                  </a:moveTo>
                  <a:cubicBezTo>
                    <a:pt x="32099" y="65627"/>
                    <a:pt x="34481" y="65342"/>
                    <a:pt x="36481" y="64675"/>
                  </a:cubicBezTo>
                  <a:cubicBezTo>
                    <a:pt x="38481" y="64008"/>
                    <a:pt x="40196" y="62865"/>
                    <a:pt x="41529" y="61151"/>
                  </a:cubicBezTo>
                  <a:cubicBezTo>
                    <a:pt x="42863" y="59436"/>
                    <a:pt x="43910" y="57055"/>
                    <a:pt x="44672" y="54102"/>
                  </a:cubicBezTo>
                  <a:cubicBezTo>
                    <a:pt x="45434" y="51149"/>
                    <a:pt x="45720" y="47339"/>
                    <a:pt x="45720" y="42672"/>
                  </a:cubicBezTo>
                  <a:lnTo>
                    <a:pt x="45720" y="33623"/>
                  </a:lnTo>
                  <a:cubicBezTo>
                    <a:pt x="45720" y="28861"/>
                    <a:pt x="45434" y="25051"/>
                    <a:pt x="44767" y="22003"/>
                  </a:cubicBezTo>
                  <a:cubicBezTo>
                    <a:pt x="44101" y="19050"/>
                    <a:pt x="43148" y="16669"/>
                    <a:pt x="41815" y="15050"/>
                  </a:cubicBezTo>
                  <a:cubicBezTo>
                    <a:pt x="40481" y="13335"/>
                    <a:pt x="38767" y="12192"/>
                    <a:pt x="36767" y="11621"/>
                  </a:cubicBezTo>
                  <a:cubicBezTo>
                    <a:pt x="34766" y="11049"/>
                    <a:pt x="32290" y="10668"/>
                    <a:pt x="29527" y="10668"/>
                  </a:cubicBezTo>
                  <a:cubicBezTo>
                    <a:pt x="26956" y="10668"/>
                    <a:pt x="24575" y="10954"/>
                    <a:pt x="22574" y="11621"/>
                  </a:cubicBezTo>
                  <a:cubicBezTo>
                    <a:pt x="20574" y="12287"/>
                    <a:pt x="18764" y="13335"/>
                    <a:pt x="17431" y="15050"/>
                  </a:cubicBezTo>
                  <a:cubicBezTo>
                    <a:pt x="16097" y="16764"/>
                    <a:pt x="15050" y="19050"/>
                    <a:pt x="14288" y="22003"/>
                  </a:cubicBezTo>
                  <a:cubicBezTo>
                    <a:pt x="13525" y="24956"/>
                    <a:pt x="13240" y="28861"/>
                    <a:pt x="13240" y="33623"/>
                  </a:cubicBezTo>
                  <a:lnTo>
                    <a:pt x="13240" y="42672"/>
                  </a:lnTo>
                  <a:cubicBezTo>
                    <a:pt x="13240" y="47435"/>
                    <a:pt x="13621" y="51245"/>
                    <a:pt x="14288" y="54197"/>
                  </a:cubicBezTo>
                  <a:cubicBezTo>
                    <a:pt x="14954" y="57150"/>
                    <a:pt x="16002" y="59436"/>
                    <a:pt x="17335" y="61151"/>
                  </a:cubicBezTo>
                  <a:cubicBezTo>
                    <a:pt x="18669" y="62865"/>
                    <a:pt x="20383" y="64008"/>
                    <a:pt x="22479" y="64675"/>
                  </a:cubicBezTo>
                  <a:cubicBezTo>
                    <a:pt x="24479" y="65342"/>
                    <a:pt x="26860" y="65627"/>
                    <a:pt x="29623" y="65627"/>
                  </a:cubicBezTo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09294A5-C2DC-451E-B6BF-F733D952F6C8}"/>
                </a:ext>
              </a:extLst>
            </p:cNvPr>
            <p:cNvSpPr/>
            <p:nvPr/>
          </p:nvSpPr>
          <p:spPr>
            <a:xfrm>
              <a:off x="2609160" y="1804794"/>
              <a:ext cx="97943" cy="130989"/>
            </a:xfrm>
            <a:custGeom>
              <a:avLst/>
              <a:gdLst>
                <a:gd name="connsiteX0" fmla="*/ 11240 w 54768"/>
                <a:gd name="connsiteY0" fmla="*/ 0 h 73247"/>
                <a:gd name="connsiteX1" fmla="*/ 42958 w 54768"/>
                <a:gd name="connsiteY1" fmla="*/ 52292 h 73247"/>
                <a:gd name="connsiteX2" fmla="*/ 42958 w 54768"/>
                <a:gd name="connsiteY2" fmla="*/ 0 h 73247"/>
                <a:gd name="connsiteX3" fmla="*/ 54769 w 54768"/>
                <a:gd name="connsiteY3" fmla="*/ 0 h 73247"/>
                <a:gd name="connsiteX4" fmla="*/ 54769 w 54768"/>
                <a:gd name="connsiteY4" fmla="*/ 73247 h 73247"/>
                <a:gd name="connsiteX5" fmla="*/ 43434 w 54768"/>
                <a:gd name="connsiteY5" fmla="*/ 73247 h 73247"/>
                <a:gd name="connsiteX6" fmla="*/ 11811 w 54768"/>
                <a:gd name="connsiteY6" fmla="*/ 20955 h 73247"/>
                <a:gd name="connsiteX7" fmla="*/ 11811 w 54768"/>
                <a:gd name="connsiteY7" fmla="*/ 73247 h 73247"/>
                <a:gd name="connsiteX8" fmla="*/ 0 w 54768"/>
                <a:gd name="connsiteY8" fmla="*/ 73247 h 73247"/>
                <a:gd name="connsiteX9" fmla="*/ 0 w 54768"/>
                <a:gd name="connsiteY9" fmla="*/ 0 h 73247"/>
                <a:gd name="connsiteX10" fmla="*/ 11240 w 54768"/>
                <a:gd name="connsiteY10" fmla="*/ 0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768" h="73247">
                  <a:moveTo>
                    <a:pt x="11240" y="0"/>
                  </a:moveTo>
                  <a:lnTo>
                    <a:pt x="42958" y="52292"/>
                  </a:lnTo>
                  <a:lnTo>
                    <a:pt x="42958" y="0"/>
                  </a:lnTo>
                  <a:lnTo>
                    <a:pt x="54769" y="0"/>
                  </a:lnTo>
                  <a:lnTo>
                    <a:pt x="54769" y="73247"/>
                  </a:lnTo>
                  <a:lnTo>
                    <a:pt x="43434" y="73247"/>
                  </a:lnTo>
                  <a:lnTo>
                    <a:pt x="11811" y="20955"/>
                  </a:lnTo>
                  <a:lnTo>
                    <a:pt x="11811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11240" y="0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Montserra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90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65" r:id="rId3"/>
    <p:sldLayoutId id="2147483666" r:id="rId4"/>
    <p:sldLayoutId id="2147483667" r:id="rId5"/>
    <p:sldLayoutId id="2147483652" r:id="rId6"/>
    <p:sldLayoutId id="2147483673" r:id="rId7"/>
    <p:sldLayoutId id="2147483653" r:id="rId8"/>
    <p:sldLayoutId id="2147483671" r:id="rId9"/>
    <p:sldLayoutId id="2147483654" r:id="rId10"/>
    <p:sldLayoutId id="2147483655" r:id="rId11"/>
    <p:sldLayoutId id="2147483656" r:id="rId12"/>
    <p:sldLayoutId id="2147483661" r:id="rId13"/>
    <p:sldLayoutId id="2147483662" r:id="rId14"/>
    <p:sldLayoutId id="2147483663" r:id="rId15"/>
    <p:sldLayoutId id="2147483674" r:id="rId16"/>
    <p:sldLayoutId id="2147483664" r:id="rId17"/>
    <p:sldLayoutId id="2147483668" r:id="rId18"/>
    <p:sldLayoutId id="2147483670" r:id="rId19"/>
    <p:sldLayoutId id="2147483669" r:id="rId20"/>
    <p:sldLayoutId id="2147483672" r:id="rId21"/>
    <p:sldLayoutId id="2147483657" r:id="rId22"/>
    <p:sldLayoutId id="2147483658" r:id="rId23"/>
    <p:sldLayoutId id="2147483659" r:id="rId24"/>
    <p:sldLayoutId id="2147483660" r:id="rId25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Montserrat Black" pitchFamily="2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ontserrat" pitchFamily="2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ontserrat" pitchFamily="2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ontserrat" pitchFamily="2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ontserrat" pitchFamily="2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ontserra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60" userDrawn="1">
          <p15:clr>
            <a:srgbClr val="F26B43"/>
          </p15:clr>
        </p15:guide>
        <p15:guide id="2" pos="7320" userDrawn="1">
          <p15:clr>
            <a:srgbClr val="F26B43"/>
          </p15:clr>
        </p15:guide>
        <p15:guide id="3" orient="horz" pos="3792" userDrawn="1">
          <p15:clr>
            <a:srgbClr val="F26B43"/>
          </p15:clr>
        </p15:guide>
        <p15:guide id="4" orient="horz" pos="912" userDrawn="1">
          <p15:clr>
            <a:srgbClr val="F26B43"/>
          </p15:clr>
        </p15:guide>
        <p15:guide id="5" orient="horz" pos="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26D1B3-9C24-C4C4-EB89-E5F150624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06" y="592089"/>
            <a:ext cx="8755594" cy="830997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dirty="0"/>
              <a:t>CLICK TO EDIT MASTER TITLE STYLE.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46F64-947E-4E09-3D2C-1F9997C93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8906" y="1825625"/>
            <a:ext cx="11041594" cy="41941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4ADED4-7C58-4DAF-96AB-6ABB7DEB281B}"/>
              </a:ext>
            </a:extLst>
          </p:cNvPr>
          <p:cNvSpPr txBox="1"/>
          <p:nvPr userDrawn="1"/>
        </p:nvSpPr>
        <p:spPr>
          <a:xfrm>
            <a:off x="578907" y="6332168"/>
            <a:ext cx="352954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2024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1D3B25-8288-44A6-A7C1-9150878D8B91}"/>
              </a:ext>
            </a:extLst>
          </p:cNvPr>
          <p:cNvGrpSpPr/>
          <p:nvPr userDrawn="1"/>
        </p:nvGrpSpPr>
        <p:grpSpPr>
          <a:xfrm>
            <a:off x="10564283" y="592089"/>
            <a:ext cx="1055160" cy="604741"/>
            <a:chOff x="578906" y="634905"/>
            <a:chExt cx="2274841" cy="1303773"/>
          </a:xfrm>
        </p:grpSpPr>
        <p:grpSp>
          <p:nvGrpSpPr>
            <p:cNvPr id="13" name="Graphic 6">
              <a:extLst>
                <a:ext uri="{FF2B5EF4-FFF2-40B4-BE49-F238E27FC236}">
                  <a16:creationId xmlns:a16="http://schemas.microsoft.com/office/drawing/2014/main" id="{6B4F1B41-D038-4F53-901B-47AEC2D1C78A}"/>
                </a:ext>
              </a:extLst>
            </p:cNvPr>
            <p:cNvGrpSpPr/>
            <p:nvPr/>
          </p:nvGrpSpPr>
          <p:grpSpPr>
            <a:xfrm>
              <a:off x="578906" y="634905"/>
              <a:ext cx="2274841" cy="789082"/>
              <a:chOff x="7295090" y="3166627"/>
              <a:chExt cx="1272055" cy="441242"/>
            </a:xfrm>
            <a:solidFill>
              <a:srgbClr val="003658"/>
            </a:solidFill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A4350DE-144E-4825-895F-03B34993787C}"/>
                  </a:ext>
                </a:extLst>
              </p:cNvPr>
              <p:cNvSpPr/>
              <p:nvPr/>
            </p:nvSpPr>
            <p:spPr>
              <a:xfrm>
                <a:off x="8501719" y="3365991"/>
                <a:ext cx="51625" cy="51625"/>
              </a:xfrm>
              <a:custGeom>
                <a:avLst/>
                <a:gdLst>
                  <a:gd name="connsiteX0" fmla="*/ 41434 w 51625"/>
                  <a:gd name="connsiteY0" fmla="*/ 10001 h 51625"/>
                  <a:gd name="connsiteX1" fmla="*/ 47911 w 51625"/>
                  <a:gd name="connsiteY1" fmla="*/ 25717 h 51625"/>
                  <a:gd name="connsiteX2" fmla="*/ 41434 w 51625"/>
                  <a:gd name="connsiteY2" fmla="*/ 41529 h 51625"/>
                  <a:gd name="connsiteX3" fmla="*/ 25718 w 51625"/>
                  <a:gd name="connsiteY3" fmla="*/ 48101 h 51625"/>
                  <a:gd name="connsiteX4" fmla="*/ 10001 w 51625"/>
                  <a:gd name="connsiteY4" fmla="*/ 41529 h 51625"/>
                  <a:gd name="connsiteX5" fmla="*/ 3619 w 51625"/>
                  <a:gd name="connsiteY5" fmla="*/ 25717 h 51625"/>
                  <a:gd name="connsiteX6" fmla="*/ 10096 w 51625"/>
                  <a:gd name="connsiteY6" fmla="*/ 10001 h 51625"/>
                  <a:gd name="connsiteX7" fmla="*/ 25813 w 51625"/>
                  <a:gd name="connsiteY7" fmla="*/ 3429 h 51625"/>
                  <a:gd name="connsiteX8" fmla="*/ 41529 w 51625"/>
                  <a:gd name="connsiteY8" fmla="*/ 10001 h 51625"/>
                  <a:gd name="connsiteX9" fmla="*/ 44006 w 51625"/>
                  <a:gd name="connsiteY9" fmla="*/ 7525 h 51625"/>
                  <a:gd name="connsiteX10" fmla="*/ 25718 w 51625"/>
                  <a:gd name="connsiteY10" fmla="*/ 0 h 51625"/>
                  <a:gd name="connsiteX11" fmla="*/ 7525 w 51625"/>
                  <a:gd name="connsiteY11" fmla="*/ 7525 h 51625"/>
                  <a:gd name="connsiteX12" fmla="*/ 0 w 51625"/>
                  <a:gd name="connsiteY12" fmla="*/ 25717 h 51625"/>
                  <a:gd name="connsiteX13" fmla="*/ 7525 w 51625"/>
                  <a:gd name="connsiteY13" fmla="*/ 44005 h 51625"/>
                  <a:gd name="connsiteX14" fmla="*/ 25813 w 51625"/>
                  <a:gd name="connsiteY14" fmla="*/ 51625 h 51625"/>
                  <a:gd name="connsiteX15" fmla="*/ 44101 w 51625"/>
                  <a:gd name="connsiteY15" fmla="*/ 44005 h 51625"/>
                  <a:gd name="connsiteX16" fmla="*/ 51626 w 51625"/>
                  <a:gd name="connsiteY16" fmla="*/ 25717 h 51625"/>
                  <a:gd name="connsiteX17" fmla="*/ 44101 w 51625"/>
                  <a:gd name="connsiteY17" fmla="*/ 7525 h 51625"/>
                  <a:gd name="connsiteX18" fmla="*/ 29623 w 51625"/>
                  <a:gd name="connsiteY18" fmla="*/ 24479 h 51625"/>
                  <a:gd name="connsiteX19" fmla="*/ 24860 w 51625"/>
                  <a:gd name="connsiteY19" fmla="*/ 25146 h 51625"/>
                  <a:gd name="connsiteX20" fmla="*/ 20384 w 51625"/>
                  <a:gd name="connsiteY20" fmla="*/ 25146 h 51625"/>
                  <a:gd name="connsiteX21" fmla="*/ 20384 w 51625"/>
                  <a:gd name="connsiteY21" fmla="*/ 14859 h 51625"/>
                  <a:gd name="connsiteX22" fmla="*/ 24670 w 51625"/>
                  <a:gd name="connsiteY22" fmla="*/ 14859 h 51625"/>
                  <a:gd name="connsiteX23" fmla="*/ 30670 w 51625"/>
                  <a:gd name="connsiteY23" fmla="*/ 15907 h 51625"/>
                  <a:gd name="connsiteX24" fmla="*/ 32576 w 51625"/>
                  <a:gd name="connsiteY24" fmla="*/ 20098 h 51625"/>
                  <a:gd name="connsiteX25" fmla="*/ 29623 w 51625"/>
                  <a:gd name="connsiteY25" fmla="*/ 24479 h 51625"/>
                  <a:gd name="connsiteX26" fmla="*/ 15335 w 51625"/>
                  <a:gd name="connsiteY26" fmla="*/ 39815 h 51625"/>
                  <a:gd name="connsiteX27" fmla="*/ 20288 w 51625"/>
                  <a:gd name="connsiteY27" fmla="*/ 39815 h 51625"/>
                  <a:gd name="connsiteX28" fmla="*/ 20288 w 51625"/>
                  <a:gd name="connsiteY28" fmla="*/ 28670 h 51625"/>
                  <a:gd name="connsiteX29" fmla="*/ 24194 w 51625"/>
                  <a:gd name="connsiteY29" fmla="*/ 28670 h 51625"/>
                  <a:gd name="connsiteX30" fmla="*/ 29718 w 51625"/>
                  <a:gd name="connsiteY30" fmla="*/ 29623 h 51625"/>
                  <a:gd name="connsiteX31" fmla="*/ 32385 w 51625"/>
                  <a:gd name="connsiteY31" fmla="*/ 36100 h 51625"/>
                  <a:gd name="connsiteX32" fmla="*/ 32385 w 51625"/>
                  <a:gd name="connsiteY32" fmla="*/ 39243 h 51625"/>
                  <a:gd name="connsiteX33" fmla="*/ 32576 w 51625"/>
                  <a:gd name="connsiteY33" fmla="*/ 39529 h 51625"/>
                  <a:gd name="connsiteX34" fmla="*/ 32576 w 51625"/>
                  <a:gd name="connsiteY34" fmla="*/ 39815 h 51625"/>
                  <a:gd name="connsiteX35" fmla="*/ 37243 w 51625"/>
                  <a:gd name="connsiteY35" fmla="*/ 39815 h 51625"/>
                  <a:gd name="connsiteX36" fmla="*/ 37052 w 51625"/>
                  <a:gd name="connsiteY36" fmla="*/ 39433 h 51625"/>
                  <a:gd name="connsiteX37" fmla="*/ 36766 w 51625"/>
                  <a:gd name="connsiteY37" fmla="*/ 38005 h 51625"/>
                  <a:gd name="connsiteX38" fmla="*/ 36766 w 51625"/>
                  <a:gd name="connsiteY38" fmla="*/ 35909 h 51625"/>
                  <a:gd name="connsiteX39" fmla="*/ 36766 w 51625"/>
                  <a:gd name="connsiteY39" fmla="*/ 33814 h 51625"/>
                  <a:gd name="connsiteX40" fmla="*/ 35243 w 51625"/>
                  <a:gd name="connsiteY40" fmla="*/ 29432 h 51625"/>
                  <a:gd name="connsiteX41" fmla="*/ 30385 w 51625"/>
                  <a:gd name="connsiteY41" fmla="*/ 26670 h 51625"/>
                  <a:gd name="connsiteX42" fmla="*/ 34481 w 51625"/>
                  <a:gd name="connsiteY42" fmla="*/ 25336 h 51625"/>
                  <a:gd name="connsiteX43" fmla="*/ 37243 w 51625"/>
                  <a:gd name="connsiteY43" fmla="*/ 19717 h 51625"/>
                  <a:gd name="connsiteX44" fmla="*/ 32861 w 51625"/>
                  <a:gd name="connsiteY44" fmla="*/ 12573 h 51625"/>
                  <a:gd name="connsiteX45" fmla="*/ 25146 w 51625"/>
                  <a:gd name="connsiteY45" fmla="*/ 11525 h 51625"/>
                  <a:gd name="connsiteX46" fmla="*/ 15240 w 51625"/>
                  <a:gd name="connsiteY46" fmla="*/ 11525 h 51625"/>
                  <a:gd name="connsiteX47" fmla="*/ 15240 w 51625"/>
                  <a:gd name="connsiteY47" fmla="*/ 39815 h 5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1625" h="51625">
                    <a:moveTo>
                      <a:pt x="41434" y="10001"/>
                    </a:moveTo>
                    <a:cubicBezTo>
                      <a:pt x="45720" y="14383"/>
                      <a:pt x="47911" y="19526"/>
                      <a:pt x="47911" y="25717"/>
                    </a:cubicBezTo>
                    <a:cubicBezTo>
                      <a:pt x="47911" y="31909"/>
                      <a:pt x="45720" y="37147"/>
                      <a:pt x="41434" y="41529"/>
                    </a:cubicBezTo>
                    <a:cubicBezTo>
                      <a:pt x="37148" y="45910"/>
                      <a:pt x="31909" y="48101"/>
                      <a:pt x="25718" y="48101"/>
                    </a:cubicBezTo>
                    <a:cubicBezTo>
                      <a:pt x="19526" y="48101"/>
                      <a:pt x="14287" y="45910"/>
                      <a:pt x="10001" y="41529"/>
                    </a:cubicBezTo>
                    <a:cubicBezTo>
                      <a:pt x="5715" y="37147"/>
                      <a:pt x="3619" y="31909"/>
                      <a:pt x="3619" y="25717"/>
                    </a:cubicBezTo>
                    <a:cubicBezTo>
                      <a:pt x="3619" y="19526"/>
                      <a:pt x="5810" y="14383"/>
                      <a:pt x="10096" y="10001"/>
                    </a:cubicBezTo>
                    <a:cubicBezTo>
                      <a:pt x="14383" y="5620"/>
                      <a:pt x="19622" y="3429"/>
                      <a:pt x="25813" y="3429"/>
                    </a:cubicBezTo>
                    <a:cubicBezTo>
                      <a:pt x="32004" y="3429"/>
                      <a:pt x="37243" y="5620"/>
                      <a:pt x="41529" y="10001"/>
                    </a:cubicBezTo>
                    <a:moveTo>
                      <a:pt x="44006" y="7525"/>
                    </a:moveTo>
                    <a:cubicBezTo>
                      <a:pt x="38957" y="2477"/>
                      <a:pt x="32861" y="0"/>
                      <a:pt x="25718" y="0"/>
                    </a:cubicBezTo>
                    <a:cubicBezTo>
                      <a:pt x="18574" y="0"/>
                      <a:pt x="12573" y="2477"/>
                      <a:pt x="7525" y="7525"/>
                    </a:cubicBezTo>
                    <a:cubicBezTo>
                      <a:pt x="2477" y="12573"/>
                      <a:pt x="0" y="18669"/>
                      <a:pt x="0" y="25717"/>
                    </a:cubicBezTo>
                    <a:cubicBezTo>
                      <a:pt x="0" y="32766"/>
                      <a:pt x="2477" y="38957"/>
                      <a:pt x="7525" y="44005"/>
                    </a:cubicBezTo>
                    <a:cubicBezTo>
                      <a:pt x="12573" y="49054"/>
                      <a:pt x="18574" y="51625"/>
                      <a:pt x="25813" y="51625"/>
                    </a:cubicBezTo>
                    <a:cubicBezTo>
                      <a:pt x="33052" y="51625"/>
                      <a:pt x="39052" y="49054"/>
                      <a:pt x="44101" y="44005"/>
                    </a:cubicBezTo>
                    <a:cubicBezTo>
                      <a:pt x="49149" y="38957"/>
                      <a:pt x="51626" y="32861"/>
                      <a:pt x="51626" y="25717"/>
                    </a:cubicBezTo>
                    <a:cubicBezTo>
                      <a:pt x="51626" y="18574"/>
                      <a:pt x="49054" y="12478"/>
                      <a:pt x="44101" y="7525"/>
                    </a:cubicBezTo>
                    <a:moveTo>
                      <a:pt x="29623" y="24479"/>
                    </a:moveTo>
                    <a:cubicBezTo>
                      <a:pt x="28575" y="24860"/>
                      <a:pt x="26956" y="25146"/>
                      <a:pt x="24860" y="25146"/>
                    </a:cubicBezTo>
                    <a:lnTo>
                      <a:pt x="20384" y="25146"/>
                    </a:lnTo>
                    <a:lnTo>
                      <a:pt x="20384" y="14859"/>
                    </a:lnTo>
                    <a:lnTo>
                      <a:pt x="24670" y="14859"/>
                    </a:lnTo>
                    <a:cubicBezTo>
                      <a:pt x="27432" y="14859"/>
                      <a:pt x="29432" y="15240"/>
                      <a:pt x="30670" y="15907"/>
                    </a:cubicBezTo>
                    <a:cubicBezTo>
                      <a:pt x="31909" y="16573"/>
                      <a:pt x="32576" y="18002"/>
                      <a:pt x="32576" y="20098"/>
                    </a:cubicBezTo>
                    <a:cubicBezTo>
                      <a:pt x="32576" y="22289"/>
                      <a:pt x="31623" y="23717"/>
                      <a:pt x="29623" y="24479"/>
                    </a:cubicBezTo>
                    <a:moveTo>
                      <a:pt x="15335" y="39815"/>
                    </a:moveTo>
                    <a:lnTo>
                      <a:pt x="20288" y="39815"/>
                    </a:lnTo>
                    <a:lnTo>
                      <a:pt x="20288" y="28670"/>
                    </a:lnTo>
                    <a:lnTo>
                      <a:pt x="24194" y="28670"/>
                    </a:lnTo>
                    <a:cubicBezTo>
                      <a:pt x="26860" y="28670"/>
                      <a:pt x="28670" y="28956"/>
                      <a:pt x="29718" y="29623"/>
                    </a:cubicBezTo>
                    <a:cubicBezTo>
                      <a:pt x="31528" y="30670"/>
                      <a:pt x="32385" y="32861"/>
                      <a:pt x="32385" y="36100"/>
                    </a:cubicBezTo>
                    <a:lnTo>
                      <a:pt x="32385" y="39243"/>
                    </a:lnTo>
                    <a:cubicBezTo>
                      <a:pt x="32385" y="39243"/>
                      <a:pt x="32480" y="39433"/>
                      <a:pt x="32576" y="39529"/>
                    </a:cubicBezTo>
                    <a:cubicBezTo>
                      <a:pt x="32576" y="39624"/>
                      <a:pt x="32576" y="39719"/>
                      <a:pt x="32576" y="39815"/>
                    </a:cubicBezTo>
                    <a:lnTo>
                      <a:pt x="37243" y="39815"/>
                    </a:lnTo>
                    <a:lnTo>
                      <a:pt x="37052" y="39433"/>
                    </a:lnTo>
                    <a:cubicBezTo>
                      <a:pt x="37052" y="39433"/>
                      <a:pt x="36862" y="38671"/>
                      <a:pt x="36766" y="38005"/>
                    </a:cubicBezTo>
                    <a:cubicBezTo>
                      <a:pt x="36671" y="37338"/>
                      <a:pt x="36766" y="36576"/>
                      <a:pt x="36766" y="35909"/>
                    </a:cubicBezTo>
                    <a:lnTo>
                      <a:pt x="36766" y="33814"/>
                    </a:lnTo>
                    <a:cubicBezTo>
                      <a:pt x="36766" y="32385"/>
                      <a:pt x="36290" y="30956"/>
                      <a:pt x="35243" y="29432"/>
                    </a:cubicBezTo>
                    <a:cubicBezTo>
                      <a:pt x="34195" y="27908"/>
                      <a:pt x="32576" y="26956"/>
                      <a:pt x="30385" y="26670"/>
                    </a:cubicBezTo>
                    <a:cubicBezTo>
                      <a:pt x="32099" y="26384"/>
                      <a:pt x="33528" y="25908"/>
                      <a:pt x="34481" y="25336"/>
                    </a:cubicBezTo>
                    <a:cubicBezTo>
                      <a:pt x="36290" y="24193"/>
                      <a:pt x="37243" y="22289"/>
                      <a:pt x="37243" y="19717"/>
                    </a:cubicBezTo>
                    <a:cubicBezTo>
                      <a:pt x="37243" y="16192"/>
                      <a:pt x="35814" y="13811"/>
                      <a:pt x="32861" y="12573"/>
                    </a:cubicBezTo>
                    <a:cubicBezTo>
                      <a:pt x="31242" y="11906"/>
                      <a:pt x="28670" y="11525"/>
                      <a:pt x="25146" y="11525"/>
                    </a:cubicBezTo>
                    <a:lnTo>
                      <a:pt x="15240" y="11525"/>
                    </a:lnTo>
                    <a:lnTo>
                      <a:pt x="15240" y="39815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5EF04BD-09B3-4B8F-9C79-513F6ED47D1E}"/>
                  </a:ext>
                </a:extLst>
              </p:cNvPr>
              <p:cNvSpPr/>
              <p:nvPr/>
            </p:nvSpPr>
            <p:spPr>
              <a:xfrm>
                <a:off x="7295090" y="3166627"/>
                <a:ext cx="335186" cy="441242"/>
              </a:xfrm>
              <a:custGeom>
                <a:avLst/>
                <a:gdLst>
                  <a:gd name="connsiteX0" fmla="*/ 9431 w 335186"/>
                  <a:gd name="connsiteY0" fmla="*/ 1530 h 441242"/>
                  <a:gd name="connsiteX1" fmla="*/ 1716 w 335186"/>
                  <a:gd name="connsiteY1" fmla="*/ 13532 h 441242"/>
                  <a:gd name="connsiteX2" fmla="*/ 2573 w 335186"/>
                  <a:gd name="connsiteY2" fmla="*/ 206413 h 441242"/>
                  <a:gd name="connsiteX3" fmla="*/ 84012 w 335186"/>
                  <a:gd name="connsiteY3" fmla="*/ 441204 h 441242"/>
                  <a:gd name="connsiteX4" fmla="*/ 132018 w 335186"/>
                  <a:gd name="connsiteY4" fmla="*/ 392341 h 441242"/>
                  <a:gd name="connsiteX5" fmla="*/ 144020 w 335186"/>
                  <a:gd name="connsiteY5" fmla="*/ 340049 h 441242"/>
                  <a:gd name="connsiteX6" fmla="*/ 171452 w 335186"/>
                  <a:gd name="connsiteY6" fmla="*/ 412058 h 441242"/>
                  <a:gd name="connsiteX7" fmla="*/ 228030 w 335186"/>
                  <a:gd name="connsiteY7" fmla="*/ 441204 h 441242"/>
                  <a:gd name="connsiteX8" fmla="*/ 302611 w 335186"/>
                  <a:gd name="connsiteY8" fmla="*/ 352050 h 441242"/>
                  <a:gd name="connsiteX9" fmla="*/ 335186 w 335186"/>
                  <a:gd name="connsiteY9" fmla="*/ 341763 h 441242"/>
                  <a:gd name="connsiteX10" fmla="*/ 318041 w 335186"/>
                  <a:gd name="connsiteY10" fmla="*/ 325476 h 441242"/>
                  <a:gd name="connsiteX11" fmla="*/ 303468 w 335186"/>
                  <a:gd name="connsiteY11" fmla="*/ 30677 h 441242"/>
                  <a:gd name="connsiteX12" fmla="*/ 278608 w 335186"/>
                  <a:gd name="connsiteY12" fmla="*/ 13532 h 441242"/>
                  <a:gd name="connsiteX13" fmla="*/ 255462 w 335186"/>
                  <a:gd name="connsiteY13" fmla="*/ 29820 h 441242"/>
                  <a:gd name="connsiteX14" fmla="*/ 265749 w 335186"/>
                  <a:gd name="connsiteY14" fmla="*/ 329762 h 441242"/>
                  <a:gd name="connsiteX15" fmla="*/ 278608 w 335186"/>
                  <a:gd name="connsiteY15" fmla="*/ 346907 h 441242"/>
                  <a:gd name="connsiteX16" fmla="*/ 240889 w 335186"/>
                  <a:gd name="connsiteY16" fmla="*/ 418059 h 441242"/>
                  <a:gd name="connsiteX17" fmla="*/ 197169 w 335186"/>
                  <a:gd name="connsiteY17" fmla="*/ 16961 h 441242"/>
                  <a:gd name="connsiteX18" fmla="*/ 186025 w 335186"/>
                  <a:gd name="connsiteY18" fmla="*/ 10960 h 441242"/>
                  <a:gd name="connsiteX19" fmla="*/ 134590 w 335186"/>
                  <a:gd name="connsiteY19" fmla="*/ 21247 h 441242"/>
                  <a:gd name="connsiteX20" fmla="*/ 132018 w 335186"/>
                  <a:gd name="connsiteY20" fmla="*/ 241465 h 441242"/>
                  <a:gd name="connsiteX21" fmla="*/ 93442 w 335186"/>
                  <a:gd name="connsiteY21" fmla="*/ 412915 h 441242"/>
                  <a:gd name="connsiteX22" fmla="*/ 64295 w 335186"/>
                  <a:gd name="connsiteY22" fmla="*/ 282613 h 441242"/>
                  <a:gd name="connsiteX23" fmla="*/ 61724 w 335186"/>
                  <a:gd name="connsiteY23" fmla="*/ 4959 h 441242"/>
                  <a:gd name="connsiteX24" fmla="*/ 9431 w 335186"/>
                  <a:gd name="connsiteY24" fmla="*/ 1530 h 44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5186" h="441242">
                    <a:moveTo>
                      <a:pt x="9431" y="1530"/>
                    </a:moveTo>
                    <a:cubicBezTo>
                      <a:pt x="9431" y="1530"/>
                      <a:pt x="1716" y="9246"/>
                      <a:pt x="1716" y="13532"/>
                    </a:cubicBezTo>
                    <a:cubicBezTo>
                      <a:pt x="1716" y="15627"/>
                      <a:pt x="-2665" y="101543"/>
                      <a:pt x="2573" y="206413"/>
                    </a:cubicBezTo>
                    <a:cubicBezTo>
                      <a:pt x="7907" y="313379"/>
                      <a:pt x="13718" y="443776"/>
                      <a:pt x="84012" y="441204"/>
                    </a:cubicBezTo>
                    <a:cubicBezTo>
                      <a:pt x="109158" y="440252"/>
                      <a:pt x="125160" y="425774"/>
                      <a:pt x="132018" y="392341"/>
                    </a:cubicBezTo>
                    <a:cubicBezTo>
                      <a:pt x="138019" y="363099"/>
                      <a:pt x="144020" y="340049"/>
                      <a:pt x="144020" y="340049"/>
                    </a:cubicBezTo>
                    <a:cubicBezTo>
                      <a:pt x="144020" y="340049"/>
                      <a:pt x="152592" y="385483"/>
                      <a:pt x="171452" y="412058"/>
                    </a:cubicBezTo>
                    <a:cubicBezTo>
                      <a:pt x="183072" y="428441"/>
                      <a:pt x="208409" y="442062"/>
                      <a:pt x="228030" y="441204"/>
                    </a:cubicBezTo>
                    <a:cubicBezTo>
                      <a:pt x="293943" y="438252"/>
                      <a:pt x="302611" y="352050"/>
                      <a:pt x="302611" y="352050"/>
                    </a:cubicBezTo>
                    <a:cubicBezTo>
                      <a:pt x="302611" y="352050"/>
                      <a:pt x="335186" y="354622"/>
                      <a:pt x="335186" y="341763"/>
                    </a:cubicBezTo>
                    <a:cubicBezTo>
                      <a:pt x="335186" y="328905"/>
                      <a:pt x="321470" y="341763"/>
                      <a:pt x="318041" y="325476"/>
                    </a:cubicBezTo>
                    <a:cubicBezTo>
                      <a:pt x="315184" y="312045"/>
                      <a:pt x="315470" y="107829"/>
                      <a:pt x="303468" y="30677"/>
                    </a:cubicBezTo>
                    <a:cubicBezTo>
                      <a:pt x="300992" y="14961"/>
                      <a:pt x="287752" y="13532"/>
                      <a:pt x="278608" y="13532"/>
                    </a:cubicBezTo>
                    <a:cubicBezTo>
                      <a:pt x="270035" y="13532"/>
                      <a:pt x="256224" y="15437"/>
                      <a:pt x="255462" y="29820"/>
                    </a:cubicBezTo>
                    <a:cubicBezTo>
                      <a:pt x="249461" y="147263"/>
                      <a:pt x="260891" y="320808"/>
                      <a:pt x="265749" y="329762"/>
                    </a:cubicBezTo>
                    <a:cubicBezTo>
                      <a:pt x="271750" y="340906"/>
                      <a:pt x="278608" y="346907"/>
                      <a:pt x="278608" y="346907"/>
                    </a:cubicBezTo>
                    <a:cubicBezTo>
                      <a:pt x="278608" y="346907"/>
                      <a:pt x="270893" y="418059"/>
                      <a:pt x="240889" y="418059"/>
                    </a:cubicBezTo>
                    <a:cubicBezTo>
                      <a:pt x="210885" y="418059"/>
                      <a:pt x="187739" y="163455"/>
                      <a:pt x="197169" y="16961"/>
                    </a:cubicBezTo>
                    <a:cubicBezTo>
                      <a:pt x="197169" y="16961"/>
                      <a:pt x="194121" y="12579"/>
                      <a:pt x="186025" y="10960"/>
                    </a:cubicBezTo>
                    <a:cubicBezTo>
                      <a:pt x="167642" y="7245"/>
                      <a:pt x="134590" y="6388"/>
                      <a:pt x="134590" y="21247"/>
                    </a:cubicBezTo>
                    <a:cubicBezTo>
                      <a:pt x="134590" y="21247"/>
                      <a:pt x="135352" y="120688"/>
                      <a:pt x="132018" y="241465"/>
                    </a:cubicBezTo>
                    <a:cubicBezTo>
                      <a:pt x="130304" y="304044"/>
                      <a:pt x="101633" y="412915"/>
                      <a:pt x="93442" y="412915"/>
                    </a:cubicBezTo>
                    <a:cubicBezTo>
                      <a:pt x="84012" y="412915"/>
                      <a:pt x="67724" y="351098"/>
                      <a:pt x="64295" y="282613"/>
                    </a:cubicBezTo>
                    <a:cubicBezTo>
                      <a:pt x="58485" y="164408"/>
                      <a:pt x="67153" y="10389"/>
                      <a:pt x="61724" y="4959"/>
                    </a:cubicBezTo>
                    <a:cubicBezTo>
                      <a:pt x="53151" y="-3613"/>
                      <a:pt x="9431" y="1530"/>
                      <a:pt x="9431" y="1530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136116C-3937-4016-9BCC-D1C58A278ABD}"/>
                  </a:ext>
                </a:extLst>
              </p:cNvPr>
              <p:cNvSpPr/>
              <p:nvPr/>
            </p:nvSpPr>
            <p:spPr>
              <a:xfrm>
                <a:off x="8187780" y="3354180"/>
                <a:ext cx="379365" cy="251174"/>
              </a:xfrm>
              <a:custGeom>
                <a:avLst/>
                <a:gdLst>
                  <a:gd name="connsiteX0" fmla="*/ 18378 w 379365"/>
                  <a:gd name="connsiteY0" fmla="*/ 35147 h 251174"/>
                  <a:gd name="connsiteX1" fmla="*/ 54383 w 379365"/>
                  <a:gd name="connsiteY1" fmla="*/ 12859 h 251174"/>
                  <a:gd name="connsiteX2" fmla="*/ 138393 w 379365"/>
                  <a:gd name="connsiteY2" fmla="*/ 48006 h 251174"/>
                  <a:gd name="connsiteX3" fmla="*/ 98102 w 379365"/>
                  <a:gd name="connsiteY3" fmla="*/ 174022 h 251174"/>
                  <a:gd name="connsiteX4" fmla="*/ 68956 w 379365"/>
                  <a:gd name="connsiteY4" fmla="*/ 171450 h 251174"/>
                  <a:gd name="connsiteX5" fmla="*/ 59526 w 379365"/>
                  <a:gd name="connsiteY5" fmla="*/ 170593 h 251174"/>
                  <a:gd name="connsiteX6" fmla="*/ 104103 w 379365"/>
                  <a:gd name="connsiteY6" fmla="*/ 231457 h 251174"/>
                  <a:gd name="connsiteX7" fmla="*/ 182113 w 379365"/>
                  <a:gd name="connsiteY7" fmla="*/ 72009 h 251174"/>
                  <a:gd name="connsiteX8" fmla="*/ 163253 w 379365"/>
                  <a:gd name="connsiteY8" fmla="*/ 24003 h 251174"/>
                  <a:gd name="connsiteX9" fmla="*/ 186399 w 379365"/>
                  <a:gd name="connsiteY9" fmla="*/ 0 h 251174"/>
                  <a:gd name="connsiteX10" fmla="*/ 217260 w 379365"/>
                  <a:gd name="connsiteY10" fmla="*/ 22288 h 251174"/>
                  <a:gd name="connsiteX11" fmla="*/ 278982 w 379365"/>
                  <a:gd name="connsiteY11" fmla="*/ 14573 h 251174"/>
                  <a:gd name="connsiteX12" fmla="*/ 290984 w 379365"/>
                  <a:gd name="connsiteY12" fmla="*/ 27432 h 251174"/>
                  <a:gd name="connsiteX13" fmla="*/ 278982 w 379365"/>
                  <a:gd name="connsiteY13" fmla="*/ 113157 h 251174"/>
                  <a:gd name="connsiteX14" fmla="*/ 317558 w 379365"/>
                  <a:gd name="connsiteY14" fmla="*/ 210026 h 251174"/>
                  <a:gd name="connsiteX15" fmla="*/ 362993 w 379365"/>
                  <a:gd name="connsiteY15" fmla="*/ 177451 h 251174"/>
                  <a:gd name="connsiteX16" fmla="*/ 378423 w 379365"/>
                  <a:gd name="connsiteY16" fmla="*/ 176593 h 251174"/>
                  <a:gd name="connsiteX17" fmla="*/ 367279 w 379365"/>
                  <a:gd name="connsiteY17" fmla="*/ 199739 h 251174"/>
                  <a:gd name="connsiteX18" fmla="*/ 274696 w 379365"/>
                  <a:gd name="connsiteY18" fmla="*/ 228029 h 251174"/>
                  <a:gd name="connsiteX19" fmla="*/ 228404 w 379365"/>
                  <a:gd name="connsiteY19" fmla="*/ 151733 h 251174"/>
                  <a:gd name="connsiteX20" fmla="*/ 228404 w 379365"/>
                  <a:gd name="connsiteY20" fmla="*/ 61722 h 251174"/>
                  <a:gd name="connsiteX21" fmla="*/ 214688 w 379365"/>
                  <a:gd name="connsiteY21" fmla="*/ 55721 h 251174"/>
                  <a:gd name="connsiteX22" fmla="*/ 205259 w 379365"/>
                  <a:gd name="connsiteY22" fmla="*/ 67723 h 251174"/>
                  <a:gd name="connsiteX23" fmla="*/ 177827 w 379365"/>
                  <a:gd name="connsiteY23" fmla="*/ 200597 h 251174"/>
                  <a:gd name="connsiteX24" fmla="*/ 69813 w 379365"/>
                  <a:gd name="connsiteY24" fmla="*/ 251174 h 251174"/>
                  <a:gd name="connsiteX25" fmla="*/ 376 w 379365"/>
                  <a:gd name="connsiteY25" fmla="*/ 135446 h 251174"/>
                  <a:gd name="connsiteX26" fmla="*/ 18378 w 379365"/>
                  <a:gd name="connsiteY26" fmla="*/ 35147 h 251174"/>
                  <a:gd name="connsiteX27" fmla="*/ 82672 w 379365"/>
                  <a:gd name="connsiteY27" fmla="*/ 156019 h 251174"/>
                  <a:gd name="connsiteX28" fmla="*/ 106675 w 379365"/>
                  <a:gd name="connsiteY28" fmla="*/ 90868 h 251174"/>
                  <a:gd name="connsiteX29" fmla="*/ 86958 w 379365"/>
                  <a:gd name="connsiteY29" fmla="*/ 35147 h 251174"/>
                  <a:gd name="connsiteX30" fmla="*/ 57812 w 379365"/>
                  <a:gd name="connsiteY30" fmla="*/ 92583 h 251174"/>
                  <a:gd name="connsiteX31" fmla="*/ 82672 w 379365"/>
                  <a:gd name="connsiteY31" fmla="*/ 156019 h 25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9365" h="251174">
                    <a:moveTo>
                      <a:pt x="18378" y="35147"/>
                    </a:moveTo>
                    <a:cubicBezTo>
                      <a:pt x="26379" y="18764"/>
                      <a:pt x="37904" y="12859"/>
                      <a:pt x="54383" y="12859"/>
                    </a:cubicBezTo>
                    <a:cubicBezTo>
                      <a:pt x="88673" y="12859"/>
                      <a:pt x="134107" y="23146"/>
                      <a:pt x="138393" y="48006"/>
                    </a:cubicBezTo>
                    <a:cubicBezTo>
                      <a:pt x="142679" y="72866"/>
                      <a:pt x="152966" y="170593"/>
                      <a:pt x="98102" y="174022"/>
                    </a:cubicBezTo>
                    <a:cubicBezTo>
                      <a:pt x="84386" y="174879"/>
                      <a:pt x="75147" y="171640"/>
                      <a:pt x="68956" y="171450"/>
                    </a:cubicBezTo>
                    <a:cubicBezTo>
                      <a:pt x="50287" y="170974"/>
                      <a:pt x="59526" y="170593"/>
                      <a:pt x="59526" y="170593"/>
                    </a:cubicBezTo>
                    <a:cubicBezTo>
                      <a:pt x="59526" y="170593"/>
                      <a:pt x="57621" y="235553"/>
                      <a:pt x="104103" y="231457"/>
                    </a:cubicBezTo>
                    <a:cubicBezTo>
                      <a:pt x="181256" y="224600"/>
                      <a:pt x="181256" y="95155"/>
                      <a:pt x="182113" y="72009"/>
                    </a:cubicBezTo>
                    <a:cubicBezTo>
                      <a:pt x="182780" y="54388"/>
                      <a:pt x="161539" y="59150"/>
                      <a:pt x="163253" y="24003"/>
                    </a:cubicBezTo>
                    <a:cubicBezTo>
                      <a:pt x="163253" y="24003"/>
                      <a:pt x="169540" y="0"/>
                      <a:pt x="186399" y="0"/>
                    </a:cubicBezTo>
                    <a:cubicBezTo>
                      <a:pt x="208688" y="0"/>
                      <a:pt x="197543" y="25717"/>
                      <a:pt x="217260" y="22288"/>
                    </a:cubicBezTo>
                    <a:cubicBezTo>
                      <a:pt x="236977" y="18859"/>
                      <a:pt x="264409" y="12001"/>
                      <a:pt x="278982" y="14573"/>
                    </a:cubicBezTo>
                    <a:cubicBezTo>
                      <a:pt x="293555" y="17145"/>
                      <a:pt x="290984" y="23146"/>
                      <a:pt x="290984" y="27432"/>
                    </a:cubicBezTo>
                    <a:cubicBezTo>
                      <a:pt x="290984" y="31718"/>
                      <a:pt x="277268" y="56579"/>
                      <a:pt x="278982" y="113157"/>
                    </a:cubicBezTo>
                    <a:cubicBezTo>
                      <a:pt x="280697" y="169735"/>
                      <a:pt x="286602" y="210026"/>
                      <a:pt x="317558" y="210026"/>
                    </a:cubicBezTo>
                    <a:cubicBezTo>
                      <a:pt x="340704" y="210026"/>
                      <a:pt x="357563" y="181070"/>
                      <a:pt x="362993" y="177451"/>
                    </a:cubicBezTo>
                    <a:cubicBezTo>
                      <a:pt x="365564" y="175736"/>
                      <a:pt x="375851" y="174022"/>
                      <a:pt x="378423" y="176593"/>
                    </a:cubicBezTo>
                    <a:cubicBezTo>
                      <a:pt x="379661" y="177832"/>
                      <a:pt x="382043" y="187452"/>
                      <a:pt x="367279" y="199739"/>
                    </a:cubicBezTo>
                    <a:cubicBezTo>
                      <a:pt x="351372" y="212979"/>
                      <a:pt x="316892" y="228886"/>
                      <a:pt x="274696" y="228029"/>
                    </a:cubicBezTo>
                    <a:cubicBezTo>
                      <a:pt x="274696" y="228029"/>
                      <a:pt x="228404" y="231457"/>
                      <a:pt x="228404" y="151733"/>
                    </a:cubicBezTo>
                    <a:lnTo>
                      <a:pt x="228404" y="61722"/>
                    </a:lnTo>
                    <a:cubicBezTo>
                      <a:pt x="228404" y="61722"/>
                      <a:pt x="219832" y="54007"/>
                      <a:pt x="214688" y="55721"/>
                    </a:cubicBezTo>
                    <a:cubicBezTo>
                      <a:pt x="213164" y="56197"/>
                      <a:pt x="207830" y="53721"/>
                      <a:pt x="205259" y="67723"/>
                    </a:cubicBezTo>
                    <a:cubicBezTo>
                      <a:pt x="199163" y="101346"/>
                      <a:pt x="202687" y="158591"/>
                      <a:pt x="177827" y="200597"/>
                    </a:cubicBezTo>
                    <a:cubicBezTo>
                      <a:pt x="177827" y="200597"/>
                      <a:pt x="152109" y="251174"/>
                      <a:pt x="69813" y="251174"/>
                    </a:cubicBezTo>
                    <a:cubicBezTo>
                      <a:pt x="-12483" y="251174"/>
                      <a:pt x="1233" y="154305"/>
                      <a:pt x="376" y="135446"/>
                    </a:cubicBezTo>
                    <a:cubicBezTo>
                      <a:pt x="185" y="131350"/>
                      <a:pt x="1424" y="70104"/>
                      <a:pt x="18378" y="35147"/>
                    </a:cubicBezTo>
                    <a:moveTo>
                      <a:pt x="82672" y="156019"/>
                    </a:moveTo>
                    <a:cubicBezTo>
                      <a:pt x="96388" y="156019"/>
                      <a:pt x="106675" y="132874"/>
                      <a:pt x="106675" y="90868"/>
                    </a:cubicBezTo>
                    <a:cubicBezTo>
                      <a:pt x="106675" y="48863"/>
                      <a:pt x="103246" y="35147"/>
                      <a:pt x="86958" y="35147"/>
                    </a:cubicBezTo>
                    <a:cubicBezTo>
                      <a:pt x="70670" y="35147"/>
                      <a:pt x="57812" y="58293"/>
                      <a:pt x="57812" y="92583"/>
                    </a:cubicBezTo>
                    <a:cubicBezTo>
                      <a:pt x="57812" y="126873"/>
                      <a:pt x="52668" y="156019"/>
                      <a:pt x="82672" y="156019"/>
                    </a:cubicBezTo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1A7B0FF-047A-4D0B-B237-DF9EEB317034}"/>
                </a:ext>
              </a:extLst>
            </p:cNvPr>
            <p:cNvSpPr/>
            <p:nvPr/>
          </p:nvSpPr>
          <p:spPr>
            <a:xfrm>
              <a:off x="1182244" y="988799"/>
              <a:ext cx="935645" cy="646853"/>
            </a:xfrm>
            <a:custGeom>
              <a:avLst/>
              <a:gdLst>
                <a:gd name="connsiteX0" fmla="*/ 39719 w 523198"/>
                <a:gd name="connsiteY0" fmla="*/ 4235 h 361710"/>
                <a:gd name="connsiteX1" fmla="*/ 109157 w 523198"/>
                <a:gd name="connsiteY1" fmla="*/ 13188 h 361710"/>
                <a:gd name="connsiteX2" fmla="*/ 133541 w 523198"/>
                <a:gd name="connsiteY2" fmla="*/ 58146 h 361710"/>
                <a:gd name="connsiteX3" fmla="*/ 110395 w 523198"/>
                <a:gd name="connsiteY3" fmla="*/ 163588 h 361710"/>
                <a:gd name="connsiteX4" fmla="*/ 57722 w 523198"/>
                <a:gd name="connsiteY4" fmla="*/ 164922 h 361710"/>
                <a:gd name="connsiteX5" fmla="*/ 82201 w 523198"/>
                <a:gd name="connsiteY5" fmla="*/ 225310 h 361710"/>
                <a:gd name="connsiteX6" fmla="*/ 185071 w 523198"/>
                <a:gd name="connsiteY6" fmla="*/ 31191 h 361710"/>
                <a:gd name="connsiteX7" fmla="*/ 212027 w 523198"/>
                <a:gd name="connsiteY7" fmla="*/ 19665 h 361710"/>
                <a:gd name="connsiteX8" fmla="*/ 230029 w 523198"/>
                <a:gd name="connsiteY8" fmla="*/ 55670 h 361710"/>
                <a:gd name="connsiteX9" fmla="*/ 231267 w 523198"/>
                <a:gd name="connsiteY9" fmla="*/ 132822 h 361710"/>
                <a:gd name="connsiteX10" fmla="*/ 287846 w 523198"/>
                <a:gd name="connsiteY10" fmla="*/ 2997 h 361710"/>
                <a:gd name="connsiteX11" fmla="*/ 330232 w 523198"/>
                <a:gd name="connsiteY11" fmla="*/ 15855 h 361710"/>
                <a:gd name="connsiteX12" fmla="*/ 344424 w 523198"/>
                <a:gd name="connsiteY12" fmla="*/ 202260 h 361710"/>
                <a:gd name="connsiteX13" fmla="*/ 364998 w 523198"/>
                <a:gd name="connsiteY13" fmla="*/ 167589 h 361710"/>
                <a:gd name="connsiteX14" fmla="*/ 364998 w 523198"/>
                <a:gd name="connsiteY14" fmla="*/ 102057 h 361710"/>
                <a:gd name="connsiteX15" fmla="*/ 408718 w 523198"/>
                <a:gd name="connsiteY15" fmla="*/ 9474 h 361710"/>
                <a:gd name="connsiteX16" fmla="*/ 445961 w 523198"/>
                <a:gd name="connsiteY16" fmla="*/ 15951 h 361710"/>
                <a:gd name="connsiteX17" fmla="*/ 470345 w 523198"/>
                <a:gd name="connsiteY17" fmla="*/ 17189 h 361710"/>
                <a:gd name="connsiteX18" fmla="*/ 502539 w 523198"/>
                <a:gd name="connsiteY18" fmla="*/ 520 h 361710"/>
                <a:gd name="connsiteX19" fmla="*/ 523113 w 523198"/>
                <a:gd name="connsiteY19" fmla="*/ 24904 h 361710"/>
                <a:gd name="connsiteX20" fmla="*/ 517970 w 523198"/>
                <a:gd name="connsiteY20" fmla="*/ 298748 h 361710"/>
                <a:gd name="connsiteX21" fmla="*/ 476822 w 523198"/>
                <a:gd name="connsiteY21" fmla="*/ 361708 h 361710"/>
                <a:gd name="connsiteX22" fmla="*/ 371380 w 523198"/>
                <a:gd name="connsiteY22" fmla="*/ 311607 h 361710"/>
                <a:gd name="connsiteX23" fmla="*/ 391954 w 523198"/>
                <a:gd name="connsiteY23" fmla="*/ 316750 h 361710"/>
                <a:gd name="connsiteX24" fmla="*/ 434340 w 523198"/>
                <a:gd name="connsiteY24" fmla="*/ 343706 h 361710"/>
                <a:gd name="connsiteX25" fmla="*/ 472916 w 523198"/>
                <a:gd name="connsiteY25" fmla="*/ 279412 h 361710"/>
                <a:gd name="connsiteX26" fmla="*/ 470345 w 523198"/>
                <a:gd name="connsiteY26" fmla="*/ 227977 h 361710"/>
                <a:gd name="connsiteX27" fmla="*/ 446913 w 523198"/>
                <a:gd name="connsiteY27" fmla="*/ 236931 h 361710"/>
                <a:gd name="connsiteX28" fmla="*/ 395859 w 523198"/>
                <a:gd name="connsiteY28" fmla="*/ 235978 h 361710"/>
                <a:gd name="connsiteX29" fmla="*/ 370142 w 523198"/>
                <a:gd name="connsiteY29" fmla="*/ 211213 h 361710"/>
                <a:gd name="connsiteX30" fmla="*/ 328994 w 523198"/>
                <a:gd name="connsiteY30" fmla="*/ 222738 h 361710"/>
                <a:gd name="connsiteX31" fmla="*/ 273749 w 523198"/>
                <a:gd name="connsiteY31" fmla="*/ 177780 h 361710"/>
                <a:gd name="connsiteX32" fmla="*/ 272415 w 523198"/>
                <a:gd name="connsiteY32" fmla="*/ 71100 h 361710"/>
                <a:gd name="connsiteX33" fmla="*/ 227457 w 523198"/>
                <a:gd name="connsiteY33" fmla="*/ 236931 h 361710"/>
                <a:gd name="connsiteX34" fmla="*/ 186309 w 523198"/>
                <a:gd name="connsiteY34" fmla="*/ 215118 h 361710"/>
                <a:gd name="connsiteX35" fmla="*/ 177356 w 523198"/>
                <a:gd name="connsiteY35" fmla="*/ 135394 h 361710"/>
                <a:gd name="connsiteX36" fmla="*/ 163259 w 523198"/>
                <a:gd name="connsiteY36" fmla="*/ 159778 h 361710"/>
                <a:gd name="connsiteX37" fmla="*/ 61722 w 523198"/>
                <a:gd name="connsiteY37" fmla="*/ 240741 h 361710"/>
                <a:gd name="connsiteX38" fmla="*/ 0 w 523198"/>
                <a:gd name="connsiteY38" fmla="*/ 149491 h 361710"/>
                <a:gd name="connsiteX39" fmla="*/ 39815 w 523198"/>
                <a:gd name="connsiteY39" fmla="*/ 4235 h 361710"/>
                <a:gd name="connsiteX40" fmla="*/ 83439 w 523198"/>
                <a:gd name="connsiteY40" fmla="*/ 24809 h 361710"/>
                <a:gd name="connsiteX41" fmla="*/ 52578 w 523198"/>
                <a:gd name="connsiteY41" fmla="*/ 95484 h 361710"/>
                <a:gd name="connsiteX42" fmla="*/ 73152 w 523198"/>
                <a:gd name="connsiteY42" fmla="*/ 150729 h 361710"/>
                <a:gd name="connsiteX43" fmla="*/ 97536 w 523198"/>
                <a:gd name="connsiteY43" fmla="*/ 137871 h 361710"/>
                <a:gd name="connsiteX44" fmla="*/ 83439 w 523198"/>
                <a:gd name="connsiteY44" fmla="*/ 24714 h 361710"/>
                <a:gd name="connsiteX45" fmla="*/ 417100 w 523198"/>
                <a:gd name="connsiteY45" fmla="*/ 122535 h 361710"/>
                <a:gd name="connsiteX46" fmla="*/ 444056 w 523198"/>
                <a:gd name="connsiteY46" fmla="*/ 215118 h 361710"/>
                <a:gd name="connsiteX47" fmla="*/ 474250 w 523198"/>
                <a:gd name="connsiteY47" fmla="*/ 123869 h 361710"/>
                <a:gd name="connsiteX48" fmla="*/ 444722 w 523198"/>
                <a:gd name="connsiteY48" fmla="*/ 32619 h 361710"/>
                <a:gd name="connsiteX49" fmla="*/ 417100 w 523198"/>
                <a:gd name="connsiteY49" fmla="*/ 122631 h 36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198" h="361710">
                  <a:moveTo>
                    <a:pt x="39719" y="4235"/>
                  </a:moveTo>
                  <a:cubicBezTo>
                    <a:pt x="43625" y="4235"/>
                    <a:pt x="83058" y="1473"/>
                    <a:pt x="109157" y="13188"/>
                  </a:cubicBezTo>
                  <a:cubicBezTo>
                    <a:pt x="125540" y="20618"/>
                    <a:pt x="134112" y="32905"/>
                    <a:pt x="133541" y="58146"/>
                  </a:cubicBezTo>
                  <a:cubicBezTo>
                    <a:pt x="132302" y="122440"/>
                    <a:pt x="129731" y="154539"/>
                    <a:pt x="110395" y="163588"/>
                  </a:cubicBezTo>
                  <a:cubicBezTo>
                    <a:pt x="91154" y="172637"/>
                    <a:pt x="61532" y="162350"/>
                    <a:pt x="57722" y="164922"/>
                  </a:cubicBezTo>
                  <a:cubicBezTo>
                    <a:pt x="53912" y="167493"/>
                    <a:pt x="52578" y="223310"/>
                    <a:pt x="82201" y="225310"/>
                  </a:cubicBezTo>
                  <a:cubicBezTo>
                    <a:pt x="119444" y="227882"/>
                    <a:pt x="164497" y="161016"/>
                    <a:pt x="185071" y="31191"/>
                  </a:cubicBezTo>
                  <a:cubicBezTo>
                    <a:pt x="186500" y="22237"/>
                    <a:pt x="206883" y="18332"/>
                    <a:pt x="212027" y="19665"/>
                  </a:cubicBezTo>
                  <a:cubicBezTo>
                    <a:pt x="212027" y="19665"/>
                    <a:pt x="230029" y="19665"/>
                    <a:pt x="230029" y="55670"/>
                  </a:cubicBezTo>
                  <a:cubicBezTo>
                    <a:pt x="230029" y="91674"/>
                    <a:pt x="231267" y="132822"/>
                    <a:pt x="231267" y="132822"/>
                  </a:cubicBezTo>
                  <a:cubicBezTo>
                    <a:pt x="231267" y="132822"/>
                    <a:pt x="264890" y="12522"/>
                    <a:pt x="287846" y="2997"/>
                  </a:cubicBezTo>
                  <a:cubicBezTo>
                    <a:pt x="303276" y="-3480"/>
                    <a:pt x="334137" y="425"/>
                    <a:pt x="330232" y="15855"/>
                  </a:cubicBezTo>
                  <a:cubicBezTo>
                    <a:pt x="326422" y="31286"/>
                    <a:pt x="306038" y="206736"/>
                    <a:pt x="344424" y="202260"/>
                  </a:cubicBezTo>
                  <a:cubicBezTo>
                    <a:pt x="366236" y="199688"/>
                    <a:pt x="366236" y="185591"/>
                    <a:pt x="364998" y="167589"/>
                  </a:cubicBezTo>
                  <a:cubicBezTo>
                    <a:pt x="363665" y="148539"/>
                    <a:pt x="364998" y="125202"/>
                    <a:pt x="364998" y="102057"/>
                  </a:cubicBezTo>
                  <a:cubicBezTo>
                    <a:pt x="364998" y="78911"/>
                    <a:pt x="377857" y="6902"/>
                    <a:pt x="408718" y="9474"/>
                  </a:cubicBezTo>
                  <a:cubicBezTo>
                    <a:pt x="439579" y="12045"/>
                    <a:pt x="439579" y="15951"/>
                    <a:pt x="445961" y="15951"/>
                  </a:cubicBezTo>
                  <a:cubicBezTo>
                    <a:pt x="452342" y="15951"/>
                    <a:pt x="470345" y="17189"/>
                    <a:pt x="470345" y="17189"/>
                  </a:cubicBezTo>
                  <a:cubicBezTo>
                    <a:pt x="470345" y="17189"/>
                    <a:pt x="470345" y="-1290"/>
                    <a:pt x="502539" y="520"/>
                  </a:cubicBezTo>
                  <a:cubicBezTo>
                    <a:pt x="525685" y="1854"/>
                    <a:pt x="523113" y="18522"/>
                    <a:pt x="523113" y="24904"/>
                  </a:cubicBezTo>
                  <a:cubicBezTo>
                    <a:pt x="523113" y="31286"/>
                    <a:pt x="521875" y="281984"/>
                    <a:pt x="517970" y="298748"/>
                  </a:cubicBezTo>
                  <a:cubicBezTo>
                    <a:pt x="514160" y="315417"/>
                    <a:pt x="515398" y="361613"/>
                    <a:pt x="476822" y="361708"/>
                  </a:cubicBezTo>
                  <a:cubicBezTo>
                    <a:pt x="409289" y="361994"/>
                    <a:pt x="372999" y="330561"/>
                    <a:pt x="371380" y="311607"/>
                  </a:cubicBezTo>
                  <a:cubicBezTo>
                    <a:pt x="371380" y="311607"/>
                    <a:pt x="380714" y="306463"/>
                    <a:pt x="391954" y="316750"/>
                  </a:cubicBezTo>
                  <a:cubicBezTo>
                    <a:pt x="397097" y="321417"/>
                    <a:pt x="407384" y="341134"/>
                    <a:pt x="434340" y="343706"/>
                  </a:cubicBezTo>
                  <a:cubicBezTo>
                    <a:pt x="457010" y="345897"/>
                    <a:pt x="471583" y="303891"/>
                    <a:pt x="472916" y="279412"/>
                  </a:cubicBezTo>
                  <a:lnTo>
                    <a:pt x="470345" y="227977"/>
                  </a:lnTo>
                  <a:cubicBezTo>
                    <a:pt x="470345" y="227977"/>
                    <a:pt x="463582" y="229882"/>
                    <a:pt x="446913" y="236931"/>
                  </a:cubicBezTo>
                  <a:cubicBezTo>
                    <a:pt x="443103" y="238550"/>
                    <a:pt x="404908" y="238359"/>
                    <a:pt x="395859" y="235978"/>
                  </a:cubicBezTo>
                  <a:cubicBezTo>
                    <a:pt x="384905" y="233121"/>
                    <a:pt x="370142" y="211213"/>
                    <a:pt x="370142" y="211213"/>
                  </a:cubicBezTo>
                  <a:cubicBezTo>
                    <a:pt x="370142" y="211213"/>
                    <a:pt x="359855" y="222738"/>
                    <a:pt x="328994" y="222738"/>
                  </a:cubicBezTo>
                  <a:cubicBezTo>
                    <a:pt x="298133" y="222738"/>
                    <a:pt x="276320" y="197021"/>
                    <a:pt x="273749" y="177780"/>
                  </a:cubicBezTo>
                  <a:cubicBezTo>
                    <a:pt x="271177" y="158540"/>
                    <a:pt x="272415" y="71100"/>
                    <a:pt x="272415" y="71100"/>
                  </a:cubicBezTo>
                  <a:cubicBezTo>
                    <a:pt x="272415" y="71100"/>
                    <a:pt x="226124" y="179114"/>
                    <a:pt x="227457" y="236931"/>
                  </a:cubicBezTo>
                  <a:cubicBezTo>
                    <a:pt x="227457" y="236931"/>
                    <a:pt x="190119" y="245884"/>
                    <a:pt x="186309" y="215118"/>
                  </a:cubicBezTo>
                  <a:cubicBezTo>
                    <a:pt x="182499" y="184257"/>
                    <a:pt x="177356" y="135394"/>
                    <a:pt x="177356" y="135394"/>
                  </a:cubicBezTo>
                  <a:cubicBezTo>
                    <a:pt x="177356" y="135394"/>
                    <a:pt x="171069" y="143205"/>
                    <a:pt x="163259" y="159778"/>
                  </a:cubicBezTo>
                  <a:cubicBezTo>
                    <a:pt x="148876" y="190068"/>
                    <a:pt x="127254" y="237693"/>
                    <a:pt x="61722" y="240741"/>
                  </a:cubicBezTo>
                  <a:cubicBezTo>
                    <a:pt x="7715" y="243312"/>
                    <a:pt x="0" y="175209"/>
                    <a:pt x="0" y="149491"/>
                  </a:cubicBezTo>
                  <a:cubicBezTo>
                    <a:pt x="0" y="149491"/>
                    <a:pt x="6001" y="4235"/>
                    <a:pt x="39815" y="4235"/>
                  </a:cubicBezTo>
                  <a:moveTo>
                    <a:pt x="83439" y="24809"/>
                  </a:moveTo>
                  <a:cubicBezTo>
                    <a:pt x="66104" y="24809"/>
                    <a:pt x="54293" y="61766"/>
                    <a:pt x="52578" y="95484"/>
                  </a:cubicBezTo>
                  <a:cubicBezTo>
                    <a:pt x="50006" y="146919"/>
                    <a:pt x="64865" y="150348"/>
                    <a:pt x="73152" y="150729"/>
                  </a:cubicBezTo>
                  <a:cubicBezTo>
                    <a:pt x="91535" y="151587"/>
                    <a:pt x="97536" y="137871"/>
                    <a:pt x="97536" y="137871"/>
                  </a:cubicBezTo>
                  <a:cubicBezTo>
                    <a:pt x="97536" y="137871"/>
                    <a:pt x="108299" y="24714"/>
                    <a:pt x="83439" y="24714"/>
                  </a:cubicBezTo>
                  <a:moveTo>
                    <a:pt x="417100" y="122535"/>
                  </a:moveTo>
                  <a:cubicBezTo>
                    <a:pt x="417100" y="141871"/>
                    <a:pt x="412623" y="215118"/>
                    <a:pt x="444056" y="215118"/>
                  </a:cubicBezTo>
                  <a:cubicBezTo>
                    <a:pt x="466535" y="215118"/>
                    <a:pt x="474250" y="195211"/>
                    <a:pt x="474250" y="123869"/>
                  </a:cubicBezTo>
                  <a:cubicBezTo>
                    <a:pt x="474250" y="52527"/>
                    <a:pt x="467201" y="32619"/>
                    <a:pt x="444722" y="32619"/>
                  </a:cubicBezTo>
                  <a:cubicBezTo>
                    <a:pt x="422243" y="32619"/>
                    <a:pt x="417100" y="96437"/>
                    <a:pt x="417100" y="122631"/>
                  </a:cubicBezTo>
                </a:path>
              </a:pathLst>
            </a:custGeom>
            <a:solidFill>
              <a:srgbClr val="003658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4B8BE7D-C0ED-48DC-9523-0ACE01557A6C}"/>
                </a:ext>
              </a:extLst>
            </p:cNvPr>
            <p:cNvSpPr/>
            <p:nvPr/>
          </p:nvSpPr>
          <p:spPr>
            <a:xfrm>
              <a:off x="672083" y="1803091"/>
              <a:ext cx="85169" cy="134736"/>
            </a:xfrm>
            <a:custGeom>
              <a:avLst/>
              <a:gdLst>
                <a:gd name="connsiteX0" fmla="*/ 30766 w 47625"/>
                <a:gd name="connsiteY0" fmla="*/ 75248 h 75342"/>
                <a:gd name="connsiteX1" fmla="*/ 15716 w 47625"/>
                <a:gd name="connsiteY1" fmla="*/ 73152 h 75342"/>
                <a:gd name="connsiteX2" fmla="*/ 6287 w 47625"/>
                <a:gd name="connsiteY2" fmla="*/ 66865 h 75342"/>
                <a:gd name="connsiteX3" fmla="*/ 1429 w 47625"/>
                <a:gd name="connsiteY3" fmla="*/ 56388 h 75342"/>
                <a:gd name="connsiteX4" fmla="*/ 0 w 47625"/>
                <a:gd name="connsiteY4" fmla="*/ 41910 h 75342"/>
                <a:gd name="connsiteX5" fmla="*/ 0 w 47625"/>
                <a:gd name="connsiteY5" fmla="*/ 34195 h 75342"/>
                <a:gd name="connsiteX6" fmla="*/ 1524 w 47625"/>
                <a:gd name="connsiteY6" fmla="*/ 20193 h 75342"/>
                <a:gd name="connsiteX7" fmla="*/ 6668 w 47625"/>
                <a:gd name="connsiteY7" fmla="*/ 9430 h 75342"/>
                <a:gd name="connsiteX8" fmla="*/ 16383 w 47625"/>
                <a:gd name="connsiteY8" fmla="*/ 2476 h 75342"/>
                <a:gd name="connsiteX9" fmla="*/ 31623 w 47625"/>
                <a:gd name="connsiteY9" fmla="*/ 0 h 75342"/>
                <a:gd name="connsiteX10" fmla="*/ 40195 w 47625"/>
                <a:gd name="connsiteY10" fmla="*/ 762 h 75342"/>
                <a:gd name="connsiteX11" fmla="*/ 47625 w 47625"/>
                <a:gd name="connsiteY11" fmla="*/ 2667 h 75342"/>
                <a:gd name="connsiteX12" fmla="*/ 45434 w 47625"/>
                <a:gd name="connsiteY12" fmla="*/ 12668 h 75342"/>
                <a:gd name="connsiteX13" fmla="*/ 39815 w 47625"/>
                <a:gd name="connsiteY13" fmla="*/ 11335 h 75342"/>
                <a:gd name="connsiteX14" fmla="*/ 32957 w 47625"/>
                <a:gd name="connsiteY14" fmla="*/ 10763 h 75342"/>
                <a:gd name="connsiteX15" fmla="*/ 23813 w 47625"/>
                <a:gd name="connsiteY15" fmla="*/ 11811 h 75342"/>
                <a:gd name="connsiteX16" fmla="*/ 17621 w 47625"/>
                <a:gd name="connsiteY16" fmla="*/ 15430 h 75342"/>
                <a:gd name="connsiteX17" fmla="*/ 14097 w 47625"/>
                <a:gd name="connsiteY17" fmla="*/ 22669 h 75342"/>
                <a:gd name="connsiteX18" fmla="*/ 13049 w 47625"/>
                <a:gd name="connsiteY18" fmla="*/ 34480 h 75342"/>
                <a:gd name="connsiteX19" fmla="*/ 13049 w 47625"/>
                <a:gd name="connsiteY19" fmla="*/ 41434 h 75342"/>
                <a:gd name="connsiteX20" fmla="*/ 14002 w 47625"/>
                <a:gd name="connsiteY20" fmla="*/ 53054 h 75342"/>
                <a:gd name="connsiteX21" fmla="*/ 17336 w 47625"/>
                <a:gd name="connsiteY21" fmla="*/ 60103 h 75342"/>
                <a:gd name="connsiteX22" fmla="*/ 23622 w 47625"/>
                <a:gd name="connsiteY22" fmla="*/ 63627 h 75342"/>
                <a:gd name="connsiteX23" fmla="*/ 33242 w 47625"/>
                <a:gd name="connsiteY23" fmla="*/ 64579 h 75342"/>
                <a:gd name="connsiteX24" fmla="*/ 40005 w 47625"/>
                <a:gd name="connsiteY24" fmla="*/ 64198 h 75342"/>
                <a:gd name="connsiteX25" fmla="*/ 47244 w 47625"/>
                <a:gd name="connsiteY25" fmla="*/ 63246 h 75342"/>
                <a:gd name="connsiteX26" fmla="*/ 45149 w 47625"/>
                <a:gd name="connsiteY26" fmla="*/ 73533 h 75342"/>
                <a:gd name="connsiteX27" fmla="*/ 37814 w 47625"/>
                <a:gd name="connsiteY27" fmla="*/ 74867 h 75342"/>
                <a:gd name="connsiteX28" fmla="*/ 30480 w 47625"/>
                <a:gd name="connsiteY28" fmla="*/ 75343 h 7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7625" h="75342">
                  <a:moveTo>
                    <a:pt x="30766" y="75248"/>
                  </a:moveTo>
                  <a:cubicBezTo>
                    <a:pt x="24765" y="75248"/>
                    <a:pt x="19717" y="74581"/>
                    <a:pt x="15716" y="73152"/>
                  </a:cubicBezTo>
                  <a:cubicBezTo>
                    <a:pt x="11716" y="71723"/>
                    <a:pt x="8573" y="69628"/>
                    <a:pt x="6287" y="66865"/>
                  </a:cubicBezTo>
                  <a:cubicBezTo>
                    <a:pt x="4001" y="64103"/>
                    <a:pt x="2286" y="60579"/>
                    <a:pt x="1429" y="56388"/>
                  </a:cubicBezTo>
                  <a:cubicBezTo>
                    <a:pt x="572" y="52197"/>
                    <a:pt x="0" y="47339"/>
                    <a:pt x="0" y="41910"/>
                  </a:cubicBezTo>
                  <a:lnTo>
                    <a:pt x="0" y="34195"/>
                  </a:lnTo>
                  <a:cubicBezTo>
                    <a:pt x="0" y="29051"/>
                    <a:pt x="476" y="24384"/>
                    <a:pt x="1524" y="20193"/>
                  </a:cubicBezTo>
                  <a:cubicBezTo>
                    <a:pt x="2477" y="16002"/>
                    <a:pt x="4191" y="12382"/>
                    <a:pt x="6668" y="9430"/>
                  </a:cubicBezTo>
                  <a:cubicBezTo>
                    <a:pt x="9049" y="6477"/>
                    <a:pt x="12287" y="4096"/>
                    <a:pt x="16383" y="2476"/>
                  </a:cubicBezTo>
                  <a:cubicBezTo>
                    <a:pt x="20479" y="857"/>
                    <a:pt x="25527" y="0"/>
                    <a:pt x="31623" y="0"/>
                  </a:cubicBezTo>
                  <a:cubicBezTo>
                    <a:pt x="34576" y="0"/>
                    <a:pt x="37433" y="190"/>
                    <a:pt x="40195" y="762"/>
                  </a:cubicBezTo>
                  <a:cubicBezTo>
                    <a:pt x="42958" y="1238"/>
                    <a:pt x="45434" y="1810"/>
                    <a:pt x="47625" y="2667"/>
                  </a:cubicBezTo>
                  <a:lnTo>
                    <a:pt x="45434" y="12668"/>
                  </a:lnTo>
                  <a:cubicBezTo>
                    <a:pt x="43815" y="12192"/>
                    <a:pt x="42005" y="11716"/>
                    <a:pt x="39815" y="11335"/>
                  </a:cubicBezTo>
                  <a:cubicBezTo>
                    <a:pt x="37624" y="10954"/>
                    <a:pt x="35338" y="10763"/>
                    <a:pt x="32957" y="10763"/>
                  </a:cubicBezTo>
                  <a:cubicBezTo>
                    <a:pt x="29337" y="10763"/>
                    <a:pt x="26384" y="11144"/>
                    <a:pt x="23813" y="11811"/>
                  </a:cubicBezTo>
                  <a:cubicBezTo>
                    <a:pt x="21336" y="12478"/>
                    <a:pt x="19241" y="13716"/>
                    <a:pt x="17621" y="15430"/>
                  </a:cubicBezTo>
                  <a:cubicBezTo>
                    <a:pt x="16002" y="17145"/>
                    <a:pt x="14859" y="19621"/>
                    <a:pt x="14097" y="22669"/>
                  </a:cubicBezTo>
                  <a:cubicBezTo>
                    <a:pt x="13335" y="25717"/>
                    <a:pt x="13049" y="29718"/>
                    <a:pt x="13049" y="34480"/>
                  </a:cubicBezTo>
                  <a:lnTo>
                    <a:pt x="13049" y="41434"/>
                  </a:lnTo>
                  <a:cubicBezTo>
                    <a:pt x="13049" y="46196"/>
                    <a:pt x="13335" y="50006"/>
                    <a:pt x="14002" y="53054"/>
                  </a:cubicBezTo>
                  <a:cubicBezTo>
                    <a:pt x="14669" y="56102"/>
                    <a:pt x="15716" y="58483"/>
                    <a:pt x="17336" y="60103"/>
                  </a:cubicBezTo>
                  <a:cubicBezTo>
                    <a:pt x="18955" y="61817"/>
                    <a:pt x="20955" y="62960"/>
                    <a:pt x="23622" y="63627"/>
                  </a:cubicBezTo>
                  <a:cubicBezTo>
                    <a:pt x="26194" y="64198"/>
                    <a:pt x="29432" y="64579"/>
                    <a:pt x="33242" y="64579"/>
                  </a:cubicBezTo>
                  <a:cubicBezTo>
                    <a:pt x="35243" y="64579"/>
                    <a:pt x="37529" y="64484"/>
                    <a:pt x="40005" y="64198"/>
                  </a:cubicBezTo>
                  <a:cubicBezTo>
                    <a:pt x="42577" y="64008"/>
                    <a:pt x="44958" y="63627"/>
                    <a:pt x="47244" y="63246"/>
                  </a:cubicBezTo>
                  <a:lnTo>
                    <a:pt x="45149" y="73533"/>
                  </a:lnTo>
                  <a:cubicBezTo>
                    <a:pt x="42863" y="74104"/>
                    <a:pt x="40481" y="74486"/>
                    <a:pt x="37814" y="74867"/>
                  </a:cubicBezTo>
                  <a:cubicBezTo>
                    <a:pt x="35243" y="75152"/>
                    <a:pt x="32766" y="75343"/>
                    <a:pt x="30480" y="75343"/>
                  </a:cubicBezTo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E66EA95-588C-4995-9DC2-E0E5239960AE}"/>
                </a:ext>
              </a:extLst>
            </p:cNvPr>
            <p:cNvSpPr/>
            <p:nvPr/>
          </p:nvSpPr>
          <p:spPr>
            <a:xfrm>
              <a:off x="855026" y="1802068"/>
              <a:ext cx="105609" cy="136610"/>
            </a:xfrm>
            <a:custGeom>
              <a:avLst/>
              <a:gdLst>
                <a:gd name="connsiteX0" fmla="*/ 29528 w 59055"/>
                <a:gd name="connsiteY0" fmla="*/ 0 h 76390"/>
                <a:gd name="connsiteX1" fmla="*/ 44196 w 59055"/>
                <a:gd name="connsiteY1" fmla="*/ 2477 h 76390"/>
                <a:gd name="connsiteX2" fmla="*/ 53150 w 59055"/>
                <a:gd name="connsiteY2" fmla="*/ 9430 h 76390"/>
                <a:gd name="connsiteX3" fmla="*/ 57722 w 59055"/>
                <a:gd name="connsiteY3" fmla="*/ 20098 h 76390"/>
                <a:gd name="connsiteX4" fmla="*/ 59055 w 59055"/>
                <a:gd name="connsiteY4" fmla="*/ 33814 h 76390"/>
                <a:gd name="connsiteX5" fmla="*/ 59055 w 59055"/>
                <a:gd name="connsiteY5" fmla="*/ 42672 h 76390"/>
                <a:gd name="connsiteX6" fmla="*/ 57722 w 59055"/>
                <a:gd name="connsiteY6" fmla="*/ 56388 h 76390"/>
                <a:gd name="connsiteX7" fmla="*/ 53054 w 59055"/>
                <a:gd name="connsiteY7" fmla="*/ 67056 h 76390"/>
                <a:gd name="connsiteX8" fmla="*/ 44006 w 59055"/>
                <a:gd name="connsiteY8" fmla="*/ 73914 h 76390"/>
                <a:gd name="connsiteX9" fmla="*/ 29528 w 59055"/>
                <a:gd name="connsiteY9" fmla="*/ 76391 h 76390"/>
                <a:gd name="connsiteX10" fmla="*/ 14954 w 59055"/>
                <a:gd name="connsiteY10" fmla="*/ 73914 h 76390"/>
                <a:gd name="connsiteX11" fmla="*/ 5906 w 59055"/>
                <a:gd name="connsiteY11" fmla="*/ 66961 h 76390"/>
                <a:gd name="connsiteX12" fmla="*/ 1334 w 59055"/>
                <a:gd name="connsiteY12" fmla="*/ 56293 h 76390"/>
                <a:gd name="connsiteX13" fmla="*/ 0 w 59055"/>
                <a:gd name="connsiteY13" fmla="*/ 42577 h 76390"/>
                <a:gd name="connsiteX14" fmla="*/ 0 w 59055"/>
                <a:gd name="connsiteY14" fmla="*/ 33719 h 76390"/>
                <a:gd name="connsiteX15" fmla="*/ 1429 w 59055"/>
                <a:gd name="connsiteY15" fmla="*/ 20003 h 76390"/>
                <a:gd name="connsiteX16" fmla="*/ 6191 w 59055"/>
                <a:gd name="connsiteY16" fmla="*/ 9335 h 76390"/>
                <a:gd name="connsiteX17" fmla="*/ 15145 w 59055"/>
                <a:gd name="connsiteY17" fmla="*/ 2477 h 76390"/>
                <a:gd name="connsiteX18" fmla="*/ 29432 w 59055"/>
                <a:gd name="connsiteY18" fmla="*/ 95 h 76390"/>
                <a:gd name="connsiteX19" fmla="*/ 29623 w 59055"/>
                <a:gd name="connsiteY19" fmla="*/ 65627 h 76390"/>
                <a:gd name="connsiteX20" fmla="*/ 36576 w 59055"/>
                <a:gd name="connsiteY20" fmla="*/ 64675 h 76390"/>
                <a:gd name="connsiteX21" fmla="*/ 41624 w 59055"/>
                <a:gd name="connsiteY21" fmla="*/ 61151 h 76390"/>
                <a:gd name="connsiteX22" fmla="*/ 44768 w 59055"/>
                <a:gd name="connsiteY22" fmla="*/ 54102 h 76390"/>
                <a:gd name="connsiteX23" fmla="*/ 45815 w 59055"/>
                <a:gd name="connsiteY23" fmla="*/ 42672 h 76390"/>
                <a:gd name="connsiteX24" fmla="*/ 45815 w 59055"/>
                <a:gd name="connsiteY24" fmla="*/ 33623 h 76390"/>
                <a:gd name="connsiteX25" fmla="*/ 44863 w 59055"/>
                <a:gd name="connsiteY25" fmla="*/ 22003 h 76390"/>
                <a:gd name="connsiteX26" fmla="*/ 41910 w 59055"/>
                <a:gd name="connsiteY26" fmla="*/ 15050 h 76390"/>
                <a:gd name="connsiteX27" fmla="*/ 36862 w 59055"/>
                <a:gd name="connsiteY27" fmla="*/ 11621 h 76390"/>
                <a:gd name="connsiteX28" fmla="*/ 29623 w 59055"/>
                <a:gd name="connsiteY28" fmla="*/ 10668 h 76390"/>
                <a:gd name="connsiteX29" fmla="*/ 22670 w 59055"/>
                <a:gd name="connsiteY29" fmla="*/ 11621 h 76390"/>
                <a:gd name="connsiteX30" fmla="*/ 17526 w 59055"/>
                <a:gd name="connsiteY30" fmla="*/ 15050 h 76390"/>
                <a:gd name="connsiteX31" fmla="*/ 14383 w 59055"/>
                <a:gd name="connsiteY31" fmla="*/ 22003 h 76390"/>
                <a:gd name="connsiteX32" fmla="*/ 13335 w 59055"/>
                <a:gd name="connsiteY32" fmla="*/ 33623 h 76390"/>
                <a:gd name="connsiteX33" fmla="*/ 13335 w 59055"/>
                <a:gd name="connsiteY33" fmla="*/ 42672 h 76390"/>
                <a:gd name="connsiteX34" fmla="*/ 14383 w 59055"/>
                <a:gd name="connsiteY34" fmla="*/ 54197 h 76390"/>
                <a:gd name="connsiteX35" fmla="*/ 17431 w 59055"/>
                <a:gd name="connsiteY35" fmla="*/ 61151 h 76390"/>
                <a:gd name="connsiteX36" fmla="*/ 22574 w 59055"/>
                <a:gd name="connsiteY36" fmla="*/ 64675 h 76390"/>
                <a:gd name="connsiteX37" fmla="*/ 29718 w 59055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9055" h="76390">
                  <a:moveTo>
                    <a:pt x="29528" y="0"/>
                  </a:moveTo>
                  <a:cubicBezTo>
                    <a:pt x="35528" y="0"/>
                    <a:pt x="40386" y="857"/>
                    <a:pt x="44196" y="2477"/>
                  </a:cubicBezTo>
                  <a:cubicBezTo>
                    <a:pt x="48006" y="4096"/>
                    <a:pt x="50959" y="6477"/>
                    <a:pt x="53150" y="9430"/>
                  </a:cubicBezTo>
                  <a:cubicBezTo>
                    <a:pt x="55340" y="12383"/>
                    <a:pt x="56864" y="15907"/>
                    <a:pt x="57722" y="20098"/>
                  </a:cubicBezTo>
                  <a:cubicBezTo>
                    <a:pt x="58579" y="24194"/>
                    <a:pt x="59055" y="28766"/>
                    <a:pt x="59055" y="33814"/>
                  </a:cubicBezTo>
                  <a:lnTo>
                    <a:pt x="59055" y="42672"/>
                  </a:lnTo>
                  <a:cubicBezTo>
                    <a:pt x="59055" y="47720"/>
                    <a:pt x="58579" y="52292"/>
                    <a:pt x="57722" y="56388"/>
                  </a:cubicBezTo>
                  <a:cubicBezTo>
                    <a:pt x="56864" y="60484"/>
                    <a:pt x="55245" y="64103"/>
                    <a:pt x="53054" y="67056"/>
                  </a:cubicBezTo>
                  <a:cubicBezTo>
                    <a:pt x="50864" y="70009"/>
                    <a:pt x="47816" y="72295"/>
                    <a:pt x="44006" y="73914"/>
                  </a:cubicBezTo>
                  <a:cubicBezTo>
                    <a:pt x="40196" y="75533"/>
                    <a:pt x="35338" y="76391"/>
                    <a:pt x="29528" y="76391"/>
                  </a:cubicBezTo>
                  <a:cubicBezTo>
                    <a:pt x="23717" y="76391"/>
                    <a:pt x="18764" y="75533"/>
                    <a:pt x="14954" y="73914"/>
                  </a:cubicBezTo>
                  <a:cubicBezTo>
                    <a:pt x="11144" y="72295"/>
                    <a:pt x="8192" y="69914"/>
                    <a:pt x="5906" y="66961"/>
                  </a:cubicBezTo>
                  <a:cubicBezTo>
                    <a:pt x="3715" y="64008"/>
                    <a:pt x="2191" y="60389"/>
                    <a:pt x="1334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145" y="2477"/>
                  </a:cubicBezTo>
                  <a:cubicBezTo>
                    <a:pt x="18860" y="857"/>
                    <a:pt x="23717" y="95"/>
                    <a:pt x="29432" y="95"/>
                  </a:cubicBezTo>
                  <a:moveTo>
                    <a:pt x="29623" y="65627"/>
                  </a:moveTo>
                  <a:cubicBezTo>
                    <a:pt x="32195" y="65627"/>
                    <a:pt x="34576" y="65342"/>
                    <a:pt x="36576" y="64675"/>
                  </a:cubicBezTo>
                  <a:cubicBezTo>
                    <a:pt x="38576" y="64008"/>
                    <a:pt x="40291" y="62865"/>
                    <a:pt x="41624" y="61151"/>
                  </a:cubicBezTo>
                  <a:cubicBezTo>
                    <a:pt x="42958" y="59436"/>
                    <a:pt x="44006" y="57055"/>
                    <a:pt x="44768" y="54102"/>
                  </a:cubicBezTo>
                  <a:cubicBezTo>
                    <a:pt x="45530" y="51149"/>
                    <a:pt x="45815" y="47339"/>
                    <a:pt x="45815" y="42672"/>
                  </a:cubicBezTo>
                  <a:lnTo>
                    <a:pt x="45815" y="33623"/>
                  </a:lnTo>
                  <a:cubicBezTo>
                    <a:pt x="45815" y="28861"/>
                    <a:pt x="45530" y="25051"/>
                    <a:pt x="44863" y="22003"/>
                  </a:cubicBezTo>
                  <a:cubicBezTo>
                    <a:pt x="44196" y="19050"/>
                    <a:pt x="43244" y="16669"/>
                    <a:pt x="41910" y="15050"/>
                  </a:cubicBezTo>
                  <a:cubicBezTo>
                    <a:pt x="40577" y="13335"/>
                    <a:pt x="38862" y="12192"/>
                    <a:pt x="36862" y="11621"/>
                  </a:cubicBezTo>
                  <a:cubicBezTo>
                    <a:pt x="34766" y="10954"/>
                    <a:pt x="32385" y="10668"/>
                    <a:pt x="29623" y="10668"/>
                  </a:cubicBezTo>
                  <a:cubicBezTo>
                    <a:pt x="26861" y="10668"/>
                    <a:pt x="24670" y="10954"/>
                    <a:pt x="22670" y="11621"/>
                  </a:cubicBezTo>
                  <a:cubicBezTo>
                    <a:pt x="20669" y="12287"/>
                    <a:pt x="18860" y="13335"/>
                    <a:pt x="17526" y="15050"/>
                  </a:cubicBezTo>
                  <a:cubicBezTo>
                    <a:pt x="16193" y="16764"/>
                    <a:pt x="15145" y="19050"/>
                    <a:pt x="14383" y="22003"/>
                  </a:cubicBezTo>
                  <a:cubicBezTo>
                    <a:pt x="13621" y="24956"/>
                    <a:pt x="13335" y="28861"/>
                    <a:pt x="13335" y="33623"/>
                  </a:cubicBezTo>
                  <a:lnTo>
                    <a:pt x="13335" y="42672"/>
                  </a:lnTo>
                  <a:cubicBezTo>
                    <a:pt x="13335" y="47435"/>
                    <a:pt x="13716" y="51245"/>
                    <a:pt x="14383" y="54197"/>
                  </a:cubicBezTo>
                  <a:cubicBezTo>
                    <a:pt x="15050" y="57150"/>
                    <a:pt x="16097" y="59436"/>
                    <a:pt x="17431" y="61151"/>
                  </a:cubicBezTo>
                  <a:cubicBezTo>
                    <a:pt x="18764" y="62865"/>
                    <a:pt x="20479" y="64008"/>
                    <a:pt x="22574" y="64675"/>
                  </a:cubicBezTo>
                  <a:cubicBezTo>
                    <a:pt x="24575" y="65342"/>
                    <a:pt x="26956" y="65627"/>
                    <a:pt x="29718" y="65627"/>
                  </a:cubicBezTo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AA44EF-288F-434B-9CB2-E16B8E07EF56}"/>
                </a:ext>
              </a:extLst>
            </p:cNvPr>
            <p:cNvSpPr/>
            <p:nvPr/>
          </p:nvSpPr>
          <p:spPr>
            <a:xfrm>
              <a:off x="1069310" y="1804794"/>
              <a:ext cx="96580" cy="130989"/>
            </a:xfrm>
            <a:custGeom>
              <a:avLst/>
              <a:gdLst>
                <a:gd name="connsiteX0" fmla="*/ 51435 w 54006"/>
                <a:gd name="connsiteY0" fmla="*/ 23527 h 73247"/>
                <a:gd name="connsiteX1" fmla="*/ 47911 w 54006"/>
                <a:gd name="connsiteY1" fmla="*/ 36385 h 73247"/>
                <a:gd name="connsiteX2" fmla="*/ 37528 w 54006"/>
                <a:gd name="connsiteY2" fmla="*/ 43625 h 73247"/>
                <a:gd name="connsiteX3" fmla="*/ 54007 w 54006"/>
                <a:gd name="connsiteY3" fmla="*/ 73247 h 73247"/>
                <a:gd name="connsiteX4" fmla="*/ 40100 w 54006"/>
                <a:gd name="connsiteY4" fmla="*/ 73247 h 73247"/>
                <a:gd name="connsiteX5" fmla="*/ 25051 w 54006"/>
                <a:gd name="connsiteY5" fmla="*/ 45053 h 73247"/>
                <a:gd name="connsiteX6" fmla="*/ 12668 w 54006"/>
                <a:gd name="connsiteY6" fmla="*/ 45053 h 73247"/>
                <a:gd name="connsiteX7" fmla="*/ 12668 w 54006"/>
                <a:gd name="connsiteY7" fmla="*/ 73247 h 73247"/>
                <a:gd name="connsiteX8" fmla="*/ 0 w 54006"/>
                <a:gd name="connsiteY8" fmla="*/ 73247 h 73247"/>
                <a:gd name="connsiteX9" fmla="*/ 0 w 54006"/>
                <a:gd name="connsiteY9" fmla="*/ 0 h 73247"/>
                <a:gd name="connsiteX10" fmla="*/ 29432 w 54006"/>
                <a:gd name="connsiteY10" fmla="*/ 0 h 73247"/>
                <a:gd name="connsiteX11" fmla="*/ 39433 w 54006"/>
                <a:gd name="connsiteY11" fmla="*/ 1715 h 73247"/>
                <a:gd name="connsiteX12" fmla="*/ 46196 w 54006"/>
                <a:gd name="connsiteY12" fmla="*/ 6286 h 73247"/>
                <a:gd name="connsiteX13" fmla="*/ 50006 w 54006"/>
                <a:gd name="connsiteY13" fmla="*/ 13049 h 73247"/>
                <a:gd name="connsiteX14" fmla="*/ 51244 w 54006"/>
                <a:gd name="connsiteY14" fmla="*/ 21336 h 73247"/>
                <a:gd name="connsiteX15" fmla="*/ 51244 w 54006"/>
                <a:gd name="connsiteY15" fmla="*/ 23622 h 73247"/>
                <a:gd name="connsiteX16" fmla="*/ 12763 w 54006"/>
                <a:gd name="connsiteY16" fmla="*/ 34576 h 73247"/>
                <a:gd name="connsiteX17" fmla="*/ 26479 w 54006"/>
                <a:gd name="connsiteY17" fmla="*/ 34576 h 73247"/>
                <a:gd name="connsiteX18" fmla="*/ 35528 w 54006"/>
                <a:gd name="connsiteY18" fmla="*/ 31909 h 73247"/>
                <a:gd name="connsiteX19" fmla="*/ 38576 w 54006"/>
                <a:gd name="connsiteY19" fmla="*/ 23336 h 73247"/>
                <a:gd name="connsiteX20" fmla="*/ 38576 w 54006"/>
                <a:gd name="connsiteY20" fmla="*/ 21908 h 73247"/>
                <a:gd name="connsiteX21" fmla="*/ 26956 w 54006"/>
                <a:gd name="connsiteY21" fmla="*/ 10477 h 73247"/>
                <a:gd name="connsiteX22" fmla="*/ 12763 w 54006"/>
                <a:gd name="connsiteY22" fmla="*/ 10477 h 73247"/>
                <a:gd name="connsiteX23" fmla="*/ 12763 w 54006"/>
                <a:gd name="connsiteY23" fmla="*/ 34576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006" h="73247">
                  <a:moveTo>
                    <a:pt x="51435" y="23527"/>
                  </a:moveTo>
                  <a:cubicBezTo>
                    <a:pt x="51435" y="28670"/>
                    <a:pt x="50292" y="32956"/>
                    <a:pt x="47911" y="36385"/>
                  </a:cubicBezTo>
                  <a:cubicBezTo>
                    <a:pt x="45529" y="39815"/>
                    <a:pt x="42100" y="42196"/>
                    <a:pt x="37528" y="43625"/>
                  </a:cubicBezTo>
                  <a:lnTo>
                    <a:pt x="54007" y="73247"/>
                  </a:lnTo>
                  <a:lnTo>
                    <a:pt x="40100" y="73247"/>
                  </a:lnTo>
                  <a:lnTo>
                    <a:pt x="25051" y="45053"/>
                  </a:lnTo>
                  <a:lnTo>
                    <a:pt x="12668" y="45053"/>
                  </a:lnTo>
                  <a:lnTo>
                    <a:pt x="12668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9432" y="0"/>
                  </a:lnTo>
                  <a:cubicBezTo>
                    <a:pt x="33338" y="0"/>
                    <a:pt x="36671" y="571"/>
                    <a:pt x="39433" y="1715"/>
                  </a:cubicBezTo>
                  <a:cubicBezTo>
                    <a:pt x="42196" y="2858"/>
                    <a:pt x="44482" y="4381"/>
                    <a:pt x="46196" y="6286"/>
                  </a:cubicBezTo>
                  <a:cubicBezTo>
                    <a:pt x="47911" y="8192"/>
                    <a:pt x="49244" y="10477"/>
                    <a:pt x="50006" y="13049"/>
                  </a:cubicBezTo>
                  <a:cubicBezTo>
                    <a:pt x="50864" y="15621"/>
                    <a:pt x="51244" y="18383"/>
                    <a:pt x="51244" y="21336"/>
                  </a:cubicBezTo>
                  <a:lnTo>
                    <a:pt x="51244" y="23622"/>
                  </a:lnTo>
                  <a:close/>
                  <a:moveTo>
                    <a:pt x="12763" y="34576"/>
                  </a:moveTo>
                  <a:lnTo>
                    <a:pt x="26479" y="34576"/>
                  </a:lnTo>
                  <a:cubicBezTo>
                    <a:pt x="30480" y="34576"/>
                    <a:pt x="33433" y="33719"/>
                    <a:pt x="35528" y="31909"/>
                  </a:cubicBezTo>
                  <a:cubicBezTo>
                    <a:pt x="37624" y="30099"/>
                    <a:pt x="38576" y="27242"/>
                    <a:pt x="38576" y="23336"/>
                  </a:cubicBezTo>
                  <a:lnTo>
                    <a:pt x="38576" y="21908"/>
                  </a:lnTo>
                  <a:cubicBezTo>
                    <a:pt x="38576" y="14288"/>
                    <a:pt x="34671" y="10477"/>
                    <a:pt x="26956" y="10477"/>
                  </a:cubicBezTo>
                  <a:lnTo>
                    <a:pt x="12763" y="10477"/>
                  </a:lnTo>
                  <a:lnTo>
                    <a:pt x="12763" y="34576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54177FD-D764-4151-9622-B328959AFC99}"/>
                </a:ext>
              </a:extLst>
            </p:cNvPr>
            <p:cNvSpPr/>
            <p:nvPr/>
          </p:nvSpPr>
          <p:spPr>
            <a:xfrm>
              <a:off x="1268264" y="1804794"/>
              <a:ext cx="90448" cy="130989"/>
            </a:xfrm>
            <a:custGeom>
              <a:avLst/>
              <a:gdLst>
                <a:gd name="connsiteX0" fmla="*/ 12859 w 50577"/>
                <a:gd name="connsiteY0" fmla="*/ 46006 h 73247"/>
                <a:gd name="connsiteX1" fmla="*/ 12859 w 50577"/>
                <a:gd name="connsiteY1" fmla="*/ 73247 h 73247"/>
                <a:gd name="connsiteX2" fmla="*/ 0 w 50577"/>
                <a:gd name="connsiteY2" fmla="*/ 73247 h 73247"/>
                <a:gd name="connsiteX3" fmla="*/ 0 w 50577"/>
                <a:gd name="connsiteY3" fmla="*/ 0 h 73247"/>
                <a:gd name="connsiteX4" fmla="*/ 28766 w 50577"/>
                <a:gd name="connsiteY4" fmla="*/ 0 h 73247"/>
                <a:gd name="connsiteX5" fmla="*/ 38767 w 50577"/>
                <a:gd name="connsiteY5" fmla="*/ 1619 h 73247"/>
                <a:gd name="connsiteX6" fmla="*/ 45529 w 50577"/>
                <a:gd name="connsiteY6" fmla="*/ 6191 h 73247"/>
                <a:gd name="connsiteX7" fmla="*/ 49340 w 50577"/>
                <a:gd name="connsiteY7" fmla="*/ 13049 h 73247"/>
                <a:gd name="connsiteX8" fmla="*/ 50578 w 50577"/>
                <a:gd name="connsiteY8" fmla="*/ 21622 h 73247"/>
                <a:gd name="connsiteX9" fmla="*/ 50578 w 50577"/>
                <a:gd name="connsiteY9" fmla="*/ 24098 h 73247"/>
                <a:gd name="connsiteX10" fmla="*/ 44482 w 50577"/>
                <a:gd name="connsiteY10" fmla="*/ 40386 h 73247"/>
                <a:gd name="connsiteX11" fmla="*/ 26670 w 50577"/>
                <a:gd name="connsiteY11" fmla="*/ 46006 h 73247"/>
                <a:gd name="connsiteX12" fmla="*/ 12764 w 50577"/>
                <a:gd name="connsiteY12" fmla="*/ 46006 h 73247"/>
                <a:gd name="connsiteX13" fmla="*/ 12859 w 50577"/>
                <a:gd name="connsiteY13" fmla="*/ 35909 h 73247"/>
                <a:gd name="connsiteX14" fmla="*/ 25527 w 50577"/>
                <a:gd name="connsiteY14" fmla="*/ 35909 h 73247"/>
                <a:gd name="connsiteX15" fmla="*/ 34766 w 50577"/>
                <a:gd name="connsiteY15" fmla="*/ 33147 h 73247"/>
                <a:gd name="connsiteX16" fmla="*/ 37814 w 50577"/>
                <a:gd name="connsiteY16" fmla="*/ 24384 h 73247"/>
                <a:gd name="connsiteX17" fmla="*/ 37814 w 50577"/>
                <a:gd name="connsiteY17" fmla="*/ 22003 h 73247"/>
                <a:gd name="connsiteX18" fmla="*/ 34957 w 50577"/>
                <a:gd name="connsiteY18" fmla="*/ 13144 h 73247"/>
                <a:gd name="connsiteX19" fmla="*/ 25908 w 50577"/>
                <a:gd name="connsiteY19" fmla="*/ 10096 h 73247"/>
                <a:gd name="connsiteX20" fmla="*/ 12859 w 50577"/>
                <a:gd name="connsiteY20" fmla="*/ 10096 h 73247"/>
                <a:gd name="connsiteX21" fmla="*/ 12859 w 50577"/>
                <a:gd name="connsiteY21" fmla="*/ 35909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577" h="73247">
                  <a:moveTo>
                    <a:pt x="12859" y="46006"/>
                  </a:moveTo>
                  <a:lnTo>
                    <a:pt x="12859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8766" y="0"/>
                  </a:lnTo>
                  <a:cubicBezTo>
                    <a:pt x="32671" y="0"/>
                    <a:pt x="36004" y="571"/>
                    <a:pt x="38767" y="1619"/>
                  </a:cubicBezTo>
                  <a:cubicBezTo>
                    <a:pt x="41529" y="2762"/>
                    <a:pt x="43720" y="4286"/>
                    <a:pt x="45529" y="6191"/>
                  </a:cubicBezTo>
                  <a:cubicBezTo>
                    <a:pt x="47244" y="8192"/>
                    <a:pt x="48577" y="10382"/>
                    <a:pt x="49340" y="13049"/>
                  </a:cubicBezTo>
                  <a:cubicBezTo>
                    <a:pt x="50197" y="15621"/>
                    <a:pt x="50578" y="18479"/>
                    <a:pt x="50578" y="21622"/>
                  </a:cubicBezTo>
                  <a:lnTo>
                    <a:pt x="50578" y="24098"/>
                  </a:lnTo>
                  <a:cubicBezTo>
                    <a:pt x="50578" y="31147"/>
                    <a:pt x="48577" y="36576"/>
                    <a:pt x="44482" y="40386"/>
                  </a:cubicBezTo>
                  <a:cubicBezTo>
                    <a:pt x="40386" y="44196"/>
                    <a:pt x="34480" y="46006"/>
                    <a:pt x="26670" y="46006"/>
                  </a:cubicBezTo>
                  <a:lnTo>
                    <a:pt x="12764" y="46006"/>
                  </a:lnTo>
                  <a:close/>
                  <a:moveTo>
                    <a:pt x="12859" y="35909"/>
                  </a:moveTo>
                  <a:lnTo>
                    <a:pt x="25527" y="35909"/>
                  </a:lnTo>
                  <a:cubicBezTo>
                    <a:pt x="29623" y="35909"/>
                    <a:pt x="32671" y="34957"/>
                    <a:pt x="34766" y="33147"/>
                  </a:cubicBezTo>
                  <a:cubicBezTo>
                    <a:pt x="36767" y="31337"/>
                    <a:pt x="37814" y="28384"/>
                    <a:pt x="37814" y="24384"/>
                  </a:cubicBezTo>
                  <a:lnTo>
                    <a:pt x="37814" y="22003"/>
                  </a:lnTo>
                  <a:cubicBezTo>
                    <a:pt x="37814" y="18098"/>
                    <a:pt x="36862" y="15145"/>
                    <a:pt x="34957" y="13144"/>
                  </a:cubicBezTo>
                  <a:cubicBezTo>
                    <a:pt x="33052" y="11144"/>
                    <a:pt x="30099" y="10096"/>
                    <a:pt x="25908" y="10096"/>
                  </a:cubicBezTo>
                  <a:lnTo>
                    <a:pt x="12859" y="10096"/>
                  </a:lnTo>
                  <a:lnTo>
                    <a:pt x="12859" y="35909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12E173B-9349-413F-AA33-84F1D1D6BE0C}"/>
                </a:ext>
              </a:extLst>
            </p:cNvPr>
            <p:cNvSpPr/>
            <p:nvPr/>
          </p:nvSpPr>
          <p:spPr>
            <a:xfrm>
              <a:off x="1459723" y="1802068"/>
              <a:ext cx="105438" cy="136610"/>
            </a:xfrm>
            <a:custGeom>
              <a:avLst/>
              <a:gdLst>
                <a:gd name="connsiteX0" fmla="*/ 29337 w 58959"/>
                <a:gd name="connsiteY0" fmla="*/ 0 h 76390"/>
                <a:gd name="connsiteX1" fmla="*/ 44006 w 58959"/>
                <a:gd name="connsiteY1" fmla="*/ 2477 h 76390"/>
                <a:gd name="connsiteX2" fmla="*/ 53054 w 58959"/>
                <a:gd name="connsiteY2" fmla="*/ 9430 h 76390"/>
                <a:gd name="connsiteX3" fmla="*/ 57626 w 58959"/>
                <a:gd name="connsiteY3" fmla="*/ 20098 h 76390"/>
                <a:gd name="connsiteX4" fmla="*/ 58960 w 58959"/>
                <a:gd name="connsiteY4" fmla="*/ 33814 h 76390"/>
                <a:gd name="connsiteX5" fmla="*/ 58960 w 58959"/>
                <a:gd name="connsiteY5" fmla="*/ 42672 h 76390"/>
                <a:gd name="connsiteX6" fmla="*/ 57626 w 58959"/>
                <a:gd name="connsiteY6" fmla="*/ 56388 h 76390"/>
                <a:gd name="connsiteX7" fmla="*/ 52959 w 58959"/>
                <a:gd name="connsiteY7" fmla="*/ 67056 h 76390"/>
                <a:gd name="connsiteX8" fmla="*/ 43910 w 58959"/>
                <a:gd name="connsiteY8" fmla="*/ 73914 h 76390"/>
                <a:gd name="connsiteX9" fmla="*/ 29432 w 58959"/>
                <a:gd name="connsiteY9" fmla="*/ 76391 h 76390"/>
                <a:gd name="connsiteX10" fmla="*/ 14859 w 58959"/>
                <a:gd name="connsiteY10" fmla="*/ 73914 h 76390"/>
                <a:gd name="connsiteX11" fmla="*/ 5906 w 58959"/>
                <a:gd name="connsiteY11" fmla="*/ 66961 h 76390"/>
                <a:gd name="connsiteX12" fmla="*/ 1333 w 58959"/>
                <a:gd name="connsiteY12" fmla="*/ 56293 h 76390"/>
                <a:gd name="connsiteX13" fmla="*/ 0 w 58959"/>
                <a:gd name="connsiteY13" fmla="*/ 42577 h 76390"/>
                <a:gd name="connsiteX14" fmla="*/ 0 w 58959"/>
                <a:gd name="connsiteY14" fmla="*/ 33719 h 76390"/>
                <a:gd name="connsiteX15" fmla="*/ 1429 w 58959"/>
                <a:gd name="connsiteY15" fmla="*/ 20003 h 76390"/>
                <a:gd name="connsiteX16" fmla="*/ 6191 w 58959"/>
                <a:gd name="connsiteY16" fmla="*/ 9335 h 76390"/>
                <a:gd name="connsiteX17" fmla="*/ 15145 w 58959"/>
                <a:gd name="connsiteY17" fmla="*/ 2477 h 76390"/>
                <a:gd name="connsiteX18" fmla="*/ 29432 w 58959"/>
                <a:gd name="connsiteY18" fmla="*/ 95 h 76390"/>
                <a:gd name="connsiteX19" fmla="*/ 29432 w 58959"/>
                <a:gd name="connsiteY19" fmla="*/ 65627 h 76390"/>
                <a:gd name="connsiteX20" fmla="*/ 36385 w 58959"/>
                <a:gd name="connsiteY20" fmla="*/ 64675 h 76390"/>
                <a:gd name="connsiteX21" fmla="*/ 41434 w 58959"/>
                <a:gd name="connsiteY21" fmla="*/ 61151 h 76390"/>
                <a:gd name="connsiteX22" fmla="*/ 44577 w 58959"/>
                <a:gd name="connsiteY22" fmla="*/ 54102 h 76390"/>
                <a:gd name="connsiteX23" fmla="*/ 45625 w 58959"/>
                <a:gd name="connsiteY23" fmla="*/ 42672 h 76390"/>
                <a:gd name="connsiteX24" fmla="*/ 45625 w 58959"/>
                <a:gd name="connsiteY24" fmla="*/ 33623 h 76390"/>
                <a:gd name="connsiteX25" fmla="*/ 44672 w 58959"/>
                <a:gd name="connsiteY25" fmla="*/ 22003 h 76390"/>
                <a:gd name="connsiteX26" fmla="*/ 41720 w 58959"/>
                <a:gd name="connsiteY26" fmla="*/ 15050 h 76390"/>
                <a:gd name="connsiteX27" fmla="*/ 36671 w 58959"/>
                <a:gd name="connsiteY27" fmla="*/ 11621 h 76390"/>
                <a:gd name="connsiteX28" fmla="*/ 29432 w 58959"/>
                <a:gd name="connsiteY28" fmla="*/ 10668 h 76390"/>
                <a:gd name="connsiteX29" fmla="*/ 22479 w 58959"/>
                <a:gd name="connsiteY29" fmla="*/ 11621 h 76390"/>
                <a:gd name="connsiteX30" fmla="*/ 17335 w 58959"/>
                <a:gd name="connsiteY30" fmla="*/ 15050 h 76390"/>
                <a:gd name="connsiteX31" fmla="*/ 14192 w 58959"/>
                <a:gd name="connsiteY31" fmla="*/ 22003 h 76390"/>
                <a:gd name="connsiteX32" fmla="*/ 13145 w 58959"/>
                <a:gd name="connsiteY32" fmla="*/ 33623 h 76390"/>
                <a:gd name="connsiteX33" fmla="*/ 13145 w 58959"/>
                <a:gd name="connsiteY33" fmla="*/ 42672 h 76390"/>
                <a:gd name="connsiteX34" fmla="*/ 14192 w 58959"/>
                <a:gd name="connsiteY34" fmla="*/ 54197 h 76390"/>
                <a:gd name="connsiteX35" fmla="*/ 17240 w 58959"/>
                <a:gd name="connsiteY35" fmla="*/ 61151 h 76390"/>
                <a:gd name="connsiteX36" fmla="*/ 22384 w 58959"/>
                <a:gd name="connsiteY36" fmla="*/ 64675 h 76390"/>
                <a:gd name="connsiteX37" fmla="*/ 29528 w 58959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959" h="76390">
                  <a:moveTo>
                    <a:pt x="29337" y="0"/>
                  </a:moveTo>
                  <a:cubicBezTo>
                    <a:pt x="35338" y="0"/>
                    <a:pt x="40196" y="857"/>
                    <a:pt x="44006" y="2477"/>
                  </a:cubicBezTo>
                  <a:cubicBezTo>
                    <a:pt x="47816" y="4096"/>
                    <a:pt x="50768" y="6477"/>
                    <a:pt x="53054" y="9430"/>
                  </a:cubicBezTo>
                  <a:cubicBezTo>
                    <a:pt x="55245" y="12383"/>
                    <a:pt x="56769" y="15907"/>
                    <a:pt x="57626" y="20098"/>
                  </a:cubicBezTo>
                  <a:cubicBezTo>
                    <a:pt x="58483" y="24194"/>
                    <a:pt x="58960" y="28766"/>
                    <a:pt x="58960" y="33814"/>
                  </a:cubicBezTo>
                  <a:lnTo>
                    <a:pt x="58960" y="42672"/>
                  </a:lnTo>
                  <a:cubicBezTo>
                    <a:pt x="58960" y="47720"/>
                    <a:pt x="58483" y="52292"/>
                    <a:pt x="57626" y="56388"/>
                  </a:cubicBezTo>
                  <a:cubicBezTo>
                    <a:pt x="56769" y="60484"/>
                    <a:pt x="55150" y="64103"/>
                    <a:pt x="52959" y="67056"/>
                  </a:cubicBezTo>
                  <a:cubicBezTo>
                    <a:pt x="50768" y="70009"/>
                    <a:pt x="47720" y="72295"/>
                    <a:pt x="43910" y="73914"/>
                  </a:cubicBezTo>
                  <a:cubicBezTo>
                    <a:pt x="40100" y="75533"/>
                    <a:pt x="35243" y="76391"/>
                    <a:pt x="29432" y="76391"/>
                  </a:cubicBezTo>
                  <a:cubicBezTo>
                    <a:pt x="23622" y="76391"/>
                    <a:pt x="18669" y="75533"/>
                    <a:pt x="14859" y="73914"/>
                  </a:cubicBezTo>
                  <a:cubicBezTo>
                    <a:pt x="11049" y="72295"/>
                    <a:pt x="8096" y="69914"/>
                    <a:pt x="5906" y="66961"/>
                  </a:cubicBezTo>
                  <a:cubicBezTo>
                    <a:pt x="3715" y="64008"/>
                    <a:pt x="2191" y="60389"/>
                    <a:pt x="1333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145" y="2477"/>
                  </a:cubicBezTo>
                  <a:cubicBezTo>
                    <a:pt x="18859" y="857"/>
                    <a:pt x="23717" y="95"/>
                    <a:pt x="29432" y="95"/>
                  </a:cubicBezTo>
                  <a:moveTo>
                    <a:pt x="29432" y="65627"/>
                  </a:moveTo>
                  <a:cubicBezTo>
                    <a:pt x="32004" y="65627"/>
                    <a:pt x="34385" y="65342"/>
                    <a:pt x="36385" y="64675"/>
                  </a:cubicBezTo>
                  <a:cubicBezTo>
                    <a:pt x="38386" y="64008"/>
                    <a:pt x="40100" y="62865"/>
                    <a:pt x="41434" y="61151"/>
                  </a:cubicBezTo>
                  <a:cubicBezTo>
                    <a:pt x="42767" y="59436"/>
                    <a:pt x="43815" y="57055"/>
                    <a:pt x="44577" y="54102"/>
                  </a:cubicBezTo>
                  <a:cubicBezTo>
                    <a:pt x="45339" y="51149"/>
                    <a:pt x="45625" y="47339"/>
                    <a:pt x="45625" y="42672"/>
                  </a:cubicBezTo>
                  <a:lnTo>
                    <a:pt x="45625" y="33623"/>
                  </a:lnTo>
                  <a:cubicBezTo>
                    <a:pt x="45625" y="28861"/>
                    <a:pt x="45339" y="25051"/>
                    <a:pt x="44672" y="22003"/>
                  </a:cubicBezTo>
                  <a:cubicBezTo>
                    <a:pt x="44006" y="19050"/>
                    <a:pt x="43053" y="16669"/>
                    <a:pt x="41720" y="15050"/>
                  </a:cubicBezTo>
                  <a:cubicBezTo>
                    <a:pt x="40386" y="13335"/>
                    <a:pt x="38672" y="12192"/>
                    <a:pt x="36671" y="11621"/>
                  </a:cubicBezTo>
                  <a:cubicBezTo>
                    <a:pt x="34671" y="11049"/>
                    <a:pt x="32195" y="10668"/>
                    <a:pt x="29432" y="10668"/>
                  </a:cubicBezTo>
                  <a:cubicBezTo>
                    <a:pt x="26670" y="10668"/>
                    <a:pt x="24479" y="10954"/>
                    <a:pt x="22479" y="11621"/>
                  </a:cubicBezTo>
                  <a:cubicBezTo>
                    <a:pt x="20479" y="12287"/>
                    <a:pt x="18669" y="13335"/>
                    <a:pt x="17335" y="15050"/>
                  </a:cubicBezTo>
                  <a:cubicBezTo>
                    <a:pt x="16002" y="16764"/>
                    <a:pt x="14954" y="19050"/>
                    <a:pt x="14192" y="22003"/>
                  </a:cubicBezTo>
                  <a:cubicBezTo>
                    <a:pt x="13430" y="24956"/>
                    <a:pt x="13145" y="28861"/>
                    <a:pt x="13145" y="33623"/>
                  </a:cubicBezTo>
                  <a:lnTo>
                    <a:pt x="13145" y="42672"/>
                  </a:lnTo>
                  <a:cubicBezTo>
                    <a:pt x="13145" y="47435"/>
                    <a:pt x="13526" y="51245"/>
                    <a:pt x="14192" y="54197"/>
                  </a:cubicBezTo>
                  <a:cubicBezTo>
                    <a:pt x="14859" y="57150"/>
                    <a:pt x="15907" y="59436"/>
                    <a:pt x="17240" y="61151"/>
                  </a:cubicBezTo>
                  <a:cubicBezTo>
                    <a:pt x="18574" y="62865"/>
                    <a:pt x="20288" y="64008"/>
                    <a:pt x="22384" y="64675"/>
                  </a:cubicBezTo>
                  <a:cubicBezTo>
                    <a:pt x="24384" y="65342"/>
                    <a:pt x="26765" y="65627"/>
                    <a:pt x="29528" y="65627"/>
                  </a:cubicBezTo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F75C52A-FEDC-4E06-8A3C-574056E0C0C8}"/>
                </a:ext>
              </a:extLst>
            </p:cNvPr>
            <p:cNvSpPr/>
            <p:nvPr/>
          </p:nvSpPr>
          <p:spPr>
            <a:xfrm>
              <a:off x="1673837" y="1804794"/>
              <a:ext cx="96580" cy="130989"/>
            </a:xfrm>
            <a:custGeom>
              <a:avLst/>
              <a:gdLst>
                <a:gd name="connsiteX0" fmla="*/ 51340 w 54006"/>
                <a:gd name="connsiteY0" fmla="*/ 23527 h 73247"/>
                <a:gd name="connsiteX1" fmla="*/ 47816 w 54006"/>
                <a:gd name="connsiteY1" fmla="*/ 36385 h 73247"/>
                <a:gd name="connsiteX2" fmla="*/ 37529 w 54006"/>
                <a:gd name="connsiteY2" fmla="*/ 43625 h 73247"/>
                <a:gd name="connsiteX3" fmla="*/ 54007 w 54006"/>
                <a:gd name="connsiteY3" fmla="*/ 73247 h 73247"/>
                <a:gd name="connsiteX4" fmla="*/ 40100 w 54006"/>
                <a:gd name="connsiteY4" fmla="*/ 73247 h 73247"/>
                <a:gd name="connsiteX5" fmla="*/ 25051 w 54006"/>
                <a:gd name="connsiteY5" fmla="*/ 45053 h 73247"/>
                <a:gd name="connsiteX6" fmla="*/ 12668 w 54006"/>
                <a:gd name="connsiteY6" fmla="*/ 45053 h 73247"/>
                <a:gd name="connsiteX7" fmla="*/ 12668 w 54006"/>
                <a:gd name="connsiteY7" fmla="*/ 73247 h 73247"/>
                <a:gd name="connsiteX8" fmla="*/ 0 w 54006"/>
                <a:gd name="connsiteY8" fmla="*/ 73247 h 73247"/>
                <a:gd name="connsiteX9" fmla="*/ 0 w 54006"/>
                <a:gd name="connsiteY9" fmla="*/ 0 h 73247"/>
                <a:gd name="connsiteX10" fmla="*/ 29432 w 54006"/>
                <a:gd name="connsiteY10" fmla="*/ 0 h 73247"/>
                <a:gd name="connsiteX11" fmla="*/ 39433 w 54006"/>
                <a:gd name="connsiteY11" fmla="*/ 1715 h 73247"/>
                <a:gd name="connsiteX12" fmla="*/ 46196 w 54006"/>
                <a:gd name="connsiteY12" fmla="*/ 6286 h 73247"/>
                <a:gd name="connsiteX13" fmla="*/ 50006 w 54006"/>
                <a:gd name="connsiteY13" fmla="*/ 13049 h 73247"/>
                <a:gd name="connsiteX14" fmla="*/ 51245 w 54006"/>
                <a:gd name="connsiteY14" fmla="*/ 21336 h 73247"/>
                <a:gd name="connsiteX15" fmla="*/ 51245 w 54006"/>
                <a:gd name="connsiteY15" fmla="*/ 23622 h 73247"/>
                <a:gd name="connsiteX16" fmla="*/ 12668 w 54006"/>
                <a:gd name="connsiteY16" fmla="*/ 34576 h 73247"/>
                <a:gd name="connsiteX17" fmla="*/ 26384 w 54006"/>
                <a:gd name="connsiteY17" fmla="*/ 34576 h 73247"/>
                <a:gd name="connsiteX18" fmla="*/ 35433 w 54006"/>
                <a:gd name="connsiteY18" fmla="*/ 31909 h 73247"/>
                <a:gd name="connsiteX19" fmla="*/ 38481 w 54006"/>
                <a:gd name="connsiteY19" fmla="*/ 23336 h 73247"/>
                <a:gd name="connsiteX20" fmla="*/ 38481 w 54006"/>
                <a:gd name="connsiteY20" fmla="*/ 21908 h 73247"/>
                <a:gd name="connsiteX21" fmla="*/ 26860 w 54006"/>
                <a:gd name="connsiteY21" fmla="*/ 10477 h 73247"/>
                <a:gd name="connsiteX22" fmla="*/ 12668 w 54006"/>
                <a:gd name="connsiteY22" fmla="*/ 10477 h 73247"/>
                <a:gd name="connsiteX23" fmla="*/ 12668 w 54006"/>
                <a:gd name="connsiteY23" fmla="*/ 34576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006" h="73247">
                  <a:moveTo>
                    <a:pt x="51340" y="23527"/>
                  </a:moveTo>
                  <a:cubicBezTo>
                    <a:pt x="51340" y="28670"/>
                    <a:pt x="50197" y="32956"/>
                    <a:pt x="47816" y="36385"/>
                  </a:cubicBezTo>
                  <a:cubicBezTo>
                    <a:pt x="45434" y="39815"/>
                    <a:pt x="42005" y="42196"/>
                    <a:pt x="37529" y="43625"/>
                  </a:cubicBezTo>
                  <a:lnTo>
                    <a:pt x="54007" y="73247"/>
                  </a:lnTo>
                  <a:lnTo>
                    <a:pt x="40100" y="73247"/>
                  </a:lnTo>
                  <a:lnTo>
                    <a:pt x="25051" y="45053"/>
                  </a:lnTo>
                  <a:lnTo>
                    <a:pt x="12668" y="45053"/>
                  </a:lnTo>
                  <a:lnTo>
                    <a:pt x="12668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29432" y="0"/>
                  </a:lnTo>
                  <a:cubicBezTo>
                    <a:pt x="33338" y="0"/>
                    <a:pt x="36671" y="571"/>
                    <a:pt x="39433" y="1715"/>
                  </a:cubicBezTo>
                  <a:cubicBezTo>
                    <a:pt x="42196" y="2858"/>
                    <a:pt x="44482" y="4381"/>
                    <a:pt x="46196" y="6286"/>
                  </a:cubicBezTo>
                  <a:cubicBezTo>
                    <a:pt x="47911" y="8192"/>
                    <a:pt x="49244" y="10477"/>
                    <a:pt x="50006" y="13049"/>
                  </a:cubicBezTo>
                  <a:cubicBezTo>
                    <a:pt x="50864" y="15621"/>
                    <a:pt x="51245" y="18383"/>
                    <a:pt x="51245" y="21336"/>
                  </a:cubicBezTo>
                  <a:lnTo>
                    <a:pt x="51245" y="23622"/>
                  </a:lnTo>
                  <a:close/>
                  <a:moveTo>
                    <a:pt x="12668" y="34576"/>
                  </a:moveTo>
                  <a:lnTo>
                    <a:pt x="26384" y="34576"/>
                  </a:lnTo>
                  <a:cubicBezTo>
                    <a:pt x="30385" y="34576"/>
                    <a:pt x="33338" y="33719"/>
                    <a:pt x="35433" y="31909"/>
                  </a:cubicBezTo>
                  <a:cubicBezTo>
                    <a:pt x="37529" y="30099"/>
                    <a:pt x="38481" y="27242"/>
                    <a:pt x="38481" y="23336"/>
                  </a:cubicBezTo>
                  <a:lnTo>
                    <a:pt x="38481" y="21908"/>
                  </a:lnTo>
                  <a:cubicBezTo>
                    <a:pt x="38481" y="14288"/>
                    <a:pt x="34576" y="10477"/>
                    <a:pt x="26860" y="10477"/>
                  </a:cubicBezTo>
                  <a:lnTo>
                    <a:pt x="12668" y="10477"/>
                  </a:lnTo>
                  <a:lnTo>
                    <a:pt x="12668" y="34576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8787AAD-4A03-4649-9376-DCB41345BEC4}"/>
                </a:ext>
              </a:extLst>
            </p:cNvPr>
            <p:cNvSpPr/>
            <p:nvPr/>
          </p:nvSpPr>
          <p:spPr>
            <a:xfrm>
              <a:off x="1864445" y="1804794"/>
              <a:ext cx="114976" cy="130989"/>
            </a:xfrm>
            <a:custGeom>
              <a:avLst/>
              <a:gdLst>
                <a:gd name="connsiteX0" fmla="*/ 44863 w 64293"/>
                <a:gd name="connsiteY0" fmla="*/ 53911 h 73247"/>
                <a:gd name="connsiteX1" fmla="*/ 18955 w 64293"/>
                <a:gd name="connsiteY1" fmla="*/ 53911 h 73247"/>
                <a:gd name="connsiteX2" fmla="*/ 12859 w 64293"/>
                <a:gd name="connsiteY2" fmla="*/ 73247 h 73247"/>
                <a:gd name="connsiteX3" fmla="*/ 0 w 64293"/>
                <a:gd name="connsiteY3" fmla="*/ 73247 h 73247"/>
                <a:gd name="connsiteX4" fmla="*/ 24955 w 64293"/>
                <a:gd name="connsiteY4" fmla="*/ 0 h 73247"/>
                <a:gd name="connsiteX5" fmla="*/ 38767 w 64293"/>
                <a:gd name="connsiteY5" fmla="*/ 0 h 73247"/>
                <a:gd name="connsiteX6" fmla="*/ 64294 w 64293"/>
                <a:gd name="connsiteY6" fmla="*/ 73247 h 73247"/>
                <a:gd name="connsiteX7" fmla="*/ 50959 w 64293"/>
                <a:gd name="connsiteY7" fmla="*/ 73247 h 73247"/>
                <a:gd name="connsiteX8" fmla="*/ 44863 w 64293"/>
                <a:gd name="connsiteY8" fmla="*/ 53911 h 73247"/>
                <a:gd name="connsiteX9" fmla="*/ 22193 w 64293"/>
                <a:gd name="connsiteY9" fmla="*/ 43625 h 73247"/>
                <a:gd name="connsiteX10" fmla="*/ 41624 w 64293"/>
                <a:gd name="connsiteY10" fmla="*/ 43625 h 73247"/>
                <a:gd name="connsiteX11" fmla="*/ 31909 w 64293"/>
                <a:gd name="connsiteY11" fmla="*/ 12573 h 73247"/>
                <a:gd name="connsiteX12" fmla="*/ 22098 w 64293"/>
                <a:gd name="connsiteY12" fmla="*/ 43625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293" h="73247">
                  <a:moveTo>
                    <a:pt x="44863" y="53911"/>
                  </a:moveTo>
                  <a:lnTo>
                    <a:pt x="18955" y="53911"/>
                  </a:lnTo>
                  <a:lnTo>
                    <a:pt x="12859" y="73247"/>
                  </a:lnTo>
                  <a:lnTo>
                    <a:pt x="0" y="73247"/>
                  </a:lnTo>
                  <a:lnTo>
                    <a:pt x="24955" y="0"/>
                  </a:lnTo>
                  <a:lnTo>
                    <a:pt x="38767" y="0"/>
                  </a:lnTo>
                  <a:lnTo>
                    <a:pt x="64294" y="73247"/>
                  </a:lnTo>
                  <a:lnTo>
                    <a:pt x="50959" y="73247"/>
                  </a:lnTo>
                  <a:lnTo>
                    <a:pt x="44863" y="53911"/>
                  </a:lnTo>
                  <a:close/>
                  <a:moveTo>
                    <a:pt x="22193" y="43625"/>
                  </a:moveTo>
                  <a:lnTo>
                    <a:pt x="41624" y="43625"/>
                  </a:lnTo>
                  <a:lnTo>
                    <a:pt x="31909" y="12573"/>
                  </a:lnTo>
                  <a:lnTo>
                    <a:pt x="22098" y="43625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A472CBE-C06C-4BA2-9726-1B9BFB0A9B5B}"/>
                </a:ext>
              </a:extLst>
            </p:cNvPr>
            <p:cNvSpPr/>
            <p:nvPr/>
          </p:nvSpPr>
          <p:spPr>
            <a:xfrm>
              <a:off x="2056757" y="1804794"/>
              <a:ext cx="104245" cy="130989"/>
            </a:xfrm>
            <a:custGeom>
              <a:avLst/>
              <a:gdLst>
                <a:gd name="connsiteX0" fmla="*/ 58293 w 58292"/>
                <a:gd name="connsiteY0" fmla="*/ 0 h 73247"/>
                <a:gd name="connsiteX1" fmla="*/ 56864 w 58292"/>
                <a:gd name="connsiteY1" fmla="*/ 10573 h 73247"/>
                <a:gd name="connsiteX2" fmla="*/ 35623 w 58292"/>
                <a:gd name="connsiteY2" fmla="*/ 10573 h 73247"/>
                <a:gd name="connsiteX3" fmla="*/ 35623 w 58292"/>
                <a:gd name="connsiteY3" fmla="*/ 73247 h 73247"/>
                <a:gd name="connsiteX4" fmla="*/ 22765 w 58292"/>
                <a:gd name="connsiteY4" fmla="*/ 73247 h 73247"/>
                <a:gd name="connsiteX5" fmla="*/ 22765 w 58292"/>
                <a:gd name="connsiteY5" fmla="*/ 10573 h 73247"/>
                <a:gd name="connsiteX6" fmla="*/ 0 w 58292"/>
                <a:gd name="connsiteY6" fmla="*/ 10573 h 73247"/>
                <a:gd name="connsiteX7" fmla="*/ 1333 w 58292"/>
                <a:gd name="connsiteY7" fmla="*/ 0 h 73247"/>
                <a:gd name="connsiteX8" fmla="*/ 58293 w 58292"/>
                <a:gd name="connsiteY8" fmla="*/ 0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292" h="73247">
                  <a:moveTo>
                    <a:pt x="58293" y="0"/>
                  </a:moveTo>
                  <a:lnTo>
                    <a:pt x="56864" y="10573"/>
                  </a:lnTo>
                  <a:lnTo>
                    <a:pt x="35623" y="10573"/>
                  </a:lnTo>
                  <a:lnTo>
                    <a:pt x="35623" y="73247"/>
                  </a:lnTo>
                  <a:lnTo>
                    <a:pt x="22765" y="73247"/>
                  </a:lnTo>
                  <a:lnTo>
                    <a:pt x="22765" y="10573"/>
                  </a:lnTo>
                  <a:lnTo>
                    <a:pt x="0" y="10573"/>
                  </a:lnTo>
                  <a:lnTo>
                    <a:pt x="1333" y="0"/>
                  </a:lnTo>
                  <a:lnTo>
                    <a:pt x="58293" y="0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3471E7C-9A0D-4689-BA02-D80E6889EF53}"/>
                </a:ext>
              </a:extLst>
            </p:cNvPr>
            <p:cNvSpPr/>
            <p:nvPr/>
          </p:nvSpPr>
          <p:spPr>
            <a:xfrm>
              <a:off x="2262865" y="1804794"/>
              <a:ext cx="22994" cy="130989"/>
            </a:xfrm>
            <a:custGeom>
              <a:avLst/>
              <a:gdLst>
                <a:gd name="connsiteX0" fmla="*/ 0 w 12858"/>
                <a:gd name="connsiteY0" fmla="*/ 0 h 73247"/>
                <a:gd name="connsiteX1" fmla="*/ 12859 w 12858"/>
                <a:gd name="connsiteY1" fmla="*/ 0 h 73247"/>
                <a:gd name="connsiteX2" fmla="*/ 12859 w 12858"/>
                <a:gd name="connsiteY2" fmla="*/ 73247 h 73247"/>
                <a:gd name="connsiteX3" fmla="*/ 0 w 12858"/>
                <a:gd name="connsiteY3" fmla="*/ 73247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73247">
                  <a:moveTo>
                    <a:pt x="0" y="0"/>
                  </a:moveTo>
                  <a:lnTo>
                    <a:pt x="12859" y="0"/>
                  </a:lnTo>
                  <a:lnTo>
                    <a:pt x="12859" y="73247"/>
                  </a:lnTo>
                  <a:lnTo>
                    <a:pt x="0" y="73247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23E974-4067-4405-B8FE-AAAF7D2ACBB6}"/>
                </a:ext>
              </a:extLst>
            </p:cNvPr>
            <p:cNvSpPr/>
            <p:nvPr/>
          </p:nvSpPr>
          <p:spPr>
            <a:xfrm>
              <a:off x="2394877" y="1802068"/>
              <a:ext cx="105438" cy="136610"/>
            </a:xfrm>
            <a:custGeom>
              <a:avLst/>
              <a:gdLst>
                <a:gd name="connsiteX0" fmla="*/ 29337 w 58959"/>
                <a:gd name="connsiteY0" fmla="*/ 0 h 76390"/>
                <a:gd name="connsiteX1" fmla="*/ 44006 w 58959"/>
                <a:gd name="connsiteY1" fmla="*/ 2477 h 76390"/>
                <a:gd name="connsiteX2" fmla="*/ 53054 w 58959"/>
                <a:gd name="connsiteY2" fmla="*/ 9430 h 76390"/>
                <a:gd name="connsiteX3" fmla="*/ 57626 w 58959"/>
                <a:gd name="connsiteY3" fmla="*/ 20098 h 76390"/>
                <a:gd name="connsiteX4" fmla="*/ 58960 w 58959"/>
                <a:gd name="connsiteY4" fmla="*/ 33814 h 76390"/>
                <a:gd name="connsiteX5" fmla="*/ 58960 w 58959"/>
                <a:gd name="connsiteY5" fmla="*/ 42672 h 76390"/>
                <a:gd name="connsiteX6" fmla="*/ 57626 w 58959"/>
                <a:gd name="connsiteY6" fmla="*/ 56388 h 76390"/>
                <a:gd name="connsiteX7" fmla="*/ 52959 w 58959"/>
                <a:gd name="connsiteY7" fmla="*/ 67056 h 76390"/>
                <a:gd name="connsiteX8" fmla="*/ 43910 w 58959"/>
                <a:gd name="connsiteY8" fmla="*/ 73914 h 76390"/>
                <a:gd name="connsiteX9" fmla="*/ 29432 w 58959"/>
                <a:gd name="connsiteY9" fmla="*/ 76391 h 76390"/>
                <a:gd name="connsiteX10" fmla="*/ 14859 w 58959"/>
                <a:gd name="connsiteY10" fmla="*/ 73914 h 76390"/>
                <a:gd name="connsiteX11" fmla="*/ 5906 w 58959"/>
                <a:gd name="connsiteY11" fmla="*/ 66961 h 76390"/>
                <a:gd name="connsiteX12" fmla="*/ 1333 w 58959"/>
                <a:gd name="connsiteY12" fmla="*/ 56293 h 76390"/>
                <a:gd name="connsiteX13" fmla="*/ 0 w 58959"/>
                <a:gd name="connsiteY13" fmla="*/ 42577 h 76390"/>
                <a:gd name="connsiteX14" fmla="*/ 0 w 58959"/>
                <a:gd name="connsiteY14" fmla="*/ 33719 h 76390"/>
                <a:gd name="connsiteX15" fmla="*/ 1429 w 58959"/>
                <a:gd name="connsiteY15" fmla="*/ 20003 h 76390"/>
                <a:gd name="connsiteX16" fmla="*/ 6191 w 58959"/>
                <a:gd name="connsiteY16" fmla="*/ 9335 h 76390"/>
                <a:gd name="connsiteX17" fmla="*/ 15240 w 58959"/>
                <a:gd name="connsiteY17" fmla="*/ 2477 h 76390"/>
                <a:gd name="connsiteX18" fmla="*/ 29527 w 58959"/>
                <a:gd name="connsiteY18" fmla="*/ 95 h 76390"/>
                <a:gd name="connsiteX19" fmla="*/ 29527 w 58959"/>
                <a:gd name="connsiteY19" fmla="*/ 65627 h 76390"/>
                <a:gd name="connsiteX20" fmla="*/ 36481 w 58959"/>
                <a:gd name="connsiteY20" fmla="*/ 64675 h 76390"/>
                <a:gd name="connsiteX21" fmla="*/ 41529 w 58959"/>
                <a:gd name="connsiteY21" fmla="*/ 61151 h 76390"/>
                <a:gd name="connsiteX22" fmla="*/ 44672 w 58959"/>
                <a:gd name="connsiteY22" fmla="*/ 54102 h 76390"/>
                <a:gd name="connsiteX23" fmla="*/ 45720 w 58959"/>
                <a:gd name="connsiteY23" fmla="*/ 42672 h 76390"/>
                <a:gd name="connsiteX24" fmla="*/ 45720 w 58959"/>
                <a:gd name="connsiteY24" fmla="*/ 33623 h 76390"/>
                <a:gd name="connsiteX25" fmla="*/ 44767 w 58959"/>
                <a:gd name="connsiteY25" fmla="*/ 22003 h 76390"/>
                <a:gd name="connsiteX26" fmla="*/ 41815 w 58959"/>
                <a:gd name="connsiteY26" fmla="*/ 15050 h 76390"/>
                <a:gd name="connsiteX27" fmla="*/ 36767 w 58959"/>
                <a:gd name="connsiteY27" fmla="*/ 11621 h 76390"/>
                <a:gd name="connsiteX28" fmla="*/ 29527 w 58959"/>
                <a:gd name="connsiteY28" fmla="*/ 10668 h 76390"/>
                <a:gd name="connsiteX29" fmla="*/ 22574 w 58959"/>
                <a:gd name="connsiteY29" fmla="*/ 11621 h 76390"/>
                <a:gd name="connsiteX30" fmla="*/ 17431 w 58959"/>
                <a:gd name="connsiteY30" fmla="*/ 15050 h 76390"/>
                <a:gd name="connsiteX31" fmla="*/ 14288 w 58959"/>
                <a:gd name="connsiteY31" fmla="*/ 22003 h 76390"/>
                <a:gd name="connsiteX32" fmla="*/ 13240 w 58959"/>
                <a:gd name="connsiteY32" fmla="*/ 33623 h 76390"/>
                <a:gd name="connsiteX33" fmla="*/ 13240 w 58959"/>
                <a:gd name="connsiteY33" fmla="*/ 42672 h 76390"/>
                <a:gd name="connsiteX34" fmla="*/ 14288 w 58959"/>
                <a:gd name="connsiteY34" fmla="*/ 54197 h 76390"/>
                <a:gd name="connsiteX35" fmla="*/ 17335 w 58959"/>
                <a:gd name="connsiteY35" fmla="*/ 61151 h 76390"/>
                <a:gd name="connsiteX36" fmla="*/ 22479 w 58959"/>
                <a:gd name="connsiteY36" fmla="*/ 64675 h 76390"/>
                <a:gd name="connsiteX37" fmla="*/ 29623 w 58959"/>
                <a:gd name="connsiteY37" fmla="*/ 65627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959" h="76390">
                  <a:moveTo>
                    <a:pt x="29337" y="0"/>
                  </a:moveTo>
                  <a:cubicBezTo>
                    <a:pt x="35338" y="0"/>
                    <a:pt x="40196" y="857"/>
                    <a:pt x="44006" y="2477"/>
                  </a:cubicBezTo>
                  <a:cubicBezTo>
                    <a:pt x="47815" y="4096"/>
                    <a:pt x="50768" y="6477"/>
                    <a:pt x="53054" y="9430"/>
                  </a:cubicBezTo>
                  <a:cubicBezTo>
                    <a:pt x="55245" y="12383"/>
                    <a:pt x="56769" y="15907"/>
                    <a:pt x="57626" y="20098"/>
                  </a:cubicBezTo>
                  <a:cubicBezTo>
                    <a:pt x="58483" y="24194"/>
                    <a:pt x="58960" y="28766"/>
                    <a:pt x="58960" y="33814"/>
                  </a:cubicBezTo>
                  <a:lnTo>
                    <a:pt x="58960" y="42672"/>
                  </a:lnTo>
                  <a:cubicBezTo>
                    <a:pt x="58960" y="47720"/>
                    <a:pt x="58483" y="52292"/>
                    <a:pt x="57626" y="56388"/>
                  </a:cubicBezTo>
                  <a:cubicBezTo>
                    <a:pt x="56769" y="60484"/>
                    <a:pt x="55150" y="64103"/>
                    <a:pt x="52959" y="67056"/>
                  </a:cubicBezTo>
                  <a:cubicBezTo>
                    <a:pt x="50768" y="70009"/>
                    <a:pt x="47720" y="72295"/>
                    <a:pt x="43910" y="73914"/>
                  </a:cubicBezTo>
                  <a:cubicBezTo>
                    <a:pt x="40100" y="75533"/>
                    <a:pt x="35242" y="76391"/>
                    <a:pt x="29432" y="76391"/>
                  </a:cubicBezTo>
                  <a:cubicBezTo>
                    <a:pt x="23622" y="76391"/>
                    <a:pt x="18669" y="75533"/>
                    <a:pt x="14859" y="73914"/>
                  </a:cubicBezTo>
                  <a:cubicBezTo>
                    <a:pt x="11049" y="72295"/>
                    <a:pt x="8096" y="69914"/>
                    <a:pt x="5906" y="66961"/>
                  </a:cubicBezTo>
                  <a:cubicBezTo>
                    <a:pt x="3715" y="64008"/>
                    <a:pt x="2191" y="60389"/>
                    <a:pt x="1333" y="56293"/>
                  </a:cubicBezTo>
                  <a:cubicBezTo>
                    <a:pt x="476" y="52197"/>
                    <a:pt x="0" y="47625"/>
                    <a:pt x="0" y="42577"/>
                  </a:cubicBezTo>
                  <a:lnTo>
                    <a:pt x="0" y="33719"/>
                  </a:lnTo>
                  <a:cubicBezTo>
                    <a:pt x="0" y="28766"/>
                    <a:pt x="476" y="24098"/>
                    <a:pt x="1429" y="20003"/>
                  </a:cubicBezTo>
                  <a:cubicBezTo>
                    <a:pt x="2381" y="15812"/>
                    <a:pt x="3905" y="12287"/>
                    <a:pt x="6191" y="9335"/>
                  </a:cubicBezTo>
                  <a:cubicBezTo>
                    <a:pt x="8382" y="6382"/>
                    <a:pt x="11430" y="4096"/>
                    <a:pt x="15240" y="2477"/>
                  </a:cubicBezTo>
                  <a:cubicBezTo>
                    <a:pt x="18955" y="857"/>
                    <a:pt x="23813" y="95"/>
                    <a:pt x="29527" y="95"/>
                  </a:cubicBezTo>
                  <a:moveTo>
                    <a:pt x="29527" y="65627"/>
                  </a:moveTo>
                  <a:cubicBezTo>
                    <a:pt x="32099" y="65627"/>
                    <a:pt x="34481" y="65342"/>
                    <a:pt x="36481" y="64675"/>
                  </a:cubicBezTo>
                  <a:cubicBezTo>
                    <a:pt x="38481" y="64008"/>
                    <a:pt x="40196" y="62865"/>
                    <a:pt x="41529" y="61151"/>
                  </a:cubicBezTo>
                  <a:cubicBezTo>
                    <a:pt x="42863" y="59436"/>
                    <a:pt x="43910" y="57055"/>
                    <a:pt x="44672" y="54102"/>
                  </a:cubicBezTo>
                  <a:cubicBezTo>
                    <a:pt x="45434" y="51149"/>
                    <a:pt x="45720" y="47339"/>
                    <a:pt x="45720" y="42672"/>
                  </a:cubicBezTo>
                  <a:lnTo>
                    <a:pt x="45720" y="33623"/>
                  </a:lnTo>
                  <a:cubicBezTo>
                    <a:pt x="45720" y="28861"/>
                    <a:pt x="45434" y="25051"/>
                    <a:pt x="44767" y="22003"/>
                  </a:cubicBezTo>
                  <a:cubicBezTo>
                    <a:pt x="44101" y="19050"/>
                    <a:pt x="43148" y="16669"/>
                    <a:pt x="41815" y="15050"/>
                  </a:cubicBezTo>
                  <a:cubicBezTo>
                    <a:pt x="40481" y="13335"/>
                    <a:pt x="38767" y="12192"/>
                    <a:pt x="36767" y="11621"/>
                  </a:cubicBezTo>
                  <a:cubicBezTo>
                    <a:pt x="34766" y="11049"/>
                    <a:pt x="32290" y="10668"/>
                    <a:pt x="29527" y="10668"/>
                  </a:cubicBezTo>
                  <a:cubicBezTo>
                    <a:pt x="26956" y="10668"/>
                    <a:pt x="24575" y="10954"/>
                    <a:pt x="22574" y="11621"/>
                  </a:cubicBezTo>
                  <a:cubicBezTo>
                    <a:pt x="20574" y="12287"/>
                    <a:pt x="18764" y="13335"/>
                    <a:pt x="17431" y="15050"/>
                  </a:cubicBezTo>
                  <a:cubicBezTo>
                    <a:pt x="16097" y="16764"/>
                    <a:pt x="15050" y="19050"/>
                    <a:pt x="14288" y="22003"/>
                  </a:cubicBezTo>
                  <a:cubicBezTo>
                    <a:pt x="13525" y="24956"/>
                    <a:pt x="13240" y="28861"/>
                    <a:pt x="13240" y="33623"/>
                  </a:cubicBezTo>
                  <a:lnTo>
                    <a:pt x="13240" y="42672"/>
                  </a:lnTo>
                  <a:cubicBezTo>
                    <a:pt x="13240" y="47435"/>
                    <a:pt x="13621" y="51245"/>
                    <a:pt x="14288" y="54197"/>
                  </a:cubicBezTo>
                  <a:cubicBezTo>
                    <a:pt x="14954" y="57150"/>
                    <a:pt x="16002" y="59436"/>
                    <a:pt x="17335" y="61151"/>
                  </a:cubicBezTo>
                  <a:cubicBezTo>
                    <a:pt x="18669" y="62865"/>
                    <a:pt x="20383" y="64008"/>
                    <a:pt x="22479" y="64675"/>
                  </a:cubicBezTo>
                  <a:cubicBezTo>
                    <a:pt x="24479" y="65342"/>
                    <a:pt x="26860" y="65627"/>
                    <a:pt x="29623" y="65627"/>
                  </a:cubicBezTo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5DD5D18-BFC6-483D-B429-E4E8161519F4}"/>
                </a:ext>
              </a:extLst>
            </p:cNvPr>
            <p:cNvSpPr/>
            <p:nvPr/>
          </p:nvSpPr>
          <p:spPr>
            <a:xfrm>
              <a:off x="2609160" y="1804794"/>
              <a:ext cx="97943" cy="130989"/>
            </a:xfrm>
            <a:custGeom>
              <a:avLst/>
              <a:gdLst>
                <a:gd name="connsiteX0" fmla="*/ 11240 w 54768"/>
                <a:gd name="connsiteY0" fmla="*/ 0 h 73247"/>
                <a:gd name="connsiteX1" fmla="*/ 42958 w 54768"/>
                <a:gd name="connsiteY1" fmla="*/ 52292 h 73247"/>
                <a:gd name="connsiteX2" fmla="*/ 42958 w 54768"/>
                <a:gd name="connsiteY2" fmla="*/ 0 h 73247"/>
                <a:gd name="connsiteX3" fmla="*/ 54769 w 54768"/>
                <a:gd name="connsiteY3" fmla="*/ 0 h 73247"/>
                <a:gd name="connsiteX4" fmla="*/ 54769 w 54768"/>
                <a:gd name="connsiteY4" fmla="*/ 73247 h 73247"/>
                <a:gd name="connsiteX5" fmla="*/ 43434 w 54768"/>
                <a:gd name="connsiteY5" fmla="*/ 73247 h 73247"/>
                <a:gd name="connsiteX6" fmla="*/ 11811 w 54768"/>
                <a:gd name="connsiteY6" fmla="*/ 20955 h 73247"/>
                <a:gd name="connsiteX7" fmla="*/ 11811 w 54768"/>
                <a:gd name="connsiteY7" fmla="*/ 73247 h 73247"/>
                <a:gd name="connsiteX8" fmla="*/ 0 w 54768"/>
                <a:gd name="connsiteY8" fmla="*/ 73247 h 73247"/>
                <a:gd name="connsiteX9" fmla="*/ 0 w 54768"/>
                <a:gd name="connsiteY9" fmla="*/ 0 h 73247"/>
                <a:gd name="connsiteX10" fmla="*/ 11240 w 54768"/>
                <a:gd name="connsiteY10" fmla="*/ 0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768" h="73247">
                  <a:moveTo>
                    <a:pt x="11240" y="0"/>
                  </a:moveTo>
                  <a:lnTo>
                    <a:pt x="42958" y="52292"/>
                  </a:lnTo>
                  <a:lnTo>
                    <a:pt x="42958" y="0"/>
                  </a:lnTo>
                  <a:lnTo>
                    <a:pt x="54769" y="0"/>
                  </a:lnTo>
                  <a:lnTo>
                    <a:pt x="54769" y="73247"/>
                  </a:lnTo>
                  <a:lnTo>
                    <a:pt x="43434" y="73247"/>
                  </a:lnTo>
                  <a:lnTo>
                    <a:pt x="11811" y="20955"/>
                  </a:lnTo>
                  <a:lnTo>
                    <a:pt x="11811" y="73247"/>
                  </a:lnTo>
                  <a:lnTo>
                    <a:pt x="0" y="73247"/>
                  </a:lnTo>
                  <a:lnTo>
                    <a:pt x="0" y="0"/>
                  </a:lnTo>
                  <a:lnTo>
                    <a:pt x="11240" y="0"/>
                  </a:lnTo>
                  <a:close/>
                </a:path>
              </a:pathLst>
            </a:custGeom>
            <a:solidFill>
              <a:srgbClr val="1E1E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9AE47270-2FE2-4B3C-A925-781F09F3E8F5}"/>
              </a:ext>
            </a:extLst>
          </p:cNvPr>
          <p:cNvSpPr txBox="1">
            <a:spLocks/>
          </p:cNvSpPr>
          <p:nvPr userDrawn="1"/>
        </p:nvSpPr>
        <p:spPr>
          <a:xfrm>
            <a:off x="11065805" y="6332168"/>
            <a:ext cx="547288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900" b="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C077AF-627B-40AB-BE24-2FB21739763D}" type="slidenum">
              <a:rPr lang="en-US" smtClean="0">
                <a:solidFill>
                  <a:schemeClr val="bg1">
                    <a:lumMod val="7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60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60">
          <p15:clr>
            <a:srgbClr val="F26B43"/>
          </p15:clr>
        </p15:guide>
        <p15:guide id="2" pos="7320">
          <p15:clr>
            <a:srgbClr val="F26B43"/>
          </p15:clr>
        </p15:guide>
        <p15:guide id="3" orient="horz" pos="379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orient="horz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6AB984-B97C-4AF3-83CB-E6308C9C8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0192" y="3086834"/>
            <a:ext cx="4791616" cy="830997"/>
          </a:xfrm>
        </p:spPr>
        <p:txBody>
          <a:bodyPr/>
          <a:lstStyle/>
          <a:p>
            <a:r>
              <a:rPr lang="en-US" dirty="0"/>
              <a:t>Wenger vs 3</a:t>
            </a:r>
            <a:r>
              <a:rPr lang="en-US" baseline="30000" dirty="0"/>
              <a:t>rd</a:t>
            </a:r>
            <a:r>
              <a:rPr lang="en-US" dirty="0"/>
              <a:t> Party Carriers</a:t>
            </a:r>
          </a:p>
        </p:txBody>
      </p:sp>
    </p:spTree>
    <p:extLst>
      <p:ext uri="{BB962C8B-B14F-4D97-AF65-F5344CB8AC3E}">
        <p14:creationId xmlns:p14="http://schemas.microsoft.com/office/powerpoint/2010/main" val="2479313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283F12-D591-4933-9218-D1F9A484B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1610" y="3446333"/>
            <a:ext cx="4584020" cy="461665"/>
          </a:xfrm>
        </p:spPr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5147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6D33-599C-F5AA-A847-44811D545F34}"/>
              </a:ext>
            </a:extLst>
          </p:cNvPr>
          <p:cNvSpPr txBox="1">
            <a:spLocks/>
          </p:cNvSpPr>
          <p:nvPr/>
        </p:nvSpPr>
        <p:spPr>
          <a:xfrm>
            <a:off x="578906" y="592089"/>
            <a:ext cx="8755594" cy="8309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Montserrat Black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Approach for Analysis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53376F9-8E0E-29DE-827E-4CE96661B3A8}"/>
              </a:ext>
            </a:extLst>
          </p:cNvPr>
          <p:cNvSpPr/>
          <p:nvPr/>
        </p:nvSpPr>
        <p:spPr>
          <a:xfrm>
            <a:off x="578906" y="5678299"/>
            <a:ext cx="10905171" cy="58761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Determined cost per mile (CPM) for each of the truckload carriers</a:t>
            </a:r>
          </a:p>
        </p:txBody>
      </p:sp>
      <p:pic>
        <p:nvPicPr>
          <p:cNvPr id="5" name="Picture 4" descr="A map of the united states&#10;&#10;Description automatically generated">
            <a:extLst>
              <a:ext uri="{FF2B5EF4-FFF2-40B4-BE49-F238E27FC236}">
                <a16:creationId xmlns:a16="http://schemas.microsoft.com/office/drawing/2014/main" id="{60EFB544-A81F-7C48-D1EF-76F13CC82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7" t="11951" r="2118" b="18955"/>
          <a:stretch/>
        </p:blipFill>
        <p:spPr>
          <a:xfrm>
            <a:off x="2118851" y="1007587"/>
            <a:ext cx="7954297" cy="457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45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6D33-599C-F5AA-A847-44811D545F34}"/>
              </a:ext>
            </a:extLst>
          </p:cNvPr>
          <p:cNvSpPr txBox="1">
            <a:spLocks/>
          </p:cNvSpPr>
          <p:nvPr/>
        </p:nvSpPr>
        <p:spPr>
          <a:xfrm>
            <a:off x="578906" y="592089"/>
            <a:ext cx="8755594" cy="8309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Montserrat Black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Approach for Analysis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C14501-5158-9268-86F7-D88EE32EA916}"/>
              </a:ext>
            </a:extLst>
          </p:cNvPr>
          <p:cNvSpPr txBox="1">
            <a:spLocks/>
          </p:cNvSpPr>
          <p:nvPr/>
        </p:nvSpPr>
        <p:spPr>
          <a:xfrm>
            <a:off x="578906" y="1071551"/>
            <a:ext cx="10098618" cy="467564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Assumptions Made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20762D-8CE8-CDBC-BD0A-1C8899B420A6}"/>
              </a:ext>
            </a:extLst>
          </p:cNvPr>
          <p:cNvSpPr/>
          <p:nvPr/>
        </p:nvSpPr>
        <p:spPr>
          <a:xfrm>
            <a:off x="578906" y="5678299"/>
            <a:ext cx="10905171" cy="58761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incurred cost vs current 3</a:t>
            </a:r>
            <a:r>
              <a:rPr lang="en-US" baseline="30000" dirty="0"/>
              <a:t>rd</a:t>
            </a:r>
            <a:r>
              <a:rPr lang="en-US" dirty="0"/>
              <a:t> party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E983A-43AD-880A-441B-560710BA8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85" y="1423086"/>
            <a:ext cx="8729259" cy="413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6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6D33-599C-F5AA-A847-44811D545F34}"/>
              </a:ext>
            </a:extLst>
          </p:cNvPr>
          <p:cNvSpPr txBox="1">
            <a:spLocks/>
          </p:cNvSpPr>
          <p:nvPr/>
        </p:nvSpPr>
        <p:spPr>
          <a:xfrm>
            <a:off x="578906" y="592089"/>
            <a:ext cx="8755594" cy="8309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Montserrat Black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Approach for Analysis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7682E4-C6BE-73C9-CDBB-60C1285799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7229" y="1130232"/>
            <a:ext cx="10098618" cy="467564"/>
          </a:xfrm>
        </p:spPr>
        <p:txBody>
          <a:bodyPr/>
          <a:lstStyle/>
          <a:p>
            <a:r>
              <a:rPr lang="en-US" dirty="0"/>
              <a:t>Assumptions Made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3B2C526-5851-5985-A9FC-A29BEFDA7A6A}"/>
              </a:ext>
            </a:extLst>
          </p:cNvPr>
          <p:cNvSpPr txBox="1">
            <a:spLocks/>
          </p:cNvSpPr>
          <p:nvPr/>
        </p:nvSpPr>
        <p:spPr>
          <a:xfrm>
            <a:off x="677229" y="2328516"/>
            <a:ext cx="10905171" cy="33992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highlight>
                  <a:srgbClr val="FFFF00"/>
                </a:highlight>
              </a:rPr>
              <a:t>Driver pay: $0.55 per mile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Employee benefits calculated at 30% of yearly estimated pay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Unemployment taxes calculated at 1.16% of employee’s salary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Work comp insurance is calculated at $8.00 per $100 of payroll (MN rate for Motor Freight Carrier Driver)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General commercial insurance was obtained through our insurance company using a ballpark figure provide by them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 Vehicle tabs used 2023 cost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Fuel tax used 2023 cost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highlight>
                  <a:srgbClr val="FFFF00"/>
                </a:highlight>
              </a:rPr>
              <a:t>$4.02 Diesel price per gallon (2024 average)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highlight>
                  <a:srgbClr val="FFFF00"/>
                </a:highlight>
              </a:rPr>
              <a:t>Driver averages 110,000 miles per year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132 deliveries based off of 2023 data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52 mph overall average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highlight>
                  <a:srgbClr val="FFFF00"/>
                </a:highlight>
              </a:rPr>
              <a:t>All Wenger order data used was both delivery only and installations (pulled all orders that we used TL carriers on)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en-US" sz="105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3173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6D33-599C-F5AA-A847-44811D545F34}"/>
              </a:ext>
            </a:extLst>
          </p:cNvPr>
          <p:cNvSpPr txBox="1">
            <a:spLocks/>
          </p:cNvSpPr>
          <p:nvPr/>
        </p:nvSpPr>
        <p:spPr>
          <a:xfrm>
            <a:off x="578906" y="592089"/>
            <a:ext cx="8755594" cy="8309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Montserrat Black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Cost Implications of Wenger vs. Third-Party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3B2C526-5851-5985-A9FC-A29BEFDA7A6A}"/>
              </a:ext>
            </a:extLst>
          </p:cNvPr>
          <p:cNvSpPr txBox="1">
            <a:spLocks/>
          </p:cNvSpPr>
          <p:nvPr/>
        </p:nvSpPr>
        <p:spPr>
          <a:xfrm>
            <a:off x="677229" y="2328516"/>
            <a:ext cx="10905171" cy="37170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Wenger cost per mile (leasing equipment): $3.14 – all inclusive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Schneider cost per mile: $4.23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BBI cost per mile: $4.39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Landstar cost per mile:  $4.99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Miles per year per driver: 110,000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Potential savings/year:  $239,800/year (would reduce our cost &amp; our customers price, but margin performance would stay the same)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Will require calculation of lower margin charged to customer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*Return pallet/dunnage removal cost elimination would all be additional savings not included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	Average dunnage cost removal is $800 per order ($105,600 per year)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	Average return pallet savings of $2,086 per delivery ($275,352 per year)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	Multi-Stop Opportunities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en-US" sz="1050" dirty="0">
              <a:highlight>
                <a:srgbClr val="FFFF00"/>
              </a:highlight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5F06900-264A-3CCB-DEC9-BA784D40BC76}"/>
              </a:ext>
            </a:extLst>
          </p:cNvPr>
          <p:cNvSpPr/>
          <p:nvPr/>
        </p:nvSpPr>
        <p:spPr>
          <a:xfrm>
            <a:off x="578906" y="6045586"/>
            <a:ext cx="10905171" cy="58761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Employing our own drivers is significantly more cost-effective than relying on third-party carriers</a:t>
            </a:r>
          </a:p>
        </p:txBody>
      </p:sp>
    </p:spTree>
    <p:extLst>
      <p:ext uri="{BB962C8B-B14F-4D97-AF65-F5344CB8AC3E}">
        <p14:creationId xmlns:p14="http://schemas.microsoft.com/office/powerpoint/2010/main" val="33066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570A-FB5B-3C04-8A93-E660E634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29DA6-6084-713E-160F-3E5A61BB5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Combination of multiple LTL shipments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8F1E03-5BFD-638D-0E2E-DCBE3ACBB94F}"/>
              </a:ext>
            </a:extLst>
          </p:cNvPr>
          <p:cNvSpPr txBox="1"/>
          <p:nvPr/>
        </p:nvSpPr>
        <p:spPr>
          <a:xfrm>
            <a:off x="2221992" y="4206240"/>
            <a:ext cx="155448" cy="276999"/>
          </a:xfrm>
          <a:prstGeom prst="rect">
            <a:avLst/>
          </a:prstGeom>
        </p:spPr>
        <p:txBody>
          <a:bodyPr wrap="square" lIns="0" rIns="0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/>
              <a:t>17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D2CD5E2-908E-27D8-8DD4-F58595ACD7D9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665992" y="2814056"/>
            <a:ext cx="5294558" cy="2978189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02D8122-8107-8E0D-C1E2-1C8A3E1AE17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351194" y="2498690"/>
            <a:ext cx="4979510" cy="3293555"/>
          </a:xfrm>
        </p:spPr>
        <p:txBody>
          <a:bodyPr/>
          <a:lstStyle/>
          <a:p>
            <a:r>
              <a:rPr lang="en-US" dirty="0"/>
              <a:t>Partner carrier currently using an optimization tool to combine multiple LTL shipments into one TL</a:t>
            </a:r>
          </a:p>
          <a:p>
            <a:r>
              <a:rPr lang="en-US" dirty="0"/>
              <a:t>17% cost savings compared to LTL pricing</a:t>
            </a:r>
          </a:p>
          <a:p>
            <a:pPr lvl="1"/>
            <a:r>
              <a:rPr lang="en-US" dirty="0"/>
              <a:t>One way (not including back haul potential)</a:t>
            </a:r>
          </a:p>
          <a:p>
            <a:r>
              <a:rPr lang="en-US" dirty="0"/>
              <a:t>Currently partnering with Arcbest to understand use of tool and potential implementation of backhaul</a:t>
            </a:r>
          </a:p>
        </p:txBody>
      </p:sp>
    </p:spTree>
    <p:extLst>
      <p:ext uri="{BB962C8B-B14F-4D97-AF65-F5344CB8AC3E}">
        <p14:creationId xmlns:p14="http://schemas.microsoft.com/office/powerpoint/2010/main" val="2336168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570A-FB5B-3C04-8A93-E660E634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Shipping Supervisor Proposal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29DA6-6084-713E-160F-3E5A61BB5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Currently, all distribution staff report directly to the distribution manager, this includes 17 associates (in various roles) across two shifts.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45EB1-B584-0E95-0959-4711B7CD8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164" y="2401974"/>
            <a:ext cx="4979510" cy="314127"/>
          </a:xfrm>
        </p:spPr>
        <p:txBody>
          <a:bodyPr/>
          <a:lstStyle/>
          <a:p>
            <a:r>
              <a:rPr lang="en-US" dirty="0"/>
              <a:t>Current State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88FA1BE-130D-3C99-0249-4F5A9E2841B5}"/>
              </a:ext>
            </a:extLst>
          </p:cNvPr>
          <p:cNvGraphicFramePr>
            <a:graphicFrameLocks noGrp="1"/>
          </p:cNvGraphicFramePr>
          <p:nvPr>
            <p:ph idx="12"/>
          </p:nvPr>
        </p:nvGraphicFramePr>
        <p:xfrm>
          <a:off x="796423" y="2715315"/>
          <a:ext cx="4979988" cy="2566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10906-8303-CE15-84A9-E57C37AE63F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415590" y="2401974"/>
            <a:ext cx="4979510" cy="313341"/>
          </a:xfrm>
        </p:spPr>
        <p:txBody>
          <a:bodyPr/>
          <a:lstStyle/>
          <a:p>
            <a:r>
              <a:rPr lang="en-US" sz="1200" dirty="0"/>
              <a:t>Proposed Future State (addition of Shipping Supervisor)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624DBD8-1B73-5464-C512-7F5D8CA02DFE}"/>
              </a:ext>
            </a:extLst>
          </p:cNvPr>
          <p:cNvPicPr>
            <a:picLocks noGrp="1" noChangeAspect="1"/>
          </p:cNvPicPr>
          <p:nvPr>
            <p:ph idx="17"/>
          </p:nvPr>
        </p:nvPicPr>
        <p:blipFill>
          <a:blip r:embed="rId7"/>
          <a:stretch>
            <a:fillRect/>
          </a:stretch>
        </p:blipFill>
        <p:spPr>
          <a:xfrm>
            <a:off x="6472365" y="2715315"/>
            <a:ext cx="4865960" cy="25669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8F1E03-5BFD-638D-0E2E-DCBE3ACBB94F}"/>
              </a:ext>
            </a:extLst>
          </p:cNvPr>
          <p:cNvSpPr txBox="1"/>
          <p:nvPr/>
        </p:nvSpPr>
        <p:spPr>
          <a:xfrm>
            <a:off x="2221992" y="4206240"/>
            <a:ext cx="155448" cy="276999"/>
          </a:xfrm>
          <a:prstGeom prst="rect">
            <a:avLst/>
          </a:prstGeom>
        </p:spPr>
        <p:txBody>
          <a:bodyPr wrap="square" lIns="0" rIns="0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/>
              <a:t>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A02E8A-D239-0EEF-145F-3F6ABBF44261}"/>
              </a:ext>
            </a:extLst>
          </p:cNvPr>
          <p:cNvSpPr txBox="1"/>
          <p:nvPr/>
        </p:nvSpPr>
        <p:spPr>
          <a:xfrm>
            <a:off x="7872984" y="4464951"/>
            <a:ext cx="179832" cy="276999"/>
          </a:xfrm>
          <a:prstGeom prst="rect">
            <a:avLst/>
          </a:prstGeom>
        </p:spPr>
        <p:txBody>
          <a:bodyPr wrap="square" lIns="0" rIns="0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/>
              <a:t>15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A4BA08-A7FE-43E3-1E8C-625F56A5E602}"/>
              </a:ext>
            </a:extLst>
          </p:cNvPr>
          <p:cNvSpPr txBox="1"/>
          <p:nvPr/>
        </p:nvSpPr>
        <p:spPr>
          <a:xfrm>
            <a:off x="9179052" y="3685233"/>
            <a:ext cx="155448" cy="276999"/>
          </a:xfrm>
          <a:prstGeom prst="rect">
            <a:avLst/>
          </a:prstGeom>
        </p:spPr>
        <p:txBody>
          <a:bodyPr wrap="square" lIns="0" rIns="0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48858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B2C8-AF7E-0BEF-A445-F96CA93F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Shipping Supervisor Proposal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1624F-9FBF-447D-1F21-B5148F19D2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Quicker response times, better team support, and an overall better customer experience.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FE973-C97F-B014-684D-C38E3119E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Proposed Future State (addition of Shipping Supervisor)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55E7428-DE54-5539-FD34-18D5A15A9F31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859838" y="3108960"/>
            <a:ext cx="4854162" cy="269970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37AEA6-9472-93DB-44FA-1E58AF788E5B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664E93-42EF-7988-EB5F-4B2DEF5BB713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415590" y="3027458"/>
            <a:ext cx="4979510" cy="2780697"/>
          </a:xfrm>
        </p:spPr>
        <p:txBody>
          <a:bodyPr/>
          <a:lstStyle/>
          <a:p>
            <a:r>
              <a:rPr lang="en-US" dirty="0"/>
              <a:t>With the addition of 2 drivers, we will need a dedicated dispatcher to help coordinate outgoing shipments, backhauls, and return transactions on inventory.  There is also opportunity for this role to support freight claims.  </a:t>
            </a:r>
          </a:p>
          <a:p>
            <a:r>
              <a:rPr lang="en-US" dirty="0"/>
              <a:t>Would require role/responsibilities shifts</a:t>
            </a:r>
          </a:p>
          <a:p>
            <a:r>
              <a:rPr lang="en-US" dirty="0"/>
              <a:t>Supervisor role would lead to:</a:t>
            </a:r>
          </a:p>
          <a:p>
            <a:pPr lvl="1"/>
            <a:r>
              <a:rPr lang="en-US" dirty="0"/>
              <a:t>Additional support and less response time to logistics team and ultimately our customers (internal and external)</a:t>
            </a:r>
          </a:p>
          <a:p>
            <a:pPr lvl="1"/>
            <a:r>
              <a:rPr lang="en-US" dirty="0"/>
              <a:t>Additional support to dock team, improvement projects, and team development </a:t>
            </a:r>
          </a:p>
        </p:txBody>
      </p:sp>
    </p:spTree>
    <p:extLst>
      <p:ext uri="{BB962C8B-B14F-4D97-AF65-F5344CB8AC3E}">
        <p14:creationId xmlns:p14="http://schemas.microsoft.com/office/powerpoint/2010/main" val="53647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c 14">
            <a:extLst>
              <a:ext uri="{FF2B5EF4-FFF2-40B4-BE49-F238E27FC236}">
                <a16:creationId xmlns:a16="http://schemas.microsoft.com/office/drawing/2014/main" id="{A8277042-9E60-4A8A-8D58-D5819AFEEDB6}"/>
              </a:ext>
            </a:extLst>
          </p:cNvPr>
          <p:cNvSpPr/>
          <p:nvPr/>
        </p:nvSpPr>
        <p:spPr>
          <a:xfrm>
            <a:off x="859664" y="2063062"/>
            <a:ext cx="1410188" cy="1410188"/>
          </a:xfrm>
          <a:prstGeom prst="arc">
            <a:avLst>
              <a:gd name="adj1" fmla="val 13300291"/>
              <a:gd name="adj2" fmla="val 7976064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D70ECA0-DF46-4D75-8668-8692C2ED07F2}"/>
              </a:ext>
            </a:extLst>
          </p:cNvPr>
          <p:cNvSpPr/>
          <p:nvPr/>
        </p:nvSpPr>
        <p:spPr>
          <a:xfrm>
            <a:off x="3143573" y="2063062"/>
            <a:ext cx="1410188" cy="1410188"/>
          </a:xfrm>
          <a:prstGeom prst="arc">
            <a:avLst>
              <a:gd name="adj1" fmla="val 13263257"/>
              <a:gd name="adj2" fmla="val 8251095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BBDE2BA1-D9C8-4814-8FBE-CED53A81CB81}"/>
              </a:ext>
            </a:extLst>
          </p:cNvPr>
          <p:cNvSpPr/>
          <p:nvPr/>
        </p:nvSpPr>
        <p:spPr>
          <a:xfrm>
            <a:off x="5427482" y="2063062"/>
            <a:ext cx="1410188" cy="1410188"/>
          </a:xfrm>
          <a:prstGeom prst="arc">
            <a:avLst>
              <a:gd name="adj1" fmla="val 13384158"/>
              <a:gd name="adj2" fmla="val 8173200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20D23C3C-738B-466E-A6CD-FE68B6422649}"/>
              </a:ext>
            </a:extLst>
          </p:cNvPr>
          <p:cNvSpPr/>
          <p:nvPr/>
        </p:nvSpPr>
        <p:spPr>
          <a:xfrm>
            <a:off x="7711391" y="2063062"/>
            <a:ext cx="1410188" cy="1410188"/>
          </a:xfrm>
          <a:prstGeom prst="arc">
            <a:avLst>
              <a:gd name="adj1" fmla="val 13540328"/>
              <a:gd name="adj2" fmla="val 7882757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7B8F0603-C98A-4484-BD0D-A55D72F6842E}"/>
              </a:ext>
            </a:extLst>
          </p:cNvPr>
          <p:cNvSpPr/>
          <p:nvPr/>
        </p:nvSpPr>
        <p:spPr>
          <a:xfrm>
            <a:off x="9996159" y="2070371"/>
            <a:ext cx="1410188" cy="1410188"/>
          </a:xfrm>
          <a:prstGeom prst="arc">
            <a:avLst>
              <a:gd name="adj1" fmla="val 13465369"/>
              <a:gd name="adj2" fmla="val 8413110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30" name="Text Placeholder 37">
            <a:extLst>
              <a:ext uri="{FF2B5EF4-FFF2-40B4-BE49-F238E27FC236}">
                <a16:creationId xmlns:a16="http://schemas.microsoft.com/office/drawing/2014/main" id="{9E40E16B-8EC9-4A61-A89B-60009730494B}"/>
              </a:ext>
            </a:extLst>
          </p:cNvPr>
          <p:cNvSpPr txBox="1">
            <a:spLocks/>
          </p:cNvSpPr>
          <p:nvPr/>
        </p:nvSpPr>
        <p:spPr>
          <a:xfrm>
            <a:off x="504498" y="1929260"/>
            <a:ext cx="1130901" cy="212365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i="1" kern="1200" spc="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3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Montserrat Black"/>
                <a:ea typeface="+mn-ea"/>
                <a:cs typeface="+mn-cs"/>
              </a:rPr>
              <a:t>1</a:t>
            </a:r>
          </a:p>
        </p:txBody>
      </p:sp>
      <p:sp>
        <p:nvSpPr>
          <p:cNvPr id="31" name="Text Placeholder 37">
            <a:extLst>
              <a:ext uri="{FF2B5EF4-FFF2-40B4-BE49-F238E27FC236}">
                <a16:creationId xmlns:a16="http://schemas.microsoft.com/office/drawing/2014/main" id="{8D5D67CC-0415-4FF3-91C8-BCBDD4FEDB3F}"/>
              </a:ext>
            </a:extLst>
          </p:cNvPr>
          <p:cNvSpPr txBox="1">
            <a:spLocks/>
          </p:cNvSpPr>
          <p:nvPr/>
        </p:nvSpPr>
        <p:spPr>
          <a:xfrm>
            <a:off x="2790449" y="1929260"/>
            <a:ext cx="1130901" cy="212365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i="1" kern="1200" spc="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3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Montserrat Black"/>
                <a:ea typeface="+mn-ea"/>
                <a:cs typeface="+mn-cs"/>
              </a:rPr>
              <a:t>2</a:t>
            </a:r>
          </a:p>
        </p:txBody>
      </p:sp>
      <p:sp>
        <p:nvSpPr>
          <p:cNvPr id="32" name="Text Placeholder 37">
            <a:extLst>
              <a:ext uri="{FF2B5EF4-FFF2-40B4-BE49-F238E27FC236}">
                <a16:creationId xmlns:a16="http://schemas.microsoft.com/office/drawing/2014/main" id="{2FD6DC28-E765-4F5D-8265-40999FC5405C}"/>
              </a:ext>
            </a:extLst>
          </p:cNvPr>
          <p:cNvSpPr txBox="1">
            <a:spLocks/>
          </p:cNvSpPr>
          <p:nvPr/>
        </p:nvSpPr>
        <p:spPr>
          <a:xfrm>
            <a:off x="5076400" y="1929260"/>
            <a:ext cx="1130901" cy="212365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i="1" kern="1200" spc="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3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Montserrat Black"/>
                <a:ea typeface="+mn-ea"/>
                <a:cs typeface="+mn-cs"/>
              </a:rPr>
              <a:t>3</a:t>
            </a:r>
          </a:p>
        </p:txBody>
      </p:sp>
      <p:sp>
        <p:nvSpPr>
          <p:cNvPr id="33" name="Text Placeholder 37">
            <a:extLst>
              <a:ext uri="{FF2B5EF4-FFF2-40B4-BE49-F238E27FC236}">
                <a16:creationId xmlns:a16="http://schemas.microsoft.com/office/drawing/2014/main" id="{2371F8AE-0A8E-4921-8130-89774003149A}"/>
              </a:ext>
            </a:extLst>
          </p:cNvPr>
          <p:cNvSpPr txBox="1">
            <a:spLocks/>
          </p:cNvSpPr>
          <p:nvPr/>
        </p:nvSpPr>
        <p:spPr>
          <a:xfrm>
            <a:off x="7283493" y="1929260"/>
            <a:ext cx="1130901" cy="212365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i="1" kern="1200" spc="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3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Montserrat Black"/>
                <a:ea typeface="+mn-ea"/>
                <a:cs typeface="+mn-cs"/>
              </a:rPr>
              <a:t>4</a:t>
            </a:r>
          </a:p>
        </p:txBody>
      </p:sp>
      <p:sp>
        <p:nvSpPr>
          <p:cNvPr id="34" name="Text Placeholder 37">
            <a:extLst>
              <a:ext uri="{FF2B5EF4-FFF2-40B4-BE49-F238E27FC236}">
                <a16:creationId xmlns:a16="http://schemas.microsoft.com/office/drawing/2014/main" id="{1BFE44E5-4D29-4C5F-9D70-A6973BF80642}"/>
              </a:ext>
            </a:extLst>
          </p:cNvPr>
          <p:cNvSpPr txBox="1">
            <a:spLocks/>
          </p:cNvSpPr>
          <p:nvPr/>
        </p:nvSpPr>
        <p:spPr>
          <a:xfrm>
            <a:off x="9648301" y="1929260"/>
            <a:ext cx="1130901" cy="212365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i="1" kern="1200" spc="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3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Montserrat Black"/>
                <a:ea typeface="+mn-ea"/>
                <a:cs typeface="+mn-cs"/>
              </a:rPr>
              <a:t>5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7E6F9A-5AE2-40EA-B61E-7A312123CD5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0850" y="3595115"/>
            <a:ext cx="1898551" cy="393506"/>
          </a:xfrm>
        </p:spPr>
        <p:txBody>
          <a:bodyPr/>
          <a:lstStyle/>
          <a:p>
            <a:pPr algn="ctr"/>
            <a:r>
              <a:rPr lang="en-US" dirty="0"/>
              <a:t>Cost and Price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D24D1-E3F6-44EA-873E-5D53339F72E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5483" y="4245771"/>
            <a:ext cx="1898551" cy="1081679"/>
          </a:xfrm>
        </p:spPr>
        <p:txBody>
          <a:bodyPr/>
          <a:lstStyle/>
          <a:p>
            <a:pPr algn="ctr"/>
            <a:r>
              <a:rPr lang="en-US" dirty="0"/>
              <a:t>Ability to pass our savings down to our customer, while still achieving margin goals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643C0-708F-4040-BB66-BFB004D8AA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8907" y="1026917"/>
            <a:ext cx="10098618" cy="467564"/>
          </a:xfrm>
        </p:spPr>
        <p:txBody>
          <a:bodyPr/>
          <a:lstStyle/>
          <a:p>
            <a:r>
              <a:rPr lang="en-US" dirty="0"/>
              <a:t>Wenger Corporation is committed to delighting our customers through continuous improvement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E19CE-2FB6-4556-97D9-DE289D06BDE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897350" y="3595115"/>
            <a:ext cx="1898551" cy="393506"/>
          </a:xfrm>
        </p:spPr>
        <p:txBody>
          <a:bodyPr/>
          <a:lstStyle/>
          <a:p>
            <a:pPr algn="ctr"/>
            <a:r>
              <a:rPr lang="en-US" dirty="0"/>
              <a:t>Additional Team Support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9CED7E-4F6D-417E-BED2-360DC260DCBA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2899392" y="4245771"/>
            <a:ext cx="1898551" cy="1081679"/>
          </a:xfrm>
        </p:spPr>
        <p:txBody>
          <a:bodyPr/>
          <a:lstStyle/>
          <a:p>
            <a:pPr algn="ctr"/>
            <a:r>
              <a:rPr lang="en-US" dirty="0"/>
              <a:t>More support to functional teams leads to reduced response times, increased morale, and ultimately better performance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148619-E918-47A4-8179-FF9D21338816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5181258" y="3595115"/>
            <a:ext cx="1898551" cy="393506"/>
          </a:xfrm>
        </p:spPr>
        <p:txBody>
          <a:bodyPr/>
          <a:lstStyle/>
          <a:p>
            <a:pPr algn="ctr"/>
            <a:r>
              <a:rPr lang="en-US" dirty="0"/>
              <a:t>Scalability with Business Growth Plan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17F46A-D9DF-40DF-A106-1BAAAE8657B6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5183301" y="4245771"/>
            <a:ext cx="1898551" cy="1081679"/>
          </a:xfrm>
        </p:spPr>
        <p:txBody>
          <a:bodyPr/>
          <a:lstStyle/>
          <a:p>
            <a:pPr algn="ctr"/>
            <a:r>
              <a:rPr lang="en-US" dirty="0"/>
              <a:t>Lays the foundation for scalability plan to align with company growth plans now and in the future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9B579A9-9A60-40D3-87E9-B85D6C24ED59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9751977" y="3593496"/>
            <a:ext cx="1898551" cy="393506"/>
          </a:xfrm>
        </p:spPr>
        <p:txBody>
          <a:bodyPr/>
          <a:lstStyle/>
          <a:p>
            <a:pPr algn="ctr"/>
            <a:r>
              <a:rPr lang="en-US" dirty="0"/>
              <a:t>Better Customer Experience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92CF25C-5358-423C-8F65-C2FADFBEC569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9751977" y="4240906"/>
            <a:ext cx="1898551" cy="1081679"/>
          </a:xfrm>
        </p:spPr>
        <p:txBody>
          <a:bodyPr/>
          <a:lstStyle/>
          <a:p>
            <a:pPr algn="ctr"/>
            <a:r>
              <a:rPr lang="en-US" dirty="0"/>
              <a:t>Better pricing, additional service offerings, and faster responses will enhance the customer experience both internally and externally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8F526D5-0784-464E-A001-B1F055EA9155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7467210" y="3595115"/>
            <a:ext cx="1898551" cy="393506"/>
          </a:xfrm>
        </p:spPr>
        <p:txBody>
          <a:bodyPr/>
          <a:lstStyle/>
          <a:p>
            <a:pPr algn="ctr"/>
            <a:r>
              <a:rPr lang="en-US" dirty="0"/>
              <a:t>Additional (Reliable) Service Offerings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AA8255A-0B80-4DB7-AD18-C4C8956A9E76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7467210" y="4245771"/>
            <a:ext cx="1898551" cy="1081679"/>
          </a:xfrm>
        </p:spPr>
        <p:txBody>
          <a:bodyPr/>
          <a:lstStyle/>
          <a:p>
            <a:pPr algn="ctr"/>
            <a:r>
              <a:rPr lang="en-US" dirty="0"/>
              <a:t>Meeting customer expectations for inside delivery and light install is tough to do with current carrier offerings</a:t>
            </a:r>
          </a:p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B6EAF4-4743-4BE5-9777-5E4054EED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38" y="592138"/>
            <a:ext cx="8755062" cy="830262"/>
          </a:xfrm>
        </p:spPr>
        <p:txBody>
          <a:bodyPr/>
          <a:lstStyle/>
          <a:p>
            <a:r>
              <a:rPr lang="en-US" dirty="0"/>
              <a:t>Business Case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A8800D5-48A5-4AFF-B83B-BB6312052087}"/>
              </a:ext>
            </a:extLst>
          </p:cNvPr>
          <p:cNvGrpSpPr/>
          <p:nvPr/>
        </p:nvGrpSpPr>
        <p:grpSpPr>
          <a:xfrm>
            <a:off x="3338870" y="2258359"/>
            <a:ext cx="1019594" cy="1019594"/>
            <a:chOff x="3302294" y="2950709"/>
            <a:chExt cx="1019594" cy="101959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4F5D6E1-A3CF-4C67-9D61-04BDD10A6E13}"/>
                </a:ext>
              </a:extLst>
            </p:cNvPr>
            <p:cNvSpPr/>
            <p:nvPr/>
          </p:nvSpPr>
          <p:spPr>
            <a:xfrm>
              <a:off x="3302294" y="2950709"/>
              <a:ext cx="1019594" cy="101959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68C5EEB8-316A-49F8-A3C4-06FE1DEF0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2158" y="3191550"/>
              <a:ext cx="537913" cy="537913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126D339-092A-47AE-A2C2-A1B0F0F20E6D}"/>
              </a:ext>
            </a:extLst>
          </p:cNvPr>
          <p:cNvGrpSpPr/>
          <p:nvPr/>
        </p:nvGrpSpPr>
        <p:grpSpPr>
          <a:xfrm>
            <a:off x="5628232" y="2261408"/>
            <a:ext cx="1019594" cy="1019594"/>
            <a:chOff x="10154020" y="2950709"/>
            <a:chExt cx="1019594" cy="101959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C853CA-A78F-490A-9FC4-F1565D48BA79}"/>
                </a:ext>
              </a:extLst>
            </p:cNvPr>
            <p:cNvSpPr/>
            <p:nvPr/>
          </p:nvSpPr>
          <p:spPr>
            <a:xfrm>
              <a:off x="10154020" y="2950709"/>
              <a:ext cx="1019594" cy="101959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015E2BA4-201C-411C-92C8-243648E63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94861" y="3191550"/>
              <a:ext cx="537913" cy="537913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5CA0766-B370-4F0B-B44A-468FBEEA35BA}"/>
              </a:ext>
            </a:extLst>
          </p:cNvPr>
          <p:cNvGrpSpPr/>
          <p:nvPr/>
        </p:nvGrpSpPr>
        <p:grpSpPr>
          <a:xfrm>
            <a:off x="10191456" y="2258359"/>
            <a:ext cx="1019594" cy="1019594"/>
            <a:chOff x="1018385" y="2950709"/>
            <a:chExt cx="1019594" cy="101959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C06EC66-F529-43C8-992B-B6905DDA5AFE}"/>
                </a:ext>
              </a:extLst>
            </p:cNvPr>
            <p:cNvSpPr/>
            <p:nvPr/>
          </p:nvSpPr>
          <p:spPr>
            <a:xfrm>
              <a:off x="1018385" y="2950709"/>
              <a:ext cx="1019594" cy="10195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6E7422BB-6E7C-43BD-96A0-1C21836F2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59226" y="3191550"/>
              <a:ext cx="537913" cy="53791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AE0A93-31AD-4EE7-AC70-0EC4DEE909B4}"/>
              </a:ext>
            </a:extLst>
          </p:cNvPr>
          <p:cNvGrpSpPr/>
          <p:nvPr/>
        </p:nvGrpSpPr>
        <p:grpSpPr>
          <a:xfrm>
            <a:off x="1053604" y="2265668"/>
            <a:ext cx="1019594" cy="1019594"/>
            <a:chOff x="5586203" y="2950709"/>
            <a:chExt cx="1019594" cy="101959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D9F81E9-9909-42FD-BF75-13B93F9B389C}"/>
                </a:ext>
              </a:extLst>
            </p:cNvPr>
            <p:cNvSpPr/>
            <p:nvPr/>
          </p:nvSpPr>
          <p:spPr>
            <a:xfrm>
              <a:off x="5586203" y="2950709"/>
              <a:ext cx="1019594" cy="101959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5F3F8C75-0DEB-4D08-8FAB-82160659D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827044" y="3191550"/>
              <a:ext cx="537913" cy="537913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93D8693-DDD2-4F60-8B50-861A062A4E3A}"/>
              </a:ext>
            </a:extLst>
          </p:cNvPr>
          <p:cNvGrpSpPr/>
          <p:nvPr/>
        </p:nvGrpSpPr>
        <p:grpSpPr>
          <a:xfrm>
            <a:off x="7906688" y="2258359"/>
            <a:ext cx="1019594" cy="1019594"/>
            <a:chOff x="7870112" y="2950709"/>
            <a:chExt cx="1019594" cy="101959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CA03EB4-CD3A-497A-A5DF-A92BCAEAC49C}"/>
                </a:ext>
              </a:extLst>
            </p:cNvPr>
            <p:cNvSpPr/>
            <p:nvPr/>
          </p:nvSpPr>
          <p:spPr>
            <a:xfrm>
              <a:off x="7870112" y="2950709"/>
              <a:ext cx="1019594" cy="101959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83B94A83-1EB0-4AE1-80DD-1B8DE3836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10953" y="3191550"/>
              <a:ext cx="537913" cy="5379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0269059"/>
      </p:ext>
    </p:extLst>
  </p:cSld>
  <p:clrMapOvr>
    <a:masterClrMapping/>
  </p:clrMapOvr>
</p:sld>
</file>

<file path=ppt/theme/theme1.xml><?xml version="1.0" encoding="utf-8"?>
<a:theme xmlns:a="http://schemas.openxmlformats.org/drawingml/2006/main" name="Wenger Corporation_2024 Template">
  <a:themeElements>
    <a:clrScheme name="Custom 5">
      <a:dk1>
        <a:srgbClr val="003658"/>
      </a:dk1>
      <a:lt1>
        <a:sysClr val="window" lastClr="FFFFFF"/>
      </a:lt1>
      <a:dk2>
        <a:srgbClr val="003658"/>
      </a:dk2>
      <a:lt2>
        <a:srgbClr val="E8E8E8"/>
      </a:lt2>
      <a:accent1>
        <a:srgbClr val="69AEBD"/>
      </a:accent1>
      <a:accent2>
        <a:srgbClr val="AEDAD6"/>
      </a:accent2>
      <a:accent3>
        <a:srgbClr val="CB6918"/>
      </a:accent3>
      <a:accent4>
        <a:srgbClr val="00657E"/>
      </a:accent4>
      <a:accent5>
        <a:srgbClr val="003658"/>
      </a:accent5>
      <a:accent6>
        <a:srgbClr val="BFBFBF"/>
      </a:accent6>
      <a:hlink>
        <a:srgbClr val="AEDAD6"/>
      </a:hlink>
      <a:folHlink>
        <a:srgbClr val="CB6918"/>
      </a:folHlink>
    </a:clrScheme>
    <a:fontScheme name="Wenger_v2">
      <a:majorFont>
        <a:latin typeface="Montserrat Black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0" rIns="0"/>
      <a:lstStyle>
        <a:defPPr marL="0" indent="0" algn="l">
          <a:buFont typeface="Arial" panose="020B0604020202020204" pitchFamily="34" charset="0"/>
          <a:buNone/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Wenger Corporation_2024 Template">
  <a:themeElements>
    <a:clrScheme name="Custom 5">
      <a:dk1>
        <a:srgbClr val="003658"/>
      </a:dk1>
      <a:lt1>
        <a:sysClr val="window" lastClr="FFFFFF"/>
      </a:lt1>
      <a:dk2>
        <a:srgbClr val="003658"/>
      </a:dk2>
      <a:lt2>
        <a:srgbClr val="E8E8E8"/>
      </a:lt2>
      <a:accent1>
        <a:srgbClr val="69AEBD"/>
      </a:accent1>
      <a:accent2>
        <a:srgbClr val="AEDAD6"/>
      </a:accent2>
      <a:accent3>
        <a:srgbClr val="CB6918"/>
      </a:accent3>
      <a:accent4>
        <a:srgbClr val="00657E"/>
      </a:accent4>
      <a:accent5>
        <a:srgbClr val="003658"/>
      </a:accent5>
      <a:accent6>
        <a:srgbClr val="BFBFBF"/>
      </a:accent6>
      <a:hlink>
        <a:srgbClr val="AEDAD6"/>
      </a:hlink>
      <a:folHlink>
        <a:srgbClr val="CB6918"/>
      </a:folHlink>
    </a:clrScheme>
    <a:fontScheme name="Wenger_v2">
      <a:majorFont>
        <a:latin typeface="Montserrat Black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0" rIns="0"/>
      <a:lstStyle>
        <a:defPPr marL="0" indent="0" algn="l">
          <a:buFont typeface="Arial" panose="020B0604020202020204" pitchFamily="34" charset="0"/>
          <a:buNone/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675</Words>
  <Application>Microsoft Office PowerPoint</Application>
  <PresentationFormat>Widescreen</PresentationFormat>
  <Paragraphs>86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Montserrat</vt:lpstr>
      <vt:lpstr>Montserrat Black</vt:lpstr>
      <vt:lpstr>Wenger Corporation_2024 Template</vt:lpstr>
      <vt:lpstr>1_Wenger Corporation_2024 Template</vt:lpstr>
      <vt:lpstr>Wenger vs 3rd Party Carriers</vt:lpstr>
      <vt:lpstr>PowerPoint Presentation</vt:lpstr>
      <vt:lpstr>PowerPoint Presentation</vt:lpstr>
      <vt:lpstr>PowerPoint Presentation</vt:lpstr>
      <vt:lpstr>PowerPoint Presentation</vt:lpstr>
      <vt:lpstr>Use Case</vt:lpstr>
      <vt:lpstr>Shipping Supervisor Proposal</vt:lpstr>
      <vt:lpstr>Shipping Supervisor Proposal</vt:lpstr>
      <vt:lpstr>Business Case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Kokonut Design</dc:creator>
  <cp:lastModifiedBy>Brandon Albers</cp:lastModifiedBy>
  <cp:revision>390</cp:revision>
  <dcterms:created xsi:type="dcterms:W3CDTF">2024-05-15T13:57:30Z</dcterms:created>
  <dcterms:modified xsi:type="dcterms:W3CDTF">2024-10-30T16:40:53Z</dcterms:modified>
</cp:coreProperties>
</file>