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4" r:id="rId2"/>
    <p:sldId id="323" r:id="rId3"/>
    <p:sldId id="316" r:id="rId4"/>
    <p:sldId id="321" r:id="rId5"/>
    <p:sldId id="322" r:id="rId6"/>
    <p:sldId id="308" r:id="rId7"/>
    <p:sldId id="324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24726"/>
    <a:srgbClr val="F5F5F5"/>
    <a:srgbClr val="FFFFFF"/>
    <a:srgbClr val="F3F2F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16" autoAdjust="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8"/>
            <a:ext cx="5878605" cy="1761805"/>
          </a:xfrm>
        </p:spPr>
        <p:txBody>
          <a:bodyPr anchor="b">
            <a:normAutofit/>
          </a:bodyPr>
          <a:lstStyle>
            <a:lvl1pPr>
              <a:defRPr sz="5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572000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01B00E-6157-49BF-95B8-AFF5AAF3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00" y="2548099"/>
            <a:ext cx="2286000" cy="58880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Project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2C7A3B-E3BF-4ECB-AD6A-D5AB2501268E}"/>
              </a:ext>
            </a:extLst>
          </p:cNvPr>
          <p:cNvSpPr txBox="1">
            <a:spLocks/>
          </p:cNvSpPr>
          <p:nvPr/>
        </p:nvSpPr>
        <p:spPr>
          <a:xfrm>
            <a:off x="1003299" y="5190402"/>
            <a:ext cx="4776695" cy="393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Bayan </a:t>
            </a:r>
            <a:r>
              <a:rPr lang="en-US" sz="2400" dirty="0" err="1">
                <a:solidFill>
                  <a:schemeClr val="accent2"/>
                </a:solidFill>
              </a:rPr>
              <a:t>Althurwi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7D29C78-7B9E-4CFB-B778-2FF405655A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63800" y="1472093"/>
            <a:ext cx="2286000" cy="25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65BF-C7EC-4829-B73D-BBBC7EA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&amp; Description: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8521F1-A3DD-4F31-BF54-472EE2D73A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10311892" cy="397764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This Netflix dataset has information about the TV show and movies available on Netflix till 2021 , It contains 7787 rows and 11 columns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909649-8B40-481F-A469-7F46F50C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66" y="2569924"/>
            <a:ext cx="1026938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Tools Steps: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495" y="1453896"/>
            <a:ext cx="4572000" cy="17907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Explore the data :</a:t>
            </a:r>
          </a:p>
          <a:p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Looking for missing value </a:t>
            </a:r>
          </a:p>
          <a:p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Correcting data</a:t>
            </a:r>
          </a:p>
          <a:p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Clean data </a:t>
            </a:r>
          </a:p>
          <a:p>
            <a:r>
              <a:rPr lang="en-US" sz="2000" dirty="0" err="1">
                <a:solidFill>
                  <a:schemeClr val="accent2"/>
                </a:solidFill>
                <a:cs typeface="Segoe UI" panose="020B0502040204020203" pitchFamily="34" charset="0"/>
              </a:rPr>
              <a:t>Filtring</a:t>
            </a:r>
            <a:endParaRPr lang="en-US" sz="2000" dirty="0">
              <a:solidFill>
                <a:schemeClr val="accent2"/>
              </a:solidFill>
              <a:cs typeface="Segoe UI" panose="020B0502040204020203" pitchFamily="34" charset="0"/>
            </a:endParaRPr>
          </a:p>
          <a:p>
            <a:endParaRPr lang="en-US" sz="2000" dirty="0">
              <a:solidFill>
                <a:schemeClr val="accent2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Tools &amp; </a:t>
            </a:r>
            <a:r>
              <a:rPr lang="en-US" dirty="0" err="1">
                <a:cs typeface="Segoe UI Light" panose="020B0502040204020203" pitchFamily="34" charset="0"/>
              </a:rPr>
              <a:t>Alogarethm</a:t>
            </a:r>
            <a:r>
              <a:rPr lang="en-US" dirty="0">
                <a:cs typeface="Segoe UI Light" panose="020B0502040204020203" pitchFamily="34" charset="0"/>
              </a:rPr>
              <a:t> </a:t>
            </a:r>
            <a:endParaRPr lang="en-US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599CA09-D871-4F87-AD9A-2C88C22A3FA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3401" y="1453896"/>
            <a:ext cx="4572000" cy="64008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endParaRPr lang="en-US" sz="1400" dirty="0">
              <a:solidFill>
                <a:schemeClr val="tx1"/>
              </a:solidFill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85B49-EA95-4125-8389-F7C0D332376F}"/>
              </a:ext>
            </a:extLst>
          </p:cNvPr>
          <p:cNvSpPr txBox="1"/>
          <p:nvPr/>
        </p:nvSpPr>
        <p:spPr>
          <a:xfrm>
            <a:off x="548149" y="2377573"/>
            <a:ext cx="4489518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2"/>
                </a:solidFill>
                <a:cs typeface="Segoe UI" panose="020B0502040204020203" pitchFamily="34" charset="0"/>
              </a:rPr>
              <a:t>Numpy</a:t>
            </a:r>
            <a:endParaRPr lang="en-US" sz="2000" dirty="0">
              <a:solidFill>
                <a:schemeClr val="accent2"/>
              </a:solidFill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Pandas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Matplotlib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2"/>
                </a:solidFill>
                <a:cs typeface="Segoe UI" panose="020B0502040204020203" pitchFamily="34" charset="0"/>
              </a:rPr>
              <a:t>Plotly</a:t>
            </a:r>
            <a:endParaRPr lang="en-US" sz="2000" dirty="0">
              <a:solidFill>
                <a:schemeClr val="accent2"/>
              </a:solidFill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Seaborn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>
              <a:solidFill>
                <a:schemeClr val="accent2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dirty="0"/>
              <a:t>Finding</a:t>
            </a:r>
          </a:p>
        </p:txBody>
      </p:sp>
      <p:pic>
        <p:nvPicPr>
          <p:cNvPr id="11" name="Content Placeholder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FC893D34-BEEF-4C57-8D68-A473115EE3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20000" y="2371659"/>
            <a:ext cx="4572000" cy="165906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DEECF-C804-C24E-A630-1F1CB16CBCD4}"/>
              </a:ext>
            </a:extLst>
          </p:cNvPr>
          <p:cNvSpPr txBox="1"/>
          <p:nvPr/>
        </p:nvSpPr>
        <p:spPr>
          <a:xfrm>
            <a:off x="7398326" y="2750199"/>
            <a:ext cx="3335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034578-E3B1-45F3-A23F-4EA14655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05C6D3C-B3F3-451F-8CD0-DB6AF1D7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6" y="1938129"/>
            <a:ext cx="395342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Q. 2) In which year the highest number of the TV Shows &amp; Movies were released.</a:t>
            </a:r>
            <a:br>
              <a:rPr lang="en-US" sz="1400" b="1" dirty="0">
                <a:solidFill>
                  <a:srgbClr val="000000"/>
                </a:solidFill>
                <a:latin typeface="Helvetica Neue"/>
              </a:rPr>
            </a:br>
            <a:br>
              <a:rPr lang="en-US" sz="1400" b="1" dirty="0">
                <a:solidFill>
                  <a:srgbClr val="000000"/>
                </a:solidFill>
                <a:latin typeface="Helvetica Neue"/>
              </a:rPr>
            </a:br>
            <a:endParaRPr lang="en-US" sz="14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Content Placeholder 2" descr="Chart, histogram&#10;&#10;Description automatically generated">
            <a:extLst>
              <a:ext uri="{FF2B5EF4-FFF2-40B4-BE49-F238E27FC236}">
                <a16:creationId xmlns:a16="http://schemas.microsoft.com/office/drawing/2014/main" id="{6F99FDE5-277C-4302-9446-7ADAD1D512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426200" y="2354766"/>
            <a:ext cx="4021138" cy="2734057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E1B7312-9EC8-46B2-AAB7-5814BFCF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93" y="2608069"/>
            <a:ext cx="2999008" cy="222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EED4-5F02-459F-A685-49AA1746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Q. 3) How many Movies &amp; TV Shows are in the dataset</a:t>
            </a:r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483083-58DC-4FFB-A43F-BCE2A7530E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0700" y="3093920"/>
            <a:ext cx="4572000" cy="69714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58932D9-E0E7-4878-82CA-A42D8B1E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91" y="2303271"/>
            <a:ext cx="460121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DAA5C-C813-4AAC-B7E4-A66E19E154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Segoe UI" panose="020B050204020402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7916047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Prese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06339_Speaker Coach_win32_v3.potx" id="{A08F8CA7-1EDE-415A-BDA8-61B8B1BA231B}" vid="{0667CAC2-F6EC-40A1-B0B6-DE6E40F4B4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Speaker Coach tutorial</Template>
  <TotalTime>77</TotalTime>
  <Words>93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Segoe UI</vt:lpstr>
      <vt:lpstr>Segoe UI Light</vt:lpstr>
      <vt:lpstr>WelcomeDoc</vt:lpstr>
      <vt:lpstr>Project</vt:lpstr>
      <vt:lpstr>Data Sources &amp; Description:</vt:lpstr>
      <vt:lpstr>Tools Steps:</vt:lpstr>
      <vt:lpstr>Tools &amp; Alogarethm </vt:lpstr>
      <vt:lpstr>Finding</vt:lpstr>
      <vt:lpstr>Q. 2) In which year the highest number of the TV Shows &amp; Movies were released.  </vt:lpstr>
      <vt:lpstr>Q. 3) How many Movies &amp; TV Shows are in the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B A</dc:creator>
  <cp:lastModifiedBy>B A</cp:lastModifiedBy>
  <cp:revision>7</cp:revision>
  <dcterms:created xsi:type="dcterms:W3CDTF">2021-12-16T02:08:08Z</dcterms:created>
  <dcterms:modified xsi:type="dcterms:W3CDTF">2021-12-16T03:25:10Z</dcterms:modified>
</cp:coreProperties>
</file>