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
  </p:notesMasterIdLst>
  <p:sldIdLst>
    <p:sldId id="1032" r:id="rId3"/>
    <p:sldId id="1033" r:id="rId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70AD47"/>
    <a:srgbClr val="CCFFC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96473" autoAdjust="0"/>
  </p:normalViewPr>
  <p:slideViewPr>
    <p:cSldViewPr>
      <p:cViewPr varScale="1">
        <p:scale>
          <a:sx n="101" d="100"/>
          <a:sy n="101" d="100"/>
        </p:scale>
        <p:origin x="1236" y="132"/>
      </p:cViewPr>
      <p:guideLst>
        <p:guide orient="horz" pos="2160"/>
        <p:guide pos="2880"/>
      </p:guideLst>
    </p:cSldViewPr>
  </p:slideViewPr>
  <p:outlineViewPr>
    <p:cViewPr>
      <p:scale>
        <a:sx n="33" d="100"/>
        <a:sy n="33" d="100"/>
      </p:scale>
      <p:origin x="0" y="-7590"/>
    </p:cViewPr>
  </p:outlineViewPr>
  <p:notesTextViewPr>
    <p:cViewPr>
      <p:scale>
        <a:sx n="3" d="2"/>
        <a:sy n="3" d="2"/>
      </p:scale>
      <p:origin x="0" y="0"/>
    </p:cViewPr>
  </p:notesTextViewPr>
  <p:sorterViewPr>
    <p:cViewPr>
      <p:scale>
        <a:sx n="125" d="100"/>
        <a:sy n="125" d="100"/>
      </p:scale>
      <p:origin x="0" y="-132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4820"/>
          </a:xfrm>
          <a:prstGeom prst="rect">
            <a:avLst/>
          </a:prstGeom>
        </p:spPr>
        <p:txBody>
          <a:bodyPr vert="horz" lIns="93166" tIns="46584" rIns="93166" bIns="46584" rtlCol="0"/>
          <a:lstStyle>
            <a:lvl1pPr algn="l">
              <a:defRPr sz="1200"/>
            </a:lvl1pPr>
          </a:lstStyle>
          <a:p>
            <a:endParaRPr lang="en-US"/>
          </a:p>
        </p:txBody>
      </p:sp>
      <p:sp>
        <p:nvSpPr>
          <p:cNvPr id="3" name="Date Placeholder 2"/>
          <p:cNvSpPr>
            <a:spLocks noGrp="1"/>
          </p:cNvSpPr>
          <p:nvPr>
            <p:ph type="dt" idx="1"/>
          </p:nvPr>
        </p:nvSpPr>
        <p:spPr>
          <a:xfrm>
            <a:off x="3970938" y="2"/>
            <a:ext cx="3037840" cy="464820"/>
          </a:xfrm>
          <a:prstGeom prst="rect">
            <a:avLst/>
          </a:prstGeom>
        </p:spPr>
        <p:txBody>
          <a:bodyPr vert="horz" lIns="93166" tIns="46584" rIns="93166" bIns="46584" rtlCol="0"/>
          <a:lstStyle>
            <a:lvl1pPr algn="r">
              <a:defRPr sz="1200"/>
            </a:lvl1pPr>
          </a:lstStyle>
          <a:p>
            <a:fld id="{8D4BEF20-9C80-42DF-88DA-77BD4D4667D5}" type="datetimeFigureOut">
              <a:rPr lang="en-US" smtClean="0"/>
              <a:pPr/>
              <a:t>7/3/2018</a:t>
            </a:fld>
            <a:endParaRPr lang="en-US"/>
          </a:p>
        </p:txBody>
      </p:sp>
      <p:sp>
        <p:nvSpPr>
          <p:cNvPr id="4" name="Slide Image Placeholder 3"/>
          <p:cNvSpPr>
            <a:spLocks noGrp="1" noRot="1" noChangeAspect="1"/>
          </p:cNvSpPr>
          <p:nvPr>
            <p:ph type="sldImg" idx="2"/>
          </p:nvPr>
        </p:nvSpPr>
        <p:spPr>
          <a:xfrm>
            <a:off x="1179513" y="696913"/>
            <a:ext cx="4651375" cy="3487737"/>
          </a:xfrm>
          <a:prstGeom prst="rect">
            <a:avLst/>
          </a:prstGeom>
          <a:noFill/>
          <a:ln w="12700">
            <a:solidFill>
              <a:prstClr val="black"/>
            </a:solidFill>
          </a:ln>
        </p:spPr>
        <p:txBody>
          <a:bodyPr vert="horz" lIns="93166" tIns="46584" rIns="93166" bIns="46584" rtlCol="0" anchor="ctr"/>
          <a:lstStyle/>
          <a:p>
            <a:endParaRPr lang="en-US"/>
          </a:p>
        </p:txBody>
      </p:sp>
      <p:sp>
        <p:nvSpPr>
          <p:cNvPr id="5" name="Notes Placeholder 4"/>
          <p:cNvSpPr>
            <a:spLocks noGrp="1"/>
          </p:cNvSpPr>
          <p:nvPr>
            <p:ph type="body" sz="quarter" idx="3"/>
          </p:nvPr>
        </p:nvSpPr>
        <p:spPr>
          <a:xfrm>
            <a:off x="701040" y="4415792"/>
            <a:ext cx="5608320" cy="4183380"/>
          </a:xfrm>
          <a:prstGeom prst="rect">
            <a:avLst/>
          </a:prstGeom>
        </p:spPr>
        <p:txBody>
          <a:bodyPr vert="horz" lIns="93166" tIns="46584" rIns="93166" bIns="4658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66" tIns="46584" rIns="93166"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66" tIns="46584" rIns="93166" bIns="46584" rtlCol="0" anchor="b"/>
          <a:lstStyle>
            <a:lvl1pPr algn="r">
              <a:defRPr sz="1200"/>
            </a:lvl1pPr>
          </a:lstStyle>
          <a:p>
            <a:fld id="{D42F8474-0FA0-4A6E-94F7-93F79D5EFCCC}" type="slidenum">
              <a:rPr lang="en-US" smtClean="0"/>
              <a:pPr/>
              <a:t>‹#›</a:t>
            </a:fld>
            <a:endParaRPr lang="en-US"/>
          </a:p>
        </p:txBody>
      </p:sp>
    </p:spTree>
    <p:extLst>
      <p:ext uri="{BB962C8B-B14F-4D97-AF65-F5344CB8AC3E}">
        <p14:creationId xmlns:p14="http://schemas.microsoft.com/office/powerpoint/2010/main" val="2204339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6C8D-7AE8-46BD-A314-5A0F9037C8B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6C8D-7AE8-46BD-A314-5A0F9037C8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6C8D-7AE8-46BD-A314-5A0F9037C8B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20000" cy="635000"/>
          </a:xfrm>
        </p:spPr>
        <p:txBody>
          <a:bodyPr/>
          <a:lstStyle/>
          <a:p>
            <a:r>
              <a:rPr lang="en-US"/>
              <a:t>Click to edit Master title style</a:t>
            </a:r>
          </a:p>
        </p:txBody>
      </p:sp>
      <p:sp>
        <p:nvSpPr>
          <p:cNvPr id="3" name="Text Placeholder 2"/>
          <p:cNvSpPr>
            <a:spLocks noGrp="1"/>
          </p:cNvSpPr>
          <p:nvPr>
            <p:ph type="body" sz="half" idx="1"/>
          </p:nvPr>
        </p:nvSpPr>
        <p:spPr>
          <a:xfrm>
            <a:off x="914400" y="1600200"/>
            <a:ext cx="3705225"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72025" y="1600200"/>
            <a:ext cx="3705225"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72025" y="3619500"/>
            <a:ext cx="3705225"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1"/>
          <p:cNvSpPr>
            <a:spLocks noGrp="1" noChangeArrowheads="1"/>
          </p:cNvSpPr>
          <p:nvPr>
            <p:ph type="sldNum" sz="quarter" idx="10"/>
          </p:nvPr>
        </p:nvSpPr>
        <p:spPr>
          <a:ln/>
        </p:spPr>
        <p:txBody>
          <a:bodyPr/>
          <a:lstStyle>
            <a:lvl1pPr>
              <a:defRPr/>
            </a:lvl1pPr>
          </a:lstStyle>
          <a:p>
            <a:pPr>
              <a:defRPr/>
            </a:pPr>
            <a:fld id="{411E3090-B5C6-4EA4-88A7-8EA75EAF435C}" type="slidenum">
              <a:rPr lang="en-US"/>
              <a:pPr>
                <a:defRPr/>
              </a:pPr>
              <a:t>‹#›</a:t>
            </a:fld>
            <a:endParaRPr lang="en-US" sz="1400"/>
          </a:p>
        </p:txBody>
      </p:sp>
    </p:spTree>
    <p:extLst>
      <p:ext uri="{BB962C8B-B14F-4D97-AF65-F5344CB8AC3E}">
        <p14:creationId xmlns:p14="http://schemas.microsoft.com/office/powerpoint/2010/main" val="3325104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Title 1"/>
          <p:cNvSpPr>
            <a:spLocks noGrp="1"/>
          </p:cNvSpPr>
          <p:nvPr>
            <p:ph type="title"/>
          </p:nvPr>
        </p:nvSpPr>
        <p:spPr>
          <a:xfrm>
            <a:off x="323528" y="1268760"/>
            <a:ext cx="8208912" cy="655900"/>
          </a:xfrm>
          <a:prstGeom prst="rect">
            <a:avLst/>
          </a:prstGeom>
        </p:spPr>
        <p:txBody>
          <a:bodyPr/>
          <a:lstStyle>
            <a:lvl1pPr algn="l">
              <a:defRPr sz="2600" b="1" i="0">
                <a:solidFill>
                  <a:srgbClr val="444C4E"/>
                </a:solidFill>
                <a:latin typeface="Arial"/>
                <a:cs typeface="Arial"/>
              </a:defRPr>
            </a:lvl1pPr>
          </a:lstStyle>
          <a:p>
            <a:r>
              <a:rPr lang="it-IT" dirty="0"/>
              <a:t>Click to </a:t>
            </a:r>
            <a:r>
              <a:rPr lang="it-IT" dirty="0" err="1"/>
              <a:t>edit</a:t>
            </a:r>
            <a:r>
              <a:rPr lang="it-IT" dirty="0"/>
              <a:t> Master </a:t>
            </a:r>
            <a:r>
              <a:rPr lang="it-IT" dirty="0" err="1"/>
              <a:t>title</a:t>
            </a:r>
            <a:r>
              <a:rPr lang="it-IT" dirty="0"/>
              <a:t> style</a:t>
            </a:r>
            <a:endParaRPr lang="en-US" dirty="0"/>
          </a:p>
        </p:txBody>
      </p:sp>
      <p:sp>
        <p:nvSpPr>
          <p:cNvPr id="14" name="Segnaposto contenuto 2"/>
          <p:cNvSpPr>
            <a:spLocks noGrp="1"/>
          </p:cNvSpPr>
          <p:nvPr>
            <p:ph idx="1"/>
          </p:nvPr>
        </p:nvSpPr>
        <p:spPr>
          <a:xfrm>
            <a:off x="323528" y="1988840"/>
            <a:ext cx="8208912" cy="4104456"/>
          </a:xfrm>
          <a:prstGeom prst="rect">
            <a:avLst/>
          </a:prstGeom>
        </p:spPr>
        <p:txBody>
          <a:bodyPr/>
          <a:lstStyle>
            <a:lvl1pPr>
              <a:buFont typeface="Arial" panose="020B0604020202020204" pitchFamily="34" charset="0"/>
              <a:buChar char="•"/>
              <a:defRPr sz="1400">
                <a:solidFill>
                  <a:srgbClr val="141313"/>
                </a:solidFill>
                <a:latin typeface="Arial"/>
                <a:cs typeface="Arial"/>
              </a:defRPr>
            </a:lvl1pPr>
            <a:lvl2pPr>
              <a:defRPr sz="1400">
                <a:solidFill>
                  <a:srgbClr val="141313"/>
                </a:solidFill>
                <a:latin typeface="Arial"/>
                <a:cs typeface="Arial"/>
              </a:defRPr>
            </a:lvl2pPr>
            <a:lvl3pPr>
              <a:buNone/>
              <a:defRPr sz="1400">
                <a:solidFill>
                  <a:srgbClr val="141313"/>
                </a:solidFill>
                <a:latin typeface="Arial"/>
                <a:cs typeface="Arial"/>
              </a:defRPr>
            </a:lvl3pPr>
            <a:lvl4pPr>
              <a:defRPr sz="1400">
                <a:solidFill>
                  <a:srgbClr val="141313"/>
                </a:solidFill>
                <a:latin typeface="Arial"/>
                <a:cs typeface="Arial"/>
              </a:defRPr>
            </a:lvl4pPr>
            <a:lvl5pPr>
              <a:defRPr sz="1400">
                <a:solidFill>
                  <a:srgbClr val="141313"/>
                </a:solidFill>
                <a:latin typeface="Arial"/>
                <a:cs typeface="Aria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1103331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Title 1"/>
          <p:cNvSpPr>
            <a:spLocks noGrp="1"/>
          </p:cNvSpPr>
          <p:nvPr>
            <p:ph type="title"/>
          </p:nvPr>
        </p:nvSpPr>
        <p:spPr>
          <a:xfrm>
            <a:off x="323528" y="1268760"/>
            <a:ext cx="8208912" cy="655900"/>
          </a:xfrm>
          <a:prstGeom prst="rect">
            <a:avLst/>
          </a:prstGeom>
        </p:spPr>
        <p:txBody>
          <a:bodyPr/>
          <a:lstStyle>
            <a:lvl1pPr algn="l">
              <a:defRPr sz="2600" b="1" i="0">
                <a:solidFill>
                  <a:srgbClr val="444C4E"/>
                </a:solidFill>
                <a:latin typeface="Arial"/>
                <a:cs typeface="Arial"/>
              </a:defRPr>
            </a:lvl1pPr>
          </a:lstStyle>
          <a:p>
            <a:r>
              <a:rPr lang="it-IT" dirty="0"/>
              <a:t>Click to </a:t>
            </a:r>
            <a:r>
              <a:rPr lang="it-IT" dirty="0" err="1"/>
              <a:t>edit</a:t>
            </a:r>
            <a:r>
              <a:rPr lang="it-IT" dirty="0"/>
              <a:t> Master </a:t>
            </a:r>
            <a:r>
              <a:rPr lang="it-IT" dirty="0" err="1"/>
              <a:t>title</a:t>
            </a:r>
            <a:r>
              <a:rPr lang="it-IT" dirty="0"/>
              <a:t> style</a:t>
            </a:r>
            <a:endParaRPr lang="en-US" dirty="0"/>
          </a:p>
        </p:txBody>
      </p:sp>
    </p:spTree>
    <p:extLst>
      <p:ext uri="{BB962C8B-B14F-4D97-AF65-F5344CB8AC3E}">
        <p14:creationId xmlns:p14="http://schemas.microsoft.com/office/powerpoint/2010/main" val="1186830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323528" y="1268760"/>
            <a:ext cx="8208913" cy="655900"/>
          </a:xfrm>
          <a:prstGeom prst="rect">
            <a:avLst/>
          </a:prstGeom>
        </p:spPr>
        <p:txBody>
          <a:bodyPr/>
          <a:lstStyle>
            <a:lvl1pPr algn="l">
              <a:defRPr sz="2600" b="1" i="0">
                <a:solidFill>
                  <a:srgbClr val="444C4E"/>
                </a:solidFill>
                <a:latin typeface="Arial"/>
                <a:cs typeface="Arial"/>
              </a:defRPr>
            </a:lvl1pPr>
          </a:lstStyle>
          <a:p>
            <a:r>
              <a:rPr lang="it-IT" dirty="0"/>
              <a:t>Click to </a:t>
            </a:r>
            <a:r>
              <a:rPr lang="it-IT" dirty="0" err="1"/>
              <a:t>edit</a:t>
            </a:r>
            <a:r>
              <a:rPr lang="it-IT" dirty="0"/>
              <a:t> Master </a:t>
            </a:r>
            <a:r>
              <a:rPr lang="it-IT" dirty="0" err="1"/>
              <a:t>title</a:t>
            </a:r>
            <a:r>
              <a:rPr lang="it-IT" dirty="0"/>
              <a:t> style</a:t>
            </a:r>
            <a:endParaRPr lang="en-US" dirty="0"/>
          </a:p>
        </p:txBody>
      </p:sp>
      <p:sp>
        <p:nvSpPr>
          <p:cNvPr id="6" name="Segnaposto immagine 5"/>
          <p:cNvSpPr>
            <a:spLocks noGrp="1"/>
          </p:cNvSpPr>
          <p:nvPr>
            <p:ph type="pic" sz="quarter" idx="11"/>
          </p:nvPr>
        </p:nvSpPr>
        <p:spPr>
          <a:xfrm>
            <a:off x="335794" y="1988840"/>
            <a:ext cx="4068000" cy="4104457"/>
          </a:xfrm>
          <a:prstGeom prst="rect">
            <a:avLst/>
          </a:prstGeom>
        </p:spPr>
        <p:txBody>
          <a:bodyPr/>
          <a:lstStyle>
            <a:lvl1pPr>
              <a:buNone/>
              <a:defRPr sz="1200"/>
            </a:lvl1pPr>
          </a:lstStyle>
          <a:p>
            <a:pPr lvl="0"/>
            <a:endParaRPr lang="it-IT" noProof="0" dirty="0"/>
          </a:p>
        </p:txBody>
      </p:sp>
      <p:sp>
        <p:nvSpPr>
          <p:cNvPr id="7" name="Segnaposto contenuto 2"/>
          <p:cNvSpPr>
            <a:spLocks noGrp="1"/>
          </p:cNvSpPr>
          <p:nvPr>
            <p:ph idx="1"/>
          </p:nvPr>
        </p:nvSpPr>
        <p:spPr>
          <a:xfrm>
            <a:off x="4502809" y="1988841"/>
            <a:ext cx="4020816" cy="4104456"/>
          </a:xfrm>
          <a:prstGeom prst="rect">
            <a:avLst/>
          </a:prstGeom>
        </p:spPr>
        <p:txBody>
          <a:bodyPr/>
          <a:lstStyle>
            <a:lvl1pPr>
              <a:buFont typeface="Arial" panose="020B0604020202020204" pitchFamily="34" charset="0"/>
              <a:buChar char="•"/>
              <a:defRPr sz="1400">
                <a:solidFill>
                  <a:srgbClr val="141313"/>
                </a:solidFill>
                <a:latin typeface="Arial"/>
                <a:cs typeface="Arial"/>
              </a:defRPr>
            </a:lvl1pPr>
            <a:lvl2pPr>
              <a:defRPr sz="1400">
                <a:solidFill>
                  <a:srgbClr val="141313"/>
                </a:solidFill>
                <a:latin typeface="Arial"/>
                <a:cs typeface="Arial"/>
              </a:defRPr>
            </a:lvl2pPr>
            <a:lvl3pPr>
              <a:buNone/>
              <a:defRPr sz="1400">
                <a:solidFill>
                  <a:srgbClr val="141313"/>
                </a:solidFill>
                <a:latin typeface="Arial"/>
                <a:cs typeface="Arial"/>
              </a:defRPr>
            </a:lvl3pPr>
            <a:lvl4pPr>
              <a:defRPr sz="1400">
                <a:solidFill>
                  <a:srgbClr val="141313"/>
                </a:solidFill>
                <a:latin typeface="Arial"/>
                <a:cs typeface="Arial"/>
              </a:defRPr>
            </a:lvl4pPr>
            <a:lvl5pPr>
              <a:defRPr sz="1400">
                <a:solidFill>
                  <a:srgbClr val="141313"/>
                </a:solidFill>
                <a:latin typeface="Arial"/>
                <a:cs typeface="Aria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1854693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323528" y="1268760"/>
            <a:ext cx="8208913" cy="581909"/>
          </a:xfrm>
          <a:prstGeom prst="rect">
            <a:avLst/>
          </a:prstGeom>
        </p:spPr>
        <p:txBody>
          <a:bodyPr/>
          <a:lstStyle>
            <a:lvl1pPr algn="l">
              <a:defRPr sz="2600" b="1" i="0">
                <a:solidFill>
                  <a:srgbClr val="444C4E"/>
                </a:solidFill>
                <a:latin typeface="Arial"/>
                <a:cs typeface="Arial"/>
              </a:defRPr>
            </a:lvl1pPr>
          </a:lstStyle>
          <a:p>
            <a:r>
              <a:rPr lang="it-IT" dirty="0"/>
              <a:t>Click to </a:t>
            </a:r>
            <a:r>
              <a:rPr lang="it-IT" dirty="0" err="1"/>
              <a:t>edit</a:t>
            </a:r>
            <a:r>
              <a:rPr lang="it-IT" dirty="0"/>
              <a:t> Master </a:t>
            </a:r>
            <a:r>
              <a:rPr lang="it-IT" dirty="0" err="1"/>
              <a:t>title</a:t>
            </a:r>
            <a:r>
              <a:rPr lang="it-IT" dirty="0"/>
              <a:t> style</a:t>
            </a:r>
            <a:endParaRPr lang="en-US" dirty="0"/>
          </a:p>
        </p:txBody>
      </p:sp>
      <p:sp>
        <p:nvSpPr>
          <p:cNvPr id="6" name="Segnaposto immagine 5"/>
          <p:cNvSpPr>
            <a:spLocks noGrp="1"/>
          </p:cNvSpPr>
          <p:nvPr>
            <p:ph type="pic" sz="quarter" idx="11"/>
          </p:nvPr>
        </p:nvSpPr>
        <p:spPr>
          <a:xfrm>
            <a:off x="335794" y="2708920"/>
            <a:ext cx="4068000" cy="3384377"/>
          </a:xfrm>
          <a:prstGeom prst="rect">
            <a:avLst/>
          </a:prstGeom>
        </p:spPr>
        <p:txBody>
          <a:bodyPr/>
          <a:lstStyle>
            <a:lvl1pPr>
              <a:buNone/>
              <a:defRPr sz="1200"/>
            </a:lvl1pPr>
          </a:lstStyle>
          <a:p>
            <a:pPr lvl="0"/>
            <a:endParaRPr lang="it-IT" noProof="0" dirty="0"/>
          </a:p>
        </p:txBody>
      </p:sp>
      <p:sp>
        <p:nvSpPr>
          <p:cNvPr id="7" name="Segnaposto contenuto 2"/>
          <p:cNvSpPr>
            <a:spLocks noGrp="1"/>
          </p:cNvSpPr>
          <p:nvPr>
            <p:ph idx="1"/>
          </p:nvPr>
        </p:nvSpPr>
        <p:spPr>
          <a:xfrm>
            <a:off x="4502809" y="2708919"/>
            <a:ext cx="4020816" cy="3384377"/>
          </a:xfrm>
          <a:prstGeom prst="rect">
            <a:avLst/>
          </a:prstGeom>
        </p:spPr>
        <p:txBody>
          <a:bodyPr/>
          <a:lstStyle>
            <a:lvl1pPr>
              <a:buFont typeface="Arial" panose="020B0604020202020204" pitchFamily="34" charset="0"/>
              <a:buChar char="•"/>
              <a:defRPr sz="1400">
                <a:solidFill>
                  <a:srgbClr val="141313"/>
                </a:solidFill>
                <a:latin typeface="Arial"/>
                <a:cs typeface="Arial"/>
              </a:defRPr>
            </a:lvl1pPr>
            <a:lvl2pPr>
              <a:defRPr sz="1400">
                <a:solidFill>
                  <a:srgbClr val="141313"/>
                </a:solidFill>
                <a:latin typeface="Arial"/>
                <a:cs typeface="Arial"/>
              </a:defRPr>
            </a:lvl2pPr>
            <a:lvl3pPr>
              <a:buNone/>
              <a:defRPr sz="1400">
                <a:solidFill>
                  <a:srgbClr val="141313"/>
                </a:solidFill>
                <a:latin typeface="Arial"/>
                <a:cs typeface="Arial"/>
              </a:defRPr>
            </a:lvl3pPr>
            <a:lvl4pPr>
              <a:defRPr sz="1400">
                <a:solidFill>
                  <a:srgbClr val="141313"/>
                </a:solidFill>
                <a:latin typeface="Arial"/>
                <a:cs typeface="Arial"/>
              </a:defRPr>
            </a:lvl4pPr>
            <a:lvl5pPr>
              <a:defRPr sz="1400">
                <a:solidFill>
                  <a:srgbClr val="141313"/>
                </a:solidFill>
                <a:latin typeface="Arial"/>
                <a:cs typeface="Aria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10" name="Segnaposto testo 3"/>
          <p:cNvSpPr>
            <a:spLocks noGrp="1"/>
          </p:cNvSpPr>
          <p:nvPr>
            <p:ph type="body" sz="half" idx="2"/>
          </p:nvPr>
        </p:nvSpPr>
        <p:spPr>
          <a:xfrm>
            <a:off x="323528" y="2270174"/>
            <a:ext cx="8208911" cy="330733"/>
          </a:xfrm>
          <a:prstGeom prst="rect">
            <a:avLst/>
          </a:prstGeom>
        </p:spPr>
        <p:txBody>
          <a:bodyPr/>
          <a:lstStyle>
            <a:lvl1pPr marL="0" indent="0">
              <a:buNone/>
              <a:defRPr sz="1400">
                <a:solidFill>
                  <a:srgbClr val="575A5B"/>
                </a:solidFill>
                <a:latin typeface="Arial"/>
                <a:cs typeface="Arial"/>
              </a:defRPr>
            </a:lvl1pPr>
            <a:lvl2pPr marL="456720" indent="0">
              <a:buNone/>
              <a:defRPr sz="1200"/>
            </a:lvl2pPr>
            <a:lvl3pPr marL="913432" indent="0">
              <a:buNone/>
              <a:defRPr sz="1000"/>
            </a:lvl3pPr>
            <a:lvl4pPr marL="1370147" indent="0">
              <a:buNone/>
              <a:defRPr sz="900"/>
            </a:lvl4pPr>
            <a:lvl5pPr marL="1826862" indent="0">
              <a:buNone/>
              <a:defRPr sz="900"/>
            </a:lvl5pPr>
            <a:lvl6pPr marL="2283579" indent="0">
              <a:buNone/>
              <a:defRPr sz="900"/>
            </a:lvl6pPr>
            <a:lvl7pPr marL="2740294" indent="0">
              <a:buNone/>
              <a:defRPr sz="900"/>
            </a:lvl7pPr>
            <a:lvl8pPr marL="3197010" indent="0">
              <a:buNone/>
              <a:defRPr sz="900"/>
            </a:lvl8pPr>
            <a:lvl9pPr marL="3653726" indent="0">
              <a:buNone/>
              <a:defRPr sz="900"/>
            </a:lvl9pPr>
          </a:lstStyle>
          <a:p>
            <a:pPr lvl="0"/>
            <a:r>
              <a:rPr lang="en-US" dirty="0"/>
              <a:t>Click to edit Master text styles</a:t>
            </a:r>
          </a:p>
        </p:txBody>
      </p:sp>
      <p:sp>
        <p:nvSpPr>
          <p:cNvPr id="11" name="Text Placeholder 12"/>
          <p:cNvSpPr>
            <a:spLocks noGrp="1"/>
          </p:cNvSpPr>
          <p:nvPr>
            <p:ph type="body" sz="quarter" idx="14"/>
          </p:nvPr>
        </p:nvSpPr>
        <p:spPr>
          <a:xfrm>
            <a:off x="323528" y="1893681"/>
            <a:ext cx="8208911" cy="338554"/>
          </a:xfrm>
          <a:prstGeom prst="rect">
            <a:avLst/>
          </a:prstGeom>
          <a:noFill/>
          <a:ln>
            <a:noFill/>
          </a:ln>
          <a:effectLst/>
          <a:extLst/>
        </p:spPr>
        <p:txBody>
          <a:bodyPr wrap="square">
            <a:spAutoFit/>
          </a:bodyPr>
          <a:lstStyle>
            <a:lvl1pPr marL="0" indent="0">
              <a:buNone/>
              <a:defRPr lang="en-US" sz="1600" b="1" smtClean="0">
                <a:solidFill>
                  <a:schemeClr val="tx2"/>
                </a:solidFill>
                <a:latin typeface="Arial"/>
                <a:cs typeface="Arial"/>
              </a:defRPr>
            </a:lvl1pPr>
            <a:lvl2pPr>
              <a:defRPr lang="en-US" sz="4400" smtClean="0">
                <a:latin typeface="Calibri" pitchFamily="34" charset="0"/>
              </a:defRPr>
            </a:lvl2pPr>
            <a:lvl3pPr>
              <a:defRPr lang="en-US" sz="4400" smtClean="0">
                <a:latin typeface="Calibri" pitchFamily="34" charset="0"/>
              </a:defRPr>
            </a:lvl3pPr>
            <a:lvl4pPr>
              <a:defRPr lang="en-US" sz="4400" smtClean="0">
                <a:latin typeface="Calibri" pitchFamily="34" charset="0"/>
              </a:defRPr>
            </a:lvl4pPr>
            <a:lvl5pPr>
              <a:defRPr lang="it-IT" sz="4400">
                <a:latin typeface="Calibri" pitchFamily="34" charset="0"/>
              </a:defRPr>
            </a:lvl5pPr>
          </a:lstStyle>
          <a:p>
            <a:pPr lvl="0"/>
            <a:r>
              <a:rPr lang="it-IT" dirty="0"/>
              <a:t>Click to </a:t>
            </a:r>
            <a:r>
              <a:rPr lang="it-IT" dirty="0" err="1"/>
              <a:t>edit</a:t>
            </a:r>
            <a:r>
              <a:rPr lang="it-IT" dirty="0"/>
              <a:t> Master text </a:t>
            </a:r>
            <a:r>
              <a:rPr lang="it-IT" dirty="0" err="1"/>
              <a:t>styles</a:t>
            </a:r>
            <a:endParaRPr lang="it-IT" dirty="0"/>
          </a:p>
        </p:txBody>
      </p:sp>
    </p:spTree>
    <p:extLst>
      <p:ext uri="{BB962C8B-B14F-4D97-AF65-F5344CB8AC3E}">
        <p14:creationId xmlns:p14="http://schemas.microsoft.com/office/powerpoint/2010/main" val="788638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Segnaposto immagine 2"/>
          <p:cNvSpPr>
            <a:spLocks noGrp="1"/>
          </p:cNvSpPr>
          <p:nvPr>
            <p:ph type="pic" idx="1"/>
          </p:nvPr>
        </p:nvSpPr>
        <p:spPr>
          <a:xfrm>
            <a:off x="323529" y="2708920"/>
            <a:ext cx="8208911" cy="3384377"/>
          </a:xfrm>
          <a:prstGeom prst="rect">
            <a:avLst/>
          </a:prstGeom>
        </p:spPr>
        <p:txBody>
          <a:bodyPr rtlCol="0">
            <a:normAutofit/>
          </a:bodyPr>
          <a:lstStyle>
            <a:lvl1pPr marL="0" indent="0">
              <a:buNone/>
              <a:defRPr sz="1200"/>
            </a:lvl1pPr>
            <a:lvl2pPr marL="456720" indent="0">
              <a:buNone/>
              <a:defRPr sz="2800"/>
            </a:lvl2pPr>
            <a:lvl3pPr marL="913432" indent="0">
              <a:buNone/>
              <a:defRPr sz="2400"/>
            </a:lvl3pPr>
            <a:lvl4pPr marL="1370147" indent="0">
              <a:buNone/>
              <a:defRPr sz="2000"/>
            </a:lvl4pPr>
            <a:lvl5pPr marL="1826862" indent="0">
              <a:buNone/>
              <a:defRPr sz="2000"/>
            </a:lvl5pPr>
            <a:lvl6pPr marL="2283579" indent="0">
              <a:buNone/>
              <a:defRPr sz="2000"/>
            </a:lvl6pPr>
            <a:lvl7pPr marL="2740294" indent="0">
              <a:buNone/>
              <a:defRPr sz="2000"/>
            </a:lvl7pPr>
            <a:lvl8pPr marL="3197010" indent="0">
              <a:buNone/>
              <a:defRPr sz="2000"/>
            </a:lvl8pPr>
            <a:lvl9pPr marL="3653726" indent="0">
              <a:buNone/>
              <a:defRPr sz="2000"/>
            </a:lvl9pPr>
          </a:lstStyle>
          <a:p>
            <a:pPr lvl="0"/>
            <a:r>
              <a:rPr lang="en-US" noProof="0" dirty="0"/>
              <a:t>Click icon to add picture</a:t>
            </a:r>
            <a:endParaRPr lang="it-IT" noProof="0" dirty="0"/>
          </a:p>
        </p:txBody>
      </p:sp>
      <p:sp>
        <p:nvSpPr>
          <p:cNvPr id="10" name="Title 1"/>
          <p:cNvSpPr>
            <a:spLocks noGrp="1"/>
          </p:cNvSpPr>
          <p:nvPr>
            <p:ph type="title"/>
          </p:nvPr>
        </p:nvSpPr>
        <p:spPr>
          <a:xfrm>
            <a:off x="323529" y="1268760"/>
            <a:ext cx="8208910" cy="586982"/>
          </a:xfrm>
          <a:prstGeom prst="rect">
            <a:avLst/>
          </a:prstGeom>
        </p:spPr>
        <p:txBody>
          <a:bodyPr/>
          <a:lstStyle>
            <a:lvl1pPr algn="l">
              <a:defRPr sz="2600" b="1" i="0">
                <a:solidFill>
                  <a:srgbClr val="444C4E"/>
                </a:solidFill>
                <a:latin typeface="Arial"/>
                <a:cs typeface="Arial"/>
              </a:defRPr>
            </a:lvl1pPr>
          </a:lstStyle>
          <a:p>
            <a:r>
              <a:rPr lang="it-IT" dirty="0"/>
              <a:t>Click to </a:t>
            </a:r>
            <a:r>
              <a:rPr lang="it-IT" dirty="0" err="1"/>
              <a:t>edit</a:t>
            </a:r>
            <a:r>
              <a:rPr lang="it-IT" dirty="0"/>
              <a:t> Master </a:t>
            </a:r>
            <a:r>
              <a:rPr lang="it-IT" dirty="0" err="1"/>
              <a:t>title</a:t>
            </a:r>
            <a:r>
              <a:rPr lang="it-IT" dirty="0"/>
              <a:t> style</a:t>
            </a:r>
            <a:endParaRPr lang="en-US" dirty="0"/>
          </a:p>
        </p:txBody>
      </p:sp>
      <p:sp>
        <p:nvSpPr>
          <p:cNvPr id="11" name="Segnaposto testo 3"/>
          <p:cNvSpPr>
            <a:spLocks noGrp="1"/>
          </p:cNvSpPr>
          <p:nvPr>
            <p:ph type="body" sz="half" idx="2"/>
          </p:nvPr>
        </p:nvSpPr>
        <p:spPr>
          <a:xfrm>
            <a:off x="323528" y="2270174"/>
            <a:ext cx="8208911" cy="330733"/>
          </a:xfrm>
          <a:prstGeom prst="rect">
            <a:avLst/>
          </a:prstGeom>
        </p:spPr>
        <p:txBody>
          <a:bodyPr/>
          <a:lstStyle>
            <a:lvl1pPr marL="0" indent="0">
              <a:buNone/>
              <a:defRPr sz="1400">
                <a:solidFill>
                  <a:srgbClr val="575A5B"/>
                </a:solidFill>
                <a:latin typeface="Arial"/>
                <a:cs typeface="Arial"/>
              </a:defRPr>
            </a:lvl1pPr>
            <a:lvl2pPr marL="456720" indent="0">
              <a:buNone/>
              <a:defRPr sz="1200"/>
            </a:lvl2pPr>
            <a:lvl3pPr marL="913432" indent="0">
              <a:buNone/>
              <a:defRPr sz="1000"/>
            </a:lvl3pPr>
            <a:lvl4pPr marL="1370147" indent="0">
              <a:buNone/>
              <a:defRPr sz="900"/>
            </a:lvl4pPr>
            <a:lvl5pPr marL="1826862" indent="0">
              <a:buNone/>
              <a:defRPr sz="900"/>
            </a:lvl5pPr>
            <a:lvl6pPr marL="2283579" indent="0">
              <a:buNone/>
              <a:defRPr sz="900"/>
            </a:lvl6pPr>
            <a:lvl7pPr marL="2740294" indent="0">
              <a:buNone/>
              <a:defRPr sz="900"/>
            </a:lvl7pPr>
            <a:lvl8pPr marL="3197010" indent="0">
              <a:buNone/>
              <a:defRPr sz="900"/>
            </a:lvl8pPr>
            <a:lvl9pPr marL="3653726" indent="0">
              <a:buNone/>
              <a:defRPr sz="900"/>
            </a:lvl9pPr>
          </a:lstStyle>
          <a:p>
            <a:pPr lvl="0"/>
            <a:r>
              <a:rPr lang="en-US" dirty="0"/>
              <a:t>Click to edit Master text styles</a:t>
            </a:r>
          </a:p>
        </p:txBody>
      </p:sp>
      <p:sp>
        <p:nvSpPr>
          <p:cNvPr id="12" name="Text Placeholder 12"/>
          <p:cNvSpPr>
            <a:spLocks noGrp="1"/>
          </p:cNvSpPr>
          <p:nvPr>
            <p:ph type="body" sz="quarter" idx="14"/>
          </p:nvPr>
        </p:nvSpPr>
        <p:spPr>
          <a:xfrm>
            <a:off x="323528" y="1893681"/>
            <a:ext cx="8208911" cy="338554"/>
          </a:xfrm>
          <a:prstGeom prst="rect">
            <a:avLst/>
          </a:prstGeom>
          <a:noFill/>
          <a:ln>
            <a:noFill/>
          </a:ln>
          <a:effectLst/>
          <a:extLst/>
        </p:spPr>
        <p:txBody>
          <a:bodyPr wrap="square">
            <a:spAutoFit/>
          </a:bodyPr>
          <a:lstStyle>
            <a:lvl1pPr marL="0" indent="0">
              <a:buNone/>
              <a:defRPr lang="en-US" sz="1600" b="1" smtClean="0">
                <a:solidFill>
                  <a:schemeClr val="tx2"/>
                </a:solidFill>
                <a:latin typeface="Arial"/>
                <a:cs typeface="Arial"/>
              </a:defRPr>
            </a:lvl1pPr>
            <a:lvl2pPr>
              <a:defRPr lang="en-US" sz="4400" smtClean="0">
                <a:latin typeface="Calibri" pitchFamily="34" charset="0"/>
              </a:defRPr>
            </a:lvl2pPr>
            <a:lvl3pPr>
              <a:defRPr lang="en-US" sz="4400" smtClean="0">
                <a:latin typeface="Calibri" pitchFamily="34" charset="0"/>
              </a:defRPr>
            </a:lvl3pPr>
            <a:lvl4pPr>
              <a:defRPr lang="en-US" sz="4400" smtClean="0">
                <a:latin typeface="Calibri" pitchFamily="34" charset="0"/>
              </a:defRPr>
            </a:lvl4pPr>
            <a:lvl5pPr>
              <a:defRPr lang="it-IT" sz="4400">
                <a:latin typeface="Calibri" pitchFamily="34" charset="0"/>
              </a:defRPr>
            </a:lvl5pPr>
          </a:lstStyle>
          <a:p>
            <a:pPr lvl="0"/>
            <a:r>
              <a:rPr lang="it-IT" dirty="0"/>
              <a:t>Click to </a:t>
            </a:r>
            <a:r>
              <a:rPr lang="it-IT" dirty="0" err="1"/>
              <a:t>edit</a:t>
            </a:r>
            <a:r>
              <a:rPr lang="it-IT" dirty="0"/>
              <a:t> Master text </a:t>
            </a:r>
            <a:r>
              <a:rPr lang="it-IT" dirty="0" err="1"/>
              <a:t>styles</a:t>
            </a:r>
            <a:endParaRPr lang="it-IT" dirty="0"/>
          </a:p>
        </p:txBody>
      </p:sp>
    </p:spTree>
    <p:extLst>
      <p:ext uri="{BB962C8B-B14F-4D97-AF65-F5344CB8AC3E}">
        <p14:creationId xmlns:p14="http://schemas.microsoft.com/office/powerpoint/2010/main" val="1660569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Segnaposto immagine 2"/>
          <p:cNvSpPr>
            <a:spLocks noGrp="1"/>
          </p:cNvSpPr>
          <p:nvPr>
            <p:ph type="pic" idx="1"/>
          </p:nvPr>
        </p:nvSpPr>
        <p:spPr>
          <a:xfrm>
            <a:off x="323528" y="2708920"/>
            <a:ext cx="4040188" cy="3384377"/>
          </a:xfrm>
          <a:prstGeom prst="rect">
            <a:avLst/>
          </a:prstGeom>
        </p:spPr>
        <p:txBody>
          <a:bodyPr rtlCol="0">
            <a:normAutofit/>
          </a:bodyPr>
          <a:lstStyle>
            <a:lvl1pPr marL="0" indent="0">
              <a:buNone/>
              <a:defRPr sz="1200"/>
            </a:lvl1pPr>
            <a:lvl2pPr marL="456720" indent="0">
              <a:buNone/>
              <a:defRPr sz="2800"/>
            </a:lvl2pPr>
            <a:lvl3pPr marL="913432" indent="0">
              <a:buNone/>
              <a:defRPr sz="2400"/>
            </a:lvl3pPr>
            <a:lvl4pPr marL="1370147" indent="0">
              <a:buNone/>
              <a:defRPr sz="2000"/>
            </a:lvl4pPr>
            <a:lvl5pPr marL="1826862" indent="0">
              <a:buNone/>
              <a:defRPr sz="2000"/>
            </a:lvl5pPr>
            <a:lvl6pPr marL="2283579" indent="0">
              <a:buNone/>
              <a:defRPr sz="2000"/>
            </a:lvl6pPr>
            <a:lvl7pPr marL="2740294" indent="0">
              <a:buNone/>
              <a:defRPr sz="2000"/>
            </a:lvl7pPr>
            <a:lvl8pPr marL="3197010" indent="0">
              <a:buNone/>
              <a:defRPr sz="2000"/>
            </a:lvl8pPr>
            <a:lvl9pPr marL="3653726" indent="0">
              <a:buNone/>
              <a:defRPr sz="2000"/>
            </a:lvl9pPr>
          </a:lstStyle>
          <a:p>
            <a:pPr lvl="0"/>
            <a:r>
              <a:rPr lang="en-US" noProof="0" dirty="0"/>
              <a:t>Click icon to add picture</a:t>
            </a:r>
            <a:endParaRPr lang="it-IT" noProof="0" dirty="0"/>
          </a:p>
        </p:txBody>
      </p:sp>
      <p:sp>
        <p:nvSpPr>
          <p:cNvPr id="10" name="Segnaposto immagine 2"/>
          <p:cNvSpPr>
            <a:spLocks noGrp="1"/>
          </p:cNvSpPr>
          <p:nvPr>
            <p:ph type="pic" idx="15"/>
          </p:nvPr>
        </p:nvSpPr>
        <p:spPr>
          <a:xfrm>
            <a:off x="4499992" y="2708920"/>
            <a:ext cx="4032448" cy="3384377"/>
          </a:xfrm>
          <a:prstGeom prst="rect">
            <a:avLst/>
          </a:prstGeom>
        </p:spPr>
        <p:txBody>
          <a:bodyPr rtlCol="0">
            <a:normAutofit/>
          </a:bodyPr>
          <a:lstStyle>
            <a:lvl1pPr marL="0" indent="0">
              <a:buNone/>
              <a:defRPr sz="1200"/>
            </a:lvl1pPr>
            <a:lvl2pPr marL="456720" indent="0">
              <a:buNone/>
              <a:defRPr sz="2800"/>
            </a:lvl2pPr>
            <a:lvl3pPr marL="913432" indent="0">
              <a:buNone/>
              <a:defRPr sz="2400"/>
            </a:lvl3pPr>
            <a:lvl4pPr marL="1370147" indent="0">
              <a:buNone/>
              <a:defRPr sz="2000"/>
            </a:lvl4pPr>
            <a:lvl5pPr marL="1826862" indent="0">
              <a:buNone/>
              <a:defRPr sz="2000"/>
            </a:lvl5pPr>
            <a:lvl6pPr marL="2283579" indent="0">
              <a:buNone/>
              <a:defRPr sz="2000"/>
            </a:lvl6pPr>
            <a:lvl7pPr marL="2740294" indent="0">
              <a:buNone/>
              <a:defRPr sz="2000"/>
            </a:lvl7pPr>
            <a:lvl8pPr marL="3197010" indent="0">
              <a:buNone/>
              <a:defRPr sz="2000"/>
            </a:lvl8pPr>
            <a:lvl9pPr marL="3653726" indent="0">
              <a:buNone/>
              <a:defRPr sz="2000"/>
            </a:lvl9pPr>
          </a:lstStyle>
          <a:p>
            <a:pPr lvl="0"/>
            <a:r>
              <a:rPr lang="en-US" noProof="0" dirty="0"/>
              <a:t>Click icon to add picture</a:t>
            </a:r>
            <a:endParaRPr lang="it-IT" noProof="0" dirty="0"/>
          </a:p>
        </p:txBody>
      </p:sp>
      <p:sp>
        <p:nvSpPr>
          <p:cNvPr id="12" name="Title 1"/>
          <p:cNvSpPr>
            <a:spLocks noGrp="1"/>
          </p:cNvSpPr>
          <p:nvPr>
            <p:ph type="title"/>
          </p:nvPr>
        </p:nvSpPr>
        <p:spPr>
          <a:xfrm>
            <a:off x="323529" y="1268760"/>
            <a:ext cx="8208910" cy="586982"/>
          </a:xfrm>
          <a:prstGeom prst="rect">
            <a:avLst/>
          </a:prstGeom>
        </p:spPr>
        <p:txBody>
          <a:bodyPr/>
          <a:lstStyle>
            <a:lvl1pPr algn="l">
              <a:defRPr sz="2600" b="1" i="0">
                <a:solidFill>
                  <a:srgbClr val="444C4E"/>
                </a:solidFill>
                <a:latin typeface="Arial"/>
                <a:cs typeface="Arial"/>
              </a:defRPr>
            </a:lvl1pPr>
          </a:lstStyle>
          <a:p>
            <a:r>
              <a:rPr lang="it-IT" dirty="0"/>
              <a:t>Click to </a:t>
            </a:r>
            <a:r>
              <a:rPr lang="it-IT" dirty="0" err="1"/>
              <a:t>edit</a:t>
            </a:r>
            <a:r>
              <a:rPr lang="it-IT" dirty="0"/>
              <a:t> Master </a:t>
            </a:r>
            <a:r>
              <a:rPr lang="it-IT" dirty="0" err="1"/>
              <a:t>title</a:t>
            </a:r>
            <a:r>
              <a:rPr lang="it-IT" dirty="0"/>
              <a:t> style</a:t>
            </a:r>
            <a:endParaRPr lang="en-US" dirty="0"/>
          </a:p>
        </p:txBody>
      </p:sp>
      <p:sp>
        <p:nvSpPr>
          <p:cNvPr id="11" name="Segnaposto testo 3"/>
          <p:cNvSpPr>
            <a:spLocks noGrp="1"/>
          </p:cNvSpPr>
          <p:nvPr>
            <p:ph type="body" sz="half" idx="2"/>
          </p:nvPr>
        </p:nvSpPr>
        <p:spPr>
          <a:xfrm>
            <a:off x="323528" y="2270174"/>
            <a:ext cx="8208911" cy="330733"/>
          </a:xfrm>
          <a:prstGeom prst="rect">
            <a:avLst/>
          </a:prstGeom>
        </p:spPr>
        <p:txBody>
          <a:bodyPr/>
          <a:lstStyle>
            <a:lvl1pPr marL="0" indent="0">
              <a:buNone/>
              <a:defRPr sz="1400">
                <a:solidFill>
                  <a:srgbClr val="575A5B"/>
                </a:solidFill>
                <a:latin typeface="Arial"/>
                <a:cs typeface="Arial"/>
              </a:defRPr>
            </a:lvl1pPr>
            <a:lvl2pPr marL="456720" indent="0">
              <a:buNone/>
              <a:defRPr sz="1200"/>
            </a:lvl2pPr>
            <a:lvl3pPr marL="913432" indent="0">
              <a:buNone/>
              <a:defRPr sz="1000"/>
            </a:lvl3pPr>
            <a:lvl4pPr marL="1370147" indent="0">
              <a:buNone/>
              <a:defRPr sz="900"/>
            </a:lvl4pPr>
            <a:lvl5pPr marL="1826862" indent="0">
              <a:buNone/>
              <a:defRPr sz="900"/>
            </a:lvl5pPr>
            <a:lvl6pPr marL="2283579" indent="0">
              <a:buNone/>
              <a:defRPr sz="900"/>
            </a:lvl6pPr>
            <a:lvl7pPr marL="2740294" indent="0">
              <a:buNone/>
              <a:defRPr sz="900"/>
            </a:lvl7pPr>
            <a:lvl8pPr marL="3197010" indent="0">
              <a:buNone/>
              <a:defRPr sz="900"/>
            </a:lvl8pPr>
            <a:lvl9pPr marL="3653726" indent="0">
              <a:buNone/>
              <a:defRPr sz="900"/>
            </a:lvl9pPr>
          </a:lstStyle>
          <a:p>
            <a:pPr lvl="0"/>
            <a:r>
              <a:rPr lang="en-US" dirty="0"/>
              <a:t>Click to edit Master text styles</a:t>
            </a:r>
          </a:p>
        </p:txBody>
      </p:sp>
      <p:sp>
        <p:nvSpPr>
          <p:cNvPr id="13" name="Text Placeholder 12"/>
          <p:cNvSpPr>
            <a:spLocks noGrp="1"/>
          </p:cNvSpPr>
          <p:nvPr>
            <p:ph type="body" sz="quarter" idx="14"/>
          </p:nvPr>
        </p:nvSpPr>
        <p:spPr>
          <a:xfrm>
            <a:off x="323528" y="1893681"/>
            <a:ext cx="8208911" cy="338554"/>
          </a:xfrm>
          <a:prstGeom prst="rect">
            <a:avLst/>
          </a:prstGeom>
          <a:noFill/>
          <a:ln>
            <a:noFill/>
          </a:ln>
          <a:effectLst/>
          <a:extLst/>
        </p:spPr>
        <p:txBody>
          <a:bodyPr wrap="square">
            <a:spAutoFit/>
          </a:bodyPr>
          <a:lstStyle>
            <a:lvl1pPr marL="0" indent="0">
              <a:buNone/>
              <a:defRPr lang="en-US" sz="1600" b="1" smtClean="0">
                <a:solidFill>
                  <a:schemeClr val="tx2"/>
                </a:solidFill>
                <a:latin typeface="Arial"/>
                <a:cs typeface="Arial"/>
              </a:defRPr>
            </a:lvl1pPr>
            <a:lvl2pPr>
              <a:defRPr lang="en-US" sz="4400" smtClean="0">
                <a:latin typeface="Calibri" pitchFamily="34" charset="0"/>
              </a:defRPr>
            </a:lvl2pPr>
            <a:lvl3pPr>
              <a:defRPr lang="en-US" sz="4400" smtClean="0">
                <a:latin typeface="Calibri" pitchFamily="34" charset="0"/>
              </a:defRPr>
            </a:lvl3pPr>
            <a:lvl4pPr>
              <a:defRPr lang="en-US" sz="4400" smtClean="0">
                <a:latin typeface="Calibri" pitchFamily="34" charset="0"/>
              </a:defRPr>
            </a:lvl4pPr>
            <a:lvl5pPr>
              <a:defRPr lang="it-IT" sz="4400">
                <a:latin typeface="Calibri" pitchFamily="34" charset="0"/>
              </a:defRPr>
            </a:lvl5pPr>
          </a:lstStyle>
          <a:p>
            <a:pPr lvl="0"/>
            <a:r>
              <a:rPr lang="it-IT" dirty="0"/>
              <a:t>Click to </a:t>
            </a:r>
            <a:r>
              <a:rPr lang="it-IT" dirty="0" err="1"/>
              <a:t>edit</a:t>
            </a:r>
            <a:r>
              <a:rPr lang="it-IT" dirty="0"/>
              <a:t> Master text </a:t>
            </a:r>
            <a:r>
              <a:rPr lang="it-IT" dirty="0" err="1"/>
              <a:t>styles</a:t>
            </a:r>
            <a:endParaRPr lang="it-IT" dirty="0"/>
          </a:p>
        </p:txBody>
      </p:sp>
    </p:spTree>
    <p:extLst>
      <p:ext uri="{BB962C8B-B14F-4D97-AF65-F5344CB8AC3E}">
        <p14:creationId xmlns:p14="http://schemas.microsoft.com/office/powerpoint/2010/main" val="13745225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Segnaposto immagine 2"/>
          <p:cNvSpPr>
            <a:spLocks noGrp="1"/>
          </p:cNvSpPr>
          <p:nvPr>
            <p:ph type="pic" idx="1"/>
          </p:nvPr>
        </p:nvSpPr>
        <p:spPr>
          <a:xfrm>
            <a:off x="323529" y="2348880"/>
            <a:ext cx="2736304" cy="3744417"/>
          </a:xfrm>
          <a:prstGeom prst="rect">
            <a:avLst/>
          </a:prstGeom>
        </p:spPr>
        <p:txBody>
          <a:bodyPr rtlCol="0">
            <a:normAutofit/>
          </a:bodyPr>
          <a:lstStyle>
            <a:lvl1pPr marL="0" indent="0">
              <a:buNone/>
              <a:defRPr sz="1200"/>
            </a:lvl1pPr>
            <a:lvl2pPr marL="456720" indent="0">
              <a:buNone/>
              <a:defRPr sz="2800"/>
            </a:lvl2pPr>
            <a:lvl3pPr marL="913432" indent="0">
              <a:buNone/>
              <a:defRPr sz="2400"/>
            </a:lvl3pPr>
            <a:lvl4pPr marL="1370147" indent="0">
              <a:buNone/>
              <a:defRPr sz="2000"/>
            </a:lvl4pPr>
            <a:lvl5pPr marL="1826862" indent="0">
              <a:buNone/>
              <a:defRPr sz="2000"/>
            </a:lvl5pPr>
            <a:lvl6pPr marL="2283579" indent="0">
              <a:buNone/>
              <a:defRPr sz="2000"/>
            </a:lvl6pPr>
            <a:lvl7pPr marL="2740294" indent="0">
              <a:buNone/>
              <a:defRPr sz="2000"/>
            </a:lvl7pPr>
            <a:lvl8pPr marL="3197010" indent="0">
              <a:buNone/>
              <a:defRPr sz="2000"/>
            </a:lvl8pPr>
            <a:lvl9pPr marL="3653726" indent="0">
              <a:buNone/>
              <a:defRPr sz="2000"/>
            </a:lvl9pPr>
          </a:lstStyle>
          <a:p>
            <a:pPr lvl="0"/>
            <a:r>
              <a:rPr lang="en-US" noProof="0" dirty="0"/>
              <a:t>Click icon to add picture</a:t>
            </a:r>
            <a:endParaRPr lang="it-IT" noProof="0" dirty="0"/>
          </a:p>
        </p:txBody>
      </p:sp>
      <p:sp>
        <p:nvSpPr>
          <p:cNvPr id="6" name="Text Placeholder 12"/>
          <p:cNvSpPr>
            <a:spLocks noGrp="1"/>
          </p:cNvSpPr>
          <p:nvPr>
            <p:ph type="body" sz="quarter" idx="14"/>
          </p:nvPr>
        </p:nvSpPr>
        <p:spPr>
          <a:xfrm>
            <a:off x="323528" y="1971406"/>
            <a:ext cx="5522123" cy="338554"/>
          </a:xfrm>
          <a:prstGeom prst="rect">
            <a:avLst/>
          </a:prstGeom>
          <a:noFill/>
          <a:ln>
            <a:noFill/>
          </a:ln>
          <a:effectLst/>
          <a:extLst/>
        </p:spPr>
        <p:txBody>
          <a:bodyPr wrap="square">
            <a:spAutoFit/>
          </a:bodyPr>
          <a:lstStyle>
            <a:lvl1pPr marL="0" indent="0">
              <a:buNone/>
              <a:defRPr lang="en-US" sz="1600" b="1" smtClean="0">
                <a:solidFill>
                  <a:srgbClr val="1F497D"/>
                </a:solidFill>
                <a:latin typeface="Arial"/>
                <a:cs typeface="Arial"/>
              </a:defRPr>
            </a:lvl1pPr>
            <a:lvl2pPr>
              <a:defRPr lang="en-US" sz="4400" smtClean="0">
                <a:latin typeface="Calibri" pitchFamily="34" charset="0"/>
              </a:defRPr>
            </a:lvl2pPr>
            <a:lvl3pPr>
              <a:defRPr lang="en-US" sz="4400" smtClean="0">
                <a:latin typeface="Calibri" pitchFamily="34" charset="0"/>
              </a:defRPr>
            </a:lvl3pPr>
            <a:lvl4pPr>
              <a:defRPr lang="en-US" sz="4400" smtClean="0">
                <a:latin typeface="Calibri" pitchFamily="34" charset="0"/>
              </a:defRPr>
            </a:lvl4pPr>
            <a:lvl5pPr>
              <a:defRPr lang="it-IT" sz="4400">
                <a:latin typeface="Calibri" pitchFamily="34" charset="0"/>
              </a:defRPr>
            </a:lvl5pPr>
          </a:lstStyle>
          <a:p>
            <a:pPr lvl="0"/>
            <a:r>
              <a:rPr lang="it-IT" dirty="0"/>
              <a:t>Click to </a:t>
            </a:r>
            <a:r>
              <a:rPr lang="it-IT" dirty="0" err="1"/>
              <a:t>edit</a:t>
            </a:r>
            <a:r>
              <a:rPr lang="it-IT" dirty="0"/>
              <a:t> Master text </a:t>
            </a:r>
            <a:r>
              <a:rPr lang="it-IT" dirty="0" err="1"/>
              <a:t>styles</a:t>
            </a:r>
            <a:endParaRPr lang="it-IT" dirty="0"/>
          </a:p>
        </p:txBody>
      </p:sp>
      <p:sp>
        <p:nvSpPr>
          <p:cNvPr id="11" name="Segnaposto contenuto 2"/>
          <p:cNvSpPr>
            <a:spLocks noGrp="1"/>
          </p:cNvSpPr>
          <p:nvPr>
            <p:ph idx="16"/>
          </p:nvPr>
        </p:nvSpPr>
        <p:spPr>
          <a:xfrm>
            <a:off x="3145070" y="2348880"/>
            <a:ext cx="5387370" cy="3744416"/>
          </a:xfrm>
          <a:prstGeom prst="rect">
            <a:avLst/>
          </a:prstGeom>
        </p:spPr>
        <p:txBody>
          <a:bodyPr/>
          <a:lstStyle>
            <a:lvl1pPr>
              <a:buFont typeface="Arial" panose="020B0604020202020204" pitchFamily="34" charset="0"/>
              <a:buChar char="•"/>
              <a:defRPr sz="1400">
                <a:solidFill>
                  <a:srgbClr val="141313"/>
                </a:solidFill>
                <a:latin typeface="Arial"/>
                <a:cs typeface="Arial"/>
              </a:defRPr>
            </a:lvl1pPr>
            <a:lvl2pPr>
              <a:defRPr sz="1400">
                <a:solidFill>
                  <a:srgbClr val="141313"/>
                </a:solidFill>
                <a:latin typeface="Arial"/>
                <a:cs typeface="Arial"/>
              </a:defRPr>
            </a:lvl2pPr>
            <a:lvl3pPr>
              <a:buNone/>
              <a:defRPr sz="1400">
                <a:solidFill>
                  <a:srgbClr val="141313"/>
                </a:solidFill>
                <a:latin typeface="Arial"/>
                <a:cs typeface="Arial"/>
              </a:defRPr>
            </a:lvl3pPr>
            <a:lvl4pPr>
              <a:defRPr sz="1400">
                <a:solidFill>
                  <a:srgbClr val="141313"/>
                </a:solidFill>
                <a:latin typeface="Arial"/>
                <a:cs typeface="Arial"/>
              </a:defRPr>
            </a:lvl4pPr>
            <a:lvl5pPr>
              <a:defRPr sz="1400">
                <a:solidFill>
                  <a:srgbClr val="141313"/>
                </a:solidFill>
                <a:latin typeface="Arial"/>
                <a:cs typeface="Aria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10" name="Title 1"/>
          <p:cNvSpPr>
            <a:spLocks noGrp="1"/>
          </p:cNvSpPr>
          <p:nvPr>
            <p:ph type="title"/>
          </p:nvPr>
        </p:nvSpPr>
        <p:spPr>
          <a:xfrm>
            <a:off x="323529" y="1268760"/>
            <a:ext cx="8208910" cy="655900"/>
          </a:xfrm>
          <a:prstGeom prst="rect">
            <a:avLst/>
          </a:prstGeom>
        </p:spPr>
        <p:txBody>
          <a:bodyPr/>
          <a:lstStyle>
            <a:lvl1pPr algn="l">
              <a:defRPr sz="2600" b="1" i="0">
                <a:solidFill>
                  <a:srgbClr val="444C4E"/>
                </a:solidFill>
                <a:latin typeface="Arial"/>
                <a:cs typeface="Arial"/>
              </a:defRPr>
            </a:lvl1pPr>
          </a:lstStyle>
          <a:p>
            <a:r>
              <a:rPr lang="it-IT" dirty="0"/>
              <a:t>Click to </a:t>
            </a:r>
            <a:r>
              <a:rPr lang="it-IT" dirty="0" err="1"/>
              <a:t>edit</a:t>
            </a:r>
            <a:r>
              <a:rPr lang="it-IT" dirty="0"/>
              <a:t> Master </a:t>
            </a:r>
            <a:r>
              <a:rPr lang="it-IT" dirty="0" err="1"/>
              <a:t>title</a:t>
            </a:r>
            <a:r>
              <a:rPr lang="it-IT" dirty="0"/>
              <a:t> style</a:t>
            </a:r>
            <a:endParaRPr lang="en-US" dirty="0"/>
          </a:p>
        </p:txBody>
      </p:sp>
    </p:spTree>
    <p:extLst>
      <p:ext uri="{BB962C8B-B14F-4D97-AF65-F5344CB8AC3E}">
        <p14:creationId xmlns:p14="http://schemas.microsoft.com/office/powerpoint/2010/main" val="312688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6200" y="6553200"/>
            <a:ext cx="2133600" cy="304800"/>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6C8D-7AE8-46BD-A314-5A0F9037C8B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Segnaposto immagine 2"/>
          <p:cNvSpPr>
            <a:spLocks noGrp="1"/>
          </p:cNvSpPr>
          <p:nvPr>
            <p:ph type="pic" idx="1"/>
          </p:nvPr>
        </p:nvSpPr>
        <p:spPr>
          <a:xfrm>
            <a:off x="359251" y="1772817"/>
            <a:ext cx="2628000" cy="3528392"/>
          </a:xfrm>
          <a:prstGeom prst="rect">
            <a:avLst/>
          </a:prstGeom>
        </p:spPr>
        <p:txBody>
          <a:bodyPr rtlCol="0">
            <a:normAutofit/>
          </a:bodyPr>
          <a:lstStyle>
            <a:lvl1pPr marL="0" indent="0">
              <a:buNone/>
              <a:defRPr sz="1200"/>
            </a:lvl1pPr>
            <a:lvl2pPr marL="456720" indent="0">
              <a:buNone/>
              <a:defRPr sz="2800"/>
            </a:lvl2pPr>
            <a:lvl3pPr marL="913432" indent="0">
              <a:buNone/>
              <a:defRPr sz="2400"/>
            </a:lvl3pPr>
            <a:lvl4pPr marL="1370147" indent="0">
              <a:buNone/>
              <a:defRPr sz="2000"/>
            </a:lvl4pPr>
            <a:lvl5pPr marL="1826862" indent="0">
              <a:buNone/>
              <a:defRPr sz="2000"/>
            </a:lvl5pPr>
            <a:lvl6pPr marL="2283579" indent="0">
              <a:buNone/>
              <a:defRPr sz="2000"/>
            </a:lvl6pPr>
            <a:lvl7pPr marL="2740294" indent="0">
              <a:buNone/>
              <a:defRPr sz="2000"/>
            </a:lvl7pPr>
            <a:lvl8pPr marL="3197010" indent="0">
              <a:buNone/>
              <a:defRPr sz="2000"/>
            </a:lvl8pPr>
            <a:lvl9pPr marL="3653726" indent="0">
              <a:buNone/>
              <a:defRPr sz="2000"/>
            </a:lvl9pPr>
          </a:lstStyle>
          <a:p>
            <a:pPr lvl="0"/>
            <a:r>
              <a:rPr lang="en-US" noProof="0" dirty="0"/>
              <a:t>Click icon to add picture</a:t>
            </a:r>
            <a:endParaRPr lang="it-IT" noProof="0" dirty="0"/>
          </a:p>
        </p:txBody>
      </p:sp>
      <p:sp>
        <p:nvSpPr>
          <p:cNvPr id="6" name="Text Placeholder 12"/>
          <p:cNvSpPr>
            <a:spLocks noGrp="1"/>
          </p:cNvSpPr>
          <p:nvPr>
            <p:ph type="body" sz="quarter" idx="14"/>
          </p:nvPr>
        </p:nvSpPr>
        <p:spPr>
          <a:xfrm>
            <a:off x="359251" y="1305143"/>
            <a:ext cx="5486400" cy="338554"/>
          </a:xfrm>
          <a:prstGeom prst="rect">
            <a:avLst/>
          </a:prstGeom>
          <a:noFill/>
          <a:ln>
            <a:noFill/>
          </a:ln>
          <a:effectLst/>
          <a:extLst/>
        </p:spPr>
        <p:txBody>
          <a:bodyPr wrap="square">
            <a:spAutoFit/>
          </a:bodyPr>
          <a:lstStyle>
            <a:lvl1pPr marL="0" indent="0">
              <a:buNone/>
              <a:defRPr lang="en-US" sz="1600" b="1" smtClean="0">
                <a:solidFill>
                  <a:srgbClr val="575A5B"/>
                </a:solidFill>
                <a:latin typeface="Arial"/>
                <a:cs typeface="Arial"/>
              </a:defRPr>
            </a:lvl1pPr>
            <a:lvl2pPr>
              <a:defRPr lang="en-US" sz="4400" smtClean="0">
                <a:latin typeface="Calibri" pitchFamily="34" charset="0"/>
              </a:defRPr>
            </a:lvl2pPr>
            <a:lvl3pPr>
              <a:defRPr lang="en-US" sz="4400" smtClean="0">
                <a:latin typeface="Calibri" pitchFamily="34" charset="0"/>
              </a:defRPr>
            </a:lvl3pPr>
            <a:lvl4pPr>
              <a:defRPr lang="en-US" sz="4400" smtClean="0">
                <a:latin typeface="Calibri" pitchFamily="34" charset="0"/>
              </a:defRPr>
            </a:lvl4pPr>
            <a:lvl5pPr>
              <a:defRPr lang="it-IT" sz="4400">
                <a:latin typeface="Calibri" pitchFamily="34" charset="0"/>
              </a:defRPr>
            </a:lvl5pPr>
          </a:lstStyle>
          <a:p>
            <a:pPr lvl="0"/>
            <a:r>
              <a:rPr lang="it-IT"/>
              <a:t>Click to edit Master text styles</a:t>
            </a:r>
          </a:p>
        </p:txBody>
      </p:sp>
      <p:sp>
        <p:nvSpPr>
          <p:cNvPr id="10" name="Segnaposto immagine 2"/>
          <p:cNvSpPr>
            <a:spLocks noGrp="1"/>
          </p:cNvSpPr>
          <p:nvPr>
            <p:ph type="pic" idx="17"/>
          </p:nvPr>
        </p:nvSpPr>
        <p:spPr>
          <a:xfrm>
            <a:off x="3132975" y="1767632"/>
            <a:ext cx="2628000" cy="3533578"/>
          </a:xfrm>
          <a:prstGeom prst="rect">
            <a:avLst/>
          </a:prstGeom>
        </p:spPr>
        <p:txBody>
          <a:bodyPr rtlCol="0">
            <a:normAutofit/>
          </a:bodyPr>
          <a:lstStyle>
            <a:lvl1pPr marL="0" indent="0">
              <a:buNone/>
              <a:defRPr sz="1200"/>
            </a:lvl1pPr>
            <a:lvl2pPr marL="456720" indent="0">
              <a:buNone/>
              <a:defRPr sz="2800"/>
            </a:lvl2pPr>
            <a:lvl3pPr marL="913432" indent="0">
              <a:buNone/>
              <a:defRPr sz="2400"/>
            </a:lvl3pPr>
            <a:lvl4pPr marL="1370147" indent="0">
              <a:buNone/>
              <a:defRPr sz="2000"/>
            </a:lvl4pPr>
            <a:lvl5pPr marL="1826862" indent="0">
              <a:buNone/>
              <a:defRPr sz="2000"/>
            </a:lvl5pPr>
            <a:lvl6pPr marL="2283579" indent="0">
              <a:buNone/>
              <a:defRPr sz="2000"/>
            </a:lvl6pPr>
            <a:lvl7pPr marL="2740294" indent="0">
              <a:buNone/>
              <a:defRPr sz="2000"/>
            </a:lvl7pPr>
            <a:lvl8pPr marL="3197010" indent="0">
              <a:buNone/>
              <a:defRPr sz="2000"/>
            </a:lvl8pPr>
            <a:lvl9pPr marL="3653726" indent="0">
              <a:buNone/>
              <a:defRPr sz="2000"/>
            </a:lvl9pPr>
          </a:lstStyle>
          <a:p>
            <a:pPr lvl="0"/>
            <a:r>
              <a:rPr lang="en-US" noProof="0" dirty="0"/>
              <a:t>Click icon to add picture</a:t>
            </a:r>
            <a:endParaRPr lang="it-IT" noProof="0" dirty="0"/>
          </a:p>
        </p:txBody>
      </p:sp>
      <p:sp>
        <p:nvSpPr>
          <p:cNvPr id="12" name="Segnaposto immagine 2"/>
          <p:cNvSpPr>
            <a:spLocks noGrp="1"/>
          </p:cNvSpPr>
          <p:nvPr>
            <p:ph type="pic" idx="18"/>
          </p:nvPr>
        </p:nvSpPr>
        <p:spPr>
          <a:xfrm>
            <a:off x="5892345" y="1767631"/>
            <a:ext cx="2628000" cy="3533579"/>
          </a:xfrm>
          <a:prstGeom prst="rect">
            <a:avLst/>
          </a:prstGeom>
        </p:spPr>
        <p:txBody>
          <a:bodyPr rtlCol="0">
            <a:normAutofit/>
          </a:bodyPr>
          <a:lstStyle>
            <a:lvl1pPr marL="0" indent="0">
              <a:buNone/>
              <a:defRPr sz="1200"/>
            </a:lvl1pPr>
            <a:lvl2pPr marL="456720" indent="0">
              <a:buNone/>
              <a:defRPr sz="2800"/>
            </a:lvl2pPr>
            <a:lvl3pPr marL="913432" indent="0">
              <a:buNone/>
              <a:defRPr sz="2400"/>
            </a:lvl3pPr>
            <a:lvl4pPr marL="1370147" indent="0">
              <a:buNone/>
              <a:defRPr sz="2000"/>
            </a:lvl4pPr>
            <a:lvl5pPr marL="1826862" indent="0">
              <a:buNone/>
              <a:defRPr sz="2000"/>
            </a:lvl5pPr>
            <a:lvl6pPr marL="2283579" indent="0">
              <a:buNone/>
              <a:defRPr sz="2000"/>
            </a:lvl6pPr>
            <a:lvl7pPr marL="2740294" indent="0">
              <a:buNone/>
              <a:defRPr sz="2000"/>
            </a:lvl7pPr>
            <a:lvl8pPr marL="3197010" indent="0">
              <a:buNone/>
              <a:defRPr sz="2000"/>
            </a:lvl8pPr>
            <a:lvl9pPr marL="3653726" indent="0">
              <a:buNone/>
              <a:defRPr sz="2000"/>
            </a:lvl9pPr>
          </a:lstStyle>
          <a:p>
            <a:pPr lvl="0"/>
            <a:r>
              <a:rPr lang="en-US" noProof="0" dirty="0"/>
              <a:t>Click icon to add picture</a:t>
            </a:r>
            <a:endParaRPr lang="it-IT" noProof="0" dirty="0"/>
          </a:p>
        </p:txBody>
      </p:sp>
      <p:sp>
        <p:nvSpPr>
          <p:cNvPr id="13" name="Text Placeholder 12"/>
          <p:cNvSpPr>
            <a:spLocks noGrp="1"/>
          </p:cNvSpPr>
          <p:nvPr>
            <p:ph type="body" sz="quarter" idx="19"/>
          </p:nvPr>
        </p:nvSpPr>
        <p:spPr>
          <a:xfrm>
            <a:off x="355907" y="5445224"/>
            <a:ext cx="2631344" cy="230832"/>
          </a:xfrm>
          <a:prstGeom prst="rect">
            <a:avLst/>
          </a:prstGeom>
          <a:noFill/>
          <a:ln>
            <a:noFill/>
          </a:ln>
          <a:effectLst/>
          <a:extLst/>
        </p:spPr>
        <p:txBody>
          <a:bodyPr wrap="square">
            <a:spAutoFit/>
          </a:bodyPr>
          <a:lstStyle>
            <a:lvl1pPr marL="0" indent="0">
              <a:buNone/>
              <a:defRPr lang="en-US" sz="900" b="0" smtClean="0">
                <a:solidFill>
                  <a:srgbClr val="575A5B"/>
                </a:solidFill>
                <a:latin typeface="Arial"/>
                <a:cs typeface="Arial"/>
              </a:defRPr>
            </a:lvl1pPr>
            <a:lvl2pPr>
              <a:defRPr lang="en-US" sz="4400" smtClean="0">
                <a:latin typeface="Calibri" pitchFamily="34" charset="0"/>
              </a:defRPr>
            </a:lvl2pPr>
            <a:lvl3pPr>
              <a:defRPr lang="en-US" sz="4400" smtClean="0">
                <a:latin typeface="Calibri" pitchFamily="34" charset="0"/>
              </a:defRPr>
            </a:lvl3pPr>
            <a:lvl4pPr>
              <a:defRPr lang="en-US" sz="4400" smtClean="0">
                <a:latin typeface="Calibri" pitchFamily="34" charset="0"/>
              </a:defRPr>
            </a:lvl4pPr>
            <a:lvl5pPr>
              <a:defRPr lang="it-IT" sz="4400">
                <a:latin typeface="Calibri" pitchFamily="34" charset="0"/>
              </a:defRPr>
            </a:lvl5pPr>
          </a:lstStyle>
          <a:p>
            <a:pPr lvl="0"/>
            <a:r>
              <a:rPr lang="it-IT" dirty="0"/>
              <a:t>Click to </a:t>
            </a:r>
            <a:r>
              <a:rPr lang="it-IT" dirty="0" err="1"/>
              <a:t>edit</a:t>
            </a:r>
            <a:r>
              <a:rPr lang="it-IT" dirty="0"/>
              <a:t> Master text </a:t>
            </a:r>
            <a:r>
              <a:rPr lang="it-IT" dirty="0" err="1"/>
              <a:t>styles</a:t>
            </a:r>
            <a:endParaRPr lang="it-IT" dirty="0"/>
          </a:p>
        </p:txBody>
      </p:sp>
      <p:sp>
        <p:nvSpPr>
          <p:cNvPr id="15" name="Text Placeholder 12"/>
          <p:cNvSpPr>
            <a:spLocks noGrp="1"/>
          </p:cNvSpPr>
          <p:nvPr>
            <p:ph type="body" sz="quarter" idx="20"/>
          </p:nvPr>
        </p:nvSpPr>
        <p:spPr>
          <a:xfrm>
            <a:off x="3129631" y="5445224"/>
            <a:ext cx="2631344" cy="230832"/>
          </a:xfrm>
          <a:prstGeom prst="rect">
            <a:avLst/>
          </a:prstGeom>
          <a:noFill/>
          <a:ln>
            <a:noFill/>
          </a:ln>
          <a:effectLst/>
          <a:extLst/>
        </p:spPr>
        <p:txBody>
          <a:bodyPr wrap="square">
            <a:spAutoFit/>
          </a:bodyPr>
          <a:lstStyle>
            <a:lvl1pPr marL="0" indent="0">
              <a:buNone/>
              <a:defRPr lang="en-US" sz="900" b="0" smtClean="0">
                <a:solidFill>
                  <a:srgbClr val="575A5B"/>
                </a:solidFill>
                <a:latin typeface="Arial"/>
                <a:cs typeface="Arial"/>
              </a:defRPr>
            </a:lvl1pPr>
            <a:lvl2pPr>
              <a:defRPr lang="en-US" sz="4400" smtClean="0">
                <a:latin typeface="Calibri" pitchFamily="34" charset="0"/>
              </a:defRPr>
            </a:lvl2pPr>
            <a:lvl3pPr>
              <a:defRPr lang="en-US" sz="4400" smtClean="0">
                <a:latin typeface="Calibri" pitchFamily="34" charset="0"/>
              </a:defRPr>
            </a:lvl3pPr>
            <a:lvl4pPr>
              <a:defRPr lang="en-US" sz="4400" smtClean="0">
                <a:latin typeface="Calibri" pitchFamily="34" charset="0"/>
              </a:defRPr>
            </a:lvl4pPr>
            <a:lvl5pPr>
              <a:defRPr lang="it-IT" sz="4400">
                <a:latin typeface="Calibri" pitchFamily="34" charset="0"/>
              </a:defRPr>
            </a:lvl5pPr>
          </a:lstStyle>
          <a:p>
            <a:pPr lvl="0"/>
            <a:r>
              <a:rPr lang="it-IT"/>
              <a:t>Click to edit Master text styles</a:t>
            </a:r>
          </a:p>
        </p:txBody>
      </p:sp>
      <p:sp>
        <p:nvSpPr>
          <p:cNvPr id="16" name="Text Placeholder 12"/>
          <p:cNvSpPr>
            <a:spLocks noGrp="1"/>
          </p:cNvSpPr>
          <p:nvPr>
            <p:ph type="body" sz="quarter" idx="21"/>
          </p:nvPr>
        </p:nvSpPr>
        <p:spPr>
          <a:xfrm>
            <a:off x="5889001" y="5445224"/>
            <a:ext cx="2631344" cy="230832"/>
          </a:xfrm>
          <a:prstGeom prst="rect">
            <a:avLst/>
          </a:prstGeom>
          <a:noFill/>
          <a:ln>
            <a:noFill/>
          </a:ln>
          <a:effectLst/>
          <a:extLst/>
        </p:spPr>
        <p:txBody>
          <a:bodyPr wrap="square">
            <a:spAutoFit/>
          </a:bodyPr>
          <a:lstStyle>
            <a:lvl1pPr marL="0" indent="0">
              <a:buNone/>
              <a:defRPr lang="en-US" sz="900" b="0" smtClean="0">
                <a:solidFill>
                  <a:srgbClr val="575A5B"/>
                </a:solidFill>
                <a:latin typeface="Arial"/>
                <a:cs typeface="Arial"/>
              </a:defRPr>
            </a:lvl1pPr>
            <a:lvl2pPr>
              <a:defRPr lang="en-US" sz="4400" smtClean="0">
                <a:latin typeface="Calibri" pitchFamily="34" charset="0"/>
              </a:defRPr>
            </a:lvl2pPr>
            <a:lvl3pPr>
              <a:defRPr lang="en-US" sz="4400" smtClean="0">
                <a:latin typeface="Calibri" pitchFamily="34" charset="0"/>
              </a:defRPr>
            </a:lvl3pPr>
            <a:lvl4pPr>
              <a:defRPr lang="en-US" sz="4400" smtClean="0">
                <a:latin typeface="Calibri" pitchFamily="34" charset="0"/>
              </a:defRPr>
            </a:lvl4pPr>
            <a:lvl5pPr>
              <a:defRPr lang="it-IT" sz="4400">
                <a:latin typeface="Calibri" pitchFamily="34" charset="0"/>
              </a:defRPr>
            </a:lvl5pPr>
          </a:lstStyle>
          <a:p>
            <a:pPr lvl="0"/>
            <a:r>
              <a:rPr lang="it-IT"/>
              <a:t>Click to edit Master text styles</a:t>
            </a:r>
          </a:p>
        </p:txBody>
      </p:sp>
    </p:spTree>
    <p:extLst>
      <p:ext uri="{BB962C8B-B14F-4D97-AF65-F5344CB8AC3E}">
        <p14:creationId xmlns:p14="http://schemas.microsoft.com/office/powerpoint/2010/main" val="3480558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Segnaposto immagine 2"/>
          <p:cNvSpPr>
            <a:spLocks noGrp="1"/>
          </p:cNvSpPr>
          <p:nvPr>
            <p:ph type="pic" idx="1"/>
          </p:nvPr>
        </p:nvSpPr>
        <p:spPr>
          <a:xfrm>
            <a:off x="359251" y="1772817"/>
            <a:ext cx="2628000" cy="2088232"/>
          </a:xfrm>
          <a:prstGeom prst="rect">
            <a:avLst/>
          </a:prstGeom>
        </p:spPr>
        <p:txBody>
          <a:bodyPr rtlCol="0">
            <a:normAutofit/>
          </a:bodyPr>
          <a:lstStyle>
            <a:lvl1pPr marL="0" indent="0">
              <a:buNone/>
              <a:defRPr sz="1200"/>
            </a:lvl1pPr>
            <a:lvl2pPr marL="456720" indent="0">
              <a:buNone/>
              <a:defRPr sz="2800"/>
            </a:lvl2pPr>
            <a:lvl3pPr marL="913432" indent="0">
              <a:buNone/>
              <a:defRPr sz="2400"/>
            </a:lvl3pPr>
            <a:lvl4pPr marL="1370147" indent="0">
              <a:buNone/>
              <a:defRPr sz="2000"/>
            </a:lvl4pPr>
            <a:lvl5pPr marL="1826862" indent="0">
              <a:buNone/>
              <a:defRPr sz="2000"/>
            </a:lvl5pPr>
            <a:lvl6pPr marL="2283579" indent="0">
              <a:buNone/>
              <a:defRPr sz="2000"/>
            </a:lvl6pPr>
            <a:lvl7pPr marL="2740294" indent="0">
              <a:buNone/>
              <a:defRPr sz="2000"/>
            </a:lvl7pPr>
            <a:lvl8pPr marL="3197010" indent="0">
              <a:buNone/>
              <a:defRPr sz="2000"/>
            </a:lvl8pPr>
            <a:lvl9pPr marL="3653726" indent="0">
              <a:buNone/>
              <a:defRPr sz="2000"/>
            </a:lvl9pPr>
          </a:lstStyle>
          <a:p>
            <a:pPr lvl="0"/>
            <a:r>
              <a:rPr lang="en-US" noProof="0" dirty="0"/>
              <a:t>Click icon to add picture</a:t>
            </a:r>
            <a:endParaRPr lang="it-IT" noProof="0" dirty="0"/>
          </a:p>
        </p:txBody>
      </p:sp>
      <p:sp>
        <p:nvSpPr>
          <p:cNvPr id="6" name="Text Placeholder 12"/>
          <p:cNvSpPr>
            <a:spLocks noGrp="1"/>
          </p:cNvSpPr>
          <p:nvPr>
            <p:ph type="body" sz="quarter" idx="14"/>
          </p:nvPr>
        </p:nvSpPr>
        <p:spPr>
          <a:xfrm>
            <a:off x="359251" y="1305143"/>
            <a:ext cx="5486400" cy="338554"/>
          </a:xfrm>
          <a:prstGeom prst="rect">
            <a:avLst/>
          </a:prstGeom>
          <a:noFill/>
          <a:ln>
            <a:noFill/>
          </a:ln>
          <a:effectLst/>
          <a:extLst/>
        </p:spPr>
        <p:txBody>
          <a:bodyPr wrap="square">
            <a:spAutoFit/>
          </a:bodyPr>
          <a:lstStyle>
            <a:lvl1pPr marL="0" indent="0">
              <a:buNone/>
              <a:defRPr lang="en-US" sz="1600" b="1" smtClean="0">
                <a:solidFill>
                  <a:srgbClr val="575A5B"/>
                </a:solidFill>
                <a:latin typeface="Arial"/>
                <a:cs typeface="Arial"/>
              </a:defRPr>
            </a:lvl1pPr>
            <a:lvl2pPr>
              <a:defRPr lang="en-US" sz="4400" smtClean="0">
                <a:latin typeface="Calibri" pitchFamily="34" charset="0"/>
              </a:defRPr>
            </a:lvl2pPr>
            <a:lvl3pPr>
              <a:defRPr lang="en-US" sz="4400" smtClean="0">
                <a:latin typeface="Calibri" pitchFamily="34" charset="0"/>
              </a:defRPr>
            </a:lvl3pPr>
            <a:lvl4pPr>
              <a:defRPr lang="en-US" sz="4400" smtClean="0">
                <a:latin typeface="Calibri" pitchFamily="34" charset="0"/>
              </a:defRPr>
            </a:lvl4pPr>
            <a:lvl5pPr>
              <a:defRPr lang="it-IT" sz="4400">
                <a:latin typeface="Calibri" pitchFamily="34" charset="0"/>
              </a:defRPr>
            </a:lvl5pPr>
          </a:lstStyle>
          <a:p>
            <a:pPr lvl="0"/>
            <a:r>
              <a:rPr lang="it-IT" dirty="0"/>
              <a:t>Click to </a:t>
            </a:r>
            <a:r>
              <a:rPr lang="it-IT" dirty="0" err="1"/>
              <a:t>edit</a:t>
            </a:r>
            <a:r>
              <a:rPr lang="it-IT" dirty="0"/>
              <a:t> Master text </a:t>
            </a:r>
            <a:r>
              <a:rPr lang="it-IT" dirty="0" err="1"/>
              <a:t>styles</a:t>
            </a:r>
            <a:endParaRPr lang="it-IT" dirty="0"/>
          </a:p>
        </p:txBody>
      </p:sp>
      <p:sp>
        <p:nvSpPr>
          <p:cNvPr id="11" name="Segnaposto immagine 2"/>
          <p:cNvSpPr>
            <a:spLocks noGrp="1"/>
          </p:cNvSpPr>
          <p:nvPr>
            <p:ph type="pic" idx="19"/>
          </p:nvPr>
        </p:nvSpPr>
        <p:spPr>
          <a:xfrm>
            <a:off x="359251" y="4002284"/>
            <a:ext cx="2628000" cy="2088232"/>
          </a:xfrm>
          <a:prstGeom prst="rect">
            <a:avLst/>
          </a:prstGeom>
        </p:spPr>
        <p:txBody>
          <a:bodyPr rtlCol="0">
            <a:normAutofit/>
          </a:bodyPr>
          <a:lstStyle>
            <a:lvl1pPr marL="0" indent="0">
              <a:buNone/>
              <a:defRPr sz="1200"/>
            </a:lvl1pPr>
            <a:lvl2pPr marL="456720" indent="0">
              <a:buNone/>
              <a:defRPr sz="2800"/>
            </a:lvl2pPr>
            <a:lvl3pPr marL="913432" indent="0">
              <a:buNone/>
              <a:defRPr sz="2400"/>
            </a:lvl3pPr>
            <a:lvl4pPr marL="1370147" indent="0">
              <a:buNone/>
              <a:defRPr sz="2000"/>
            </a:lvl4pPr>
            <a:lvl5pPr marL="1826862" indent="0">
              <a:buNone/>
              <a:defRPr sz="2000"/>
            </a:lvl5pPr>
            <a:lvl6pPr marL="2283579" indent="0">
              <a:buNone/>
              <a:defRPr sz="2000"/>
            </a:lvl6pPr>
            <a:lvl7pPr marL="2740294" indent="0">
              <a:buNone/>
              <a:defRPr sz="2000"/>
            </a:lvl7pPr>
            <a:lvl8pPr marL="3197010" indent="0">
              <a:buNone/>
              <a:defRPr sz="2000"/>
            </a:lvl8pPr>
            <a:lvl9pPr marL="3653726" indent="0">
              <a:buNone/>
              <a:defRPr sz="2000"/>
            </a:lvl9pPr>
          </a:lstStyle>
          <a:p>
            <a:pPr lvl="0"/>
            <a:r>
              <a:rPr lang="en-US" noProof="0" dirty="0"/>
              <a:t>Click icon to add picture</a:t>
            </a:r>
            <a:endParaRPr lang="it-IT" noProof="0" dirty="0"/>
          </a:p>
        </p:txBody>
      </p:sp>
      <p:sp>
        <p:nvSpPr>
          <p:cNvPr id="13" name="Segnaposto immagine 2"/>
          <p:cNvSpPr>
            <a:spLocks noGrp="1"/>
          </p:cNvSpPr>
          <p:nvPr>
            <p:ph type="pic" idx="20"/>
          </p:nvPr>
        </p:nvSpPr>
        <p:spPr>
          <a:xfrm>
            <a:off x="3132975" y="1772817"/>
            <a:ext cx="2628000" cy="2088232"/>
          </a:xfrm>
          <a:prstGeom prst="rect">
            <a:avLst/>
          </a:prstGeom>
        </p:spPr>
        <p:txBody>
          <a:bodyPr rtlCol="0">
            <a:normAutofit/>
          </a:bodyPr>
          <a:lstStyle>
            <a:lvl1pPr marL="0" indent="0">
              <a:buNone/>
              <a:defRPr sz="1200"/>
            </a:lvl1pPr>
            <a:lvl2pPr marL="456720" indent="0">
              <a:buNone/>
              <a:defRPr sz="2800"/>
            </a:lvl2pPr>
            <a:lvl3pPr marL="913432" indent="0">
              <a:buNone/>
              <a:defRPr sz="2400"/>
            </a:lvl3pPr>
            <a:lvl4pPr marL="1370147" indent="0">
              <a:buNone/>
              <a:defRPr sz="2000"/>
            </a:lvl4pPr>
            <a:lvl5pPr marL="1826862" indent="0">
              <a:buNone/>
              <a:defRPr sz="2000"/>
            </a:lvl5pPr>
            <a:lvl6pPr marL="2283579" indent="0">
              <a:buNone/>
              <a:defRPr sz="2000"/>
            </a:lvl6pPr>
            <a:lvl7pPr marL="2740294" indent="0">
              <a:buNone/>
              <a:defRPr sz="2000"/>
            </a:lvl7pPr>
            <a:lvl8pPr marL="3197010" indent="0">
              <a:buNone/>
              <a:defRPr sz="2000"/>
            </a:lvl8pPr>
            <a:lvl9pPr marL="3653726" indent="0">
              <a:buNone/>
              <a:defRPr sz="2000"/>
            </a:lvl9pPr>
          </a:lstStyle>
          <a:p>
            <a:pPr lvl="0"/>
            <a:r>
              <a:rPr lang="en-US" noProof="0" dirty="0"/>
              <a:t>Click icon to add picture</a:t>
            </a:r>
            <a:endParaRPr lang="it-IT" noProof="0" dirty="0"/>
          </a:p>
        </p:txBody>
      </p:sp>
      <p:sp>
        <p:nvSpPr>
          <p:cNvPr id="14" name="Segnaposto immagine 2"/>
          <p:cNvSpPr>
            <a:spLocks noGrp="1"/>
          </p:cNvSpPr>
          <p:nvPr>
            <p:ph type="pic" idx="21"/>
          </p:nvPr>
        </p:nvSpPr>
        <p:spPr>
          <a:xfrm>
            <a:off x="3132975" y="4002284"/>
            <a:ext cx="2628000" cy="2088232"/>
          </a:xfrm>
          <a:prstGeom prst="rect">
            <a:avLst/>
          </a:prstGeom>
        </p:spPr>
        <p:txBody>
          <a:bodyPr rtlCol="0">
            <a:normAutofit/>
          </a:bodyPr>
          <a:lstStyle>
            <a:lvl1pPr marL="0" indent="0">
              <a:buNone/>
              <a:defRPr sz="1200"/>
            </a:lvl1pPr>
            <a:lvl2pPr marL="456720" indent="0">
              <a:buNone/>
              <a:defRPr sz="2800"/>
            </a:lvl2pPr>
            <a:lvl3pPr marL="913432" indent="0">
              <a:buNone/>
              <a:defRPr sz="2400"/>
            </a:lvl3pPr>
            <a:lvl4pPr marL="1370147" indent="0">
              <a:buNone/>
              <a:defRPr sz="2000"/>
            </a:lvl4pPr>
            <a:lvl5pPr marL="1826862" indent="0">
              <a:buNone/>
              <a:defRPr sz="2000"/>
            </a:lvl5pPr>
            <a:lvl6pPr marL="2283579" indent="0">
              <a:buNone/>
              <a:defRPr sz="2000"/>
            </a:lvl6pPr>
            <a:lvl7pPr marL="2740294" indent="0">
              <a:buNone/>
              <a:defRPr sz="2000"/>
            </a:lvl7pPr>
            <a:lvl8pPr marL="3197010" indent="0">
              <a:buNone/>
              <a:defRPr sz="2000"/>
            </a:lvl8pPr>
            <a:lvl9pPr marL="3653726" indent="0">
              <a:buNone/>
              <a:defRPr sz="2000"/>
            </a:lvl9pPr>
          </a:lstStyle>
          <a:p>
            <a:pPr lvl="0"/>
            <a:r>
              <a:rPr lang="en-US" noProof="0" dirty="0"/>
              <a:t>Click icon to add picture</a:t>
            </a:r>
            <a:endParaRPr lang="it-IT" noProof="0" dirty="0"/>
          </a:p>
        </p:txBody>
      </p:sp>
      <p:sp>
        <p:nvSpPr>
          <p:cNvPr id="15" name="Segnaposto immagine 2"/>
          <p:cNvSpPr>
            <a:spLocks noGrp="1"/>
          </p:cNvSpPr>
          <p:nvPr>
            <p:ph type="pic" idx="22"/>
          </p:nvPr>
        </p:nvSpPr>
        <p:spPr>
          <a:xfrm>
            <a:off x="5892345" y="1772817"/>
            <a:ext cx="2628000" cy="2088232"/>
          </a:xfrm>
          <a:prstGeom prst="rect">
            <a:avLst/>
          </a:prstGeom>
        </p:spPr>
        <p:txBody>
          <a:bodyPr rtlCol="0">
            <a:normAutofit/>
          </a:bodyPr>
          <a:lstStyle>
            <a:lvl1pPr marL="0" indent="0">
              <a:buNone/>
              <a:defRPr sz="1200"/>
            </a:lvl1pPr>
            <a:lvl2pPr marL="456720" indent="0">
              <a:buNone/>
              <a:defRPr sz="2800"/>
            </a:lvl2pPr>
            <a:lvl3pPr marL="913432" indent="0">
              <a:buNone/>
              <a:defRPr sz="2400"/>
            </a:lvl3pPr>
            <a:lvl4pPr marL="1370147" indent="0">
              <a:buNone/>
              <a:defRPr sz="2000"/>
            </a:lvl4pPr>
            <a:lvl5pPr marL="1826862" indent="0">
              <a:buNone/>
              <a:defRPr sz="2000"/>
            </a:lvl5pPr>
            <a:lvl6pPr marL="2283579" indent="0">
              <a:buNone/>
              <a:defRPr sz="2000"/>
            </a:lvl6pPr>
            <a:lvl7pPr marL="2740294" indent="0">
              <a:buNone/>
              <a:defRPr sz="2000"/>
            </a:lvl7pPr>
            <a:lvl8pPr marL="3197010" indent="0">
              <a:buNone/>
              <a:defRPr sz="2000"/>
            </a:lvl8pPr>
            <a:lvl9pPr marL="3653726" indent="0">
              <a:buNone/>
              <a:defRPr sz="2000"/>
            </a:lvl9pPr>
          </a:lstStyle>
          <a:p>
            <a:pPr lvl="0"/>
            <a:r>
              <a:rPr lang="en-US" noProof="0" dirty="0"/>
              <a:t>Click icon to add picture</a:t>
            </a:r>
            <a:endParaRPr lang="it-IT" noProof="0" dirty="0"/>
          </a:p>
        </p:txBody>
      </p:sp>
      <p:sp>
        <p:nvSpPr>
          <p:cNvPr id="16" name="Segnaposto immagine 2"/>
          <p:cNvSpPr>
            <a:spLocks noGrp="1"/>
          </p:cNvSpPr>
          <p:nvPr>
            <p:ph type="pic" idx="23"/>
          </p:nvPr>
        </p:nvSpPr>
        <p:spPr>
          <a:xfrm>
            <a:off x="5892345" y="4002284"/>
            <a:ext cx="2628000" cy="2088232"/>
          </a:xfrm>
          <a:prstGeom prst="rect">
            <a:avLst/>
          </a:prstGeom>
        </p:spPr>
        <p:txBody>
          <a:bodyPr rtlCol="0">
            <a:normAutofit/>
          </a:bodyPr>
          <a:lstStyle>
            <a:lvl1pPr marL="0" indent="0">
              <a:buNone/>
              <a:defRPr sz="1200"/>
            </a:lvl1pPr>
            <a:lvl2pPr marL="456720" indent="0">
              <a:buNone/>
              <a:defRPr sz="2800"/>
            </a:lvl2pPr>
            <a:lvl3pPr marL="913432" indent="0">
              <a:buNone/>
              <a:defRPr sz="2400"/>
            </a:lvl3pPr>
            <a:lvl4pPr marL="1370147" indent="0">
              <a:buNone/>
              <a:defRPr sz="2000"/>
            </a:lvl4pPr>
            <a:lvl5pPr marL="1826862" indent="0">
              <a:buNone/>
              <a:defRPr sz="2000"/>
            </a:lvl5pPr>
            <a:lvl6pPr marL="2283579" indent="0">
              <a:buNone/>
              <a:defRPr sz="2000"/>
            </a:lvl6pPr>
            <a:lvl7pPr marL="2740294" indent="0">
              <a:buNone/>
              <a:defRPr sz="2000"/>
            </a:lvl7pPr>
            <a:lvl8pPr marL="3197010" indent="0">
              <a:buNone/>
              <a:defRPr sz="2000"/>
            </a:lvl8pPr>
            <a:lvl9pPr marL="3653726" indent="0">
              <a:buNone/>
              <a:defRPr sz="2000"/>
            </a:lvl9pPr>
          </a:lstStyle>
          <a:p>
            <a:pPr lvl="0"/>
            <a:r>
              <a:rPr lang="en-US" noProof="0" dirty="0"/>
              <a:t>Click icon to add picture</a:t>
            </a:r>
            <a:endParaRPr lang="it-IT" noProof="0" dirty="0"/>
          </a:p>
        </p:txBody>
      </p:sp>
    </p:spTree>
    <p:extLst>
      <p:ext uri="{BB962C8B-B14F-4D97-AF65-F5344CB8AC3E}">
        <p14:creationId xmlns:p14="http://schemas.microsoft.com/office/powerpoint/2010/main" val="35993323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a:spLocks noGrp="1"/>
          </p:cNvSpPr>
          <p:nvPr>
            <p:ph type="title"/>
          </p:nvPr>
        </p:nvSpPr>
        <p:spPr>
          <a:xfrm>
            <a:off x="323528" y="3356992"/>
            <a:ext cx="8424936" cy="655900"/>
          </a:xfrm>
          <a:prstGeom prst="rect">
            <a:avLst/>
          </a:prstGeom>
        </p:spPr>
        <p:txBody>
          <a:bodyPr/>
          <a:lstStyle>
            <a:lvl1pPr algn="l">
              <a:defRPr sz="2200" b="1" i="0">
                <a:solidFill>
                  <a:srgbClr val="444C4E"/>
                </a:solidFill>
                <a:latin typeface="Arial"/>
                <a:cs typeface="Arial"/>
              </a:defRPr>
            </a:lvl1pPr>
          </a:lstStyle>
          <a:p>
            <a:r>
              <a:rPr lang="it-IT" dirty="0"/>
              <a:t>Click to </a:t>
            </a:r>
            <a:r>
              <a:rPr lang="it-IT" dirty="0" err="1"/>
              <a:t>edit</a:t>
            </a:r>
            <a:r>
              <a:rPr lang="it-IT" dirty="0"/>
              <a:t> Master </a:t>
            </a:r>
            <a:r>
              <a:rPr lang="it-IT" dirty="0" err="1"/>
              <a:t>title</a:t>
            </a:r>
            <a:r>
              <a:rPr lang="it-IT" dirty="0"/>
              <a:t> style</a:t>
            </a:r>
            <a:endParaRPr lang="en-US" dirty="0"/>
          </a:p>
        </p:txBody>
      </p:sp>
      <p:sp>
        <p:nvSpPr>
          <p:cNvPr id="5" name="Text Placeholder 12"/>
          <p:cNvSpPr>
            <a:spLocks noGrp="1"/>
          </p:cNvSpPr>
          <p:nvPr>
            <p:ph type="body" sz="quarter" idx="14"/>
          </p:nvPr>
        </p:nvSpPr>
        <p:spPr>
          <a:xfrm>
            <a:off x="359251" y="4012892"/>
            <a:ext cx="5486400" cy="338554"/>
          </a:xfrm>
          <a:prstGeom prst="rect">
            <a:avLst/>
          </a:prstGeom>
          <a:noFill/>
          <a:ln>
            <a:noFill/>
          </a:ln>
          <a:effectLst/>
          <a:extLst/>
        </p:spPr>
        <p:txBody>
          <a:bodyPr wrap="square">
            <a:spAutoFit/>
          </a:bodyPr>
          <a:lstStyle>
            <a:lvl1pPr marL="0" indent="0">
              <a:buNone/>
              <a:defRPr lang="en-US" sz="1600" b="0" smtClean="0">
                <a:solidFill>
                  <a:srgbClr val="575A5B"/>
                </a:solidFill>
                <a:latin typeface="Arial"/>
                <a:cs typeface="Arial"/>
              </a:defRPr>
            </a:lvl1pPr>
            <a:lvl2pPr>
              <a:defRPr lang="en-US" sz="4400" smtClean="0">
                <a:latin typeface="Calibri" pitchFamily="34" charset="0"/>
              </a:defRPr>
            </a:lvl2pPr>
            <a:lvl3pPr>
              <a:defRPr lang="en-US" sz="4400" smtClean="0">
                <a:latin typeface="Calibri" pitchFamily="34" charset="0"/>
              </a:defRPr>
            </a:lvl3pPr>
            <a:lvl4pPr>
              <a:defRPr lang="en-US" sz="4400" smtClean="0">
                <a:latin typeface="Calibri" pitchFamily="34" charset="0"/>
              </a:defRPr>
            </a:lvl4pPr>
            <a:lvl5pPr>
              <a:defRPr lang="it-IT" sz="4400">
                <a:latin typeface="Calibri" pitchFamily="34" charset="0"/>
              </a:defRPr>
            </a:lvl5pPr>
          </a:lstStyle>
          <a:p>
            <a:pPr lvl="0"/>
            <a:r>
              <a:rPr lang="it-IT"/>
              <a:t>Click to edit Master text styles</a:t>
            </a:r>
          </a:p>
        </p:txBody>
      </p:sp>
    </p:spTree>
    <p:extLst>
      <p:ext uri="{BB962C8B-B14F-4D97-AF65-F5344CB8AC3E}">
        <p14:creationId xmlns:p14="http://schemas.microsoft.com/office/powerpoint/2010/main" val="620031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914400"/>
            <a:ext cx="8229600" cy="5486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492875"/>
            <a:ext cx="2133600" cy="365125"/>
          </a:xfrm>
          <a:prstGeom prst="rect">
            <a:avLst/>
          </a:prstGeom>
        </p:spPr>
        <p:txBody>
          <a:bodyPr/>
          <a:lstStyle/>
          <a:p>
            <a:pPr defTabSz="457200" eaLnBrk="0" fontAlgn="base" hangingPunct="0">
              <a:spcBef>
                <a:spcPct val="0"/>
              </a:spcBef>
              <a:spcAft>
                <a:spcPct val="0"/>
              </a:spcAft>
            </a:pPr>
            <a:fld id="{1DA6F2ED-C612-4962-9C7C-33C2CBD63FF0}" type="datetime1">
              <a:rPr lang="en-US" sz="2400" smtClean="0">
                <a:solidFill>
                  <a:prstClr val="black"/>
                </a:solidFill>
                <a:latin typeface="Arial" panose="020B0604020202020204" pitchFamily="34" charset="0"/>
                <a:ea typeface="MS PGothic" panose="020B0600070205080204" pitchFamily="34" charset="-128"/>
              </a:rPr>
              <a:pPr defTabSz="457200" eaLnBrk="0" fontAlgn="base" hangingPunct="0">
                <a:spcBef>
                  <a:spcPct val="0"/>
                </a:spcBef>
                <a:spcAft>
                  <a:spcPct val="0"/>
                </a:spcAft>
              </a:pPr>
              <a:t>7/3/2018</a:t>
            </a:fld>
            <a:endParaRPr lang="en-US" sz="2400">
              <a:solidFill>
                <a:prstClr val="black"/>
              </a:solidFill>
              <a:latin typeface="Arial" panose="020B0604020202020204" pitchFamily="34" charset="0"/>
              <a:ea typeface="MS PGothic" panose="020B0600070205080204" pitchFamily="34" charset="-128"/>
            </a:endParaRPr>
          </a:p>
        </p:txBody>
      </p:sp>
      <p:sp>
        <p:nvSpPr>
          <p:cNvPr id="5" name="Footer Placeholder 4"/>
          <p:cNvSpPr>
            <a:spLocks noGrp="1"/>
          </p:cNvSpPr>
          <p:nvPr>
            <p:ph type="ftr" sz="quarter" idx="11"/>
          </p:nvPr>
        </p:nvSpPr>
        <p:spPr>
          <a:xfrm>
            <a:off x="3124200" y="6492875"/>
            <a:ext cx="2895600" cy="365125"/>
          </a:xfrm>
          <a:prstGeom prst="rect">
            <a:avLst/>
          </a:prstGeom>
        </p:spPr>
        <p:txBody>
          <a:bodyPr/>
          <a:lstStyle/>
          <a:p>
            <a:pPr defTabSz="457200" eaLnBrk="0" fontAlgn="base" hangingPunct="0">
              <a:spcBef>
                <a:spcPct val="0"/>
              </a:spcBef>
              <a:spcAft>
                <a:spcPct val="0"/>
              </a:spcAft>
            </a:pPr>
            <a:r>
              <a:rPr lang="en-US" sz="2400">
                <a:solidFill>
                  <a:prstClr val="black"/>
                </a:solidFill>
                <a:latin typeface="Arial" panose="020B0604020202020204" pitchFamily="34" charset="0"/>
                <a:ea typeface="MS PGothic" panose="020B0600070205080204" pitchFamily="34" charset="-128"/>
              </a:rPr>
              <a:t>UNCLASSIFIED//FOUO</a:t>
            </a:r>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p>
            <a:pPr defTabSz="457200" eaLnBrk="0" fontAlgn="base" hangingPunct="0">
              <a:spcBef>
                <a:spcPct val="0"/>
              </a:spcBef>
              <a:spcAft>
                <a:spcPct val="0"/>
              </a:spcAft>
            </a:pPr>
            <a:fld id="{67F44103-C33E-4397-9DBE-AD9581066BD9}" type="slidenum">
              <a:rPr lang="en-US" sz="2400" smtClean="0">
                <a:solidFill>
                  <a:prstClr val="black"/>
                </a:solidFill>
                <a:latin typeface="Arial" panose="020B0604020202020204" pitchFamily="34" charset="0"/>
                <a:ea typeface="MS PGothic" panose="020B0600070205080204" pitchFamily="34" charset="-128"/>
              </a:rPr>
              <a:pPr defTabSz="457200" eaLnBrk="0" fontAlgn="base" hangingPunct="0">
                <a:spcBef>
                  <a:spcPct val="0"/>
                </a:spcBef>
                <a:spcAft>
                  <a:spcPct val="0"/>
                </a:spcAft>
              </a:pPr>
              <a:t>‹#›</a:t>
            </a:fld>
            <a:endParaRPr lang="en-US" sz="2400">
              <a:solidFill>
                <a:prstClr val="black"/>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40866764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Head, sub head, with bullets">
    <p:bg>
      <p:bgPr>
        <a:blipFill dpi="0" rotWithShape="1">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Segnaposto contenuto 4"/>
          <p:cNvSpPr>
            <a:spLocks noGrp="1"/>
          </p:cNvSpPr>
          <p:nvPr>
            <p:ph sz="quarter" idx="11" hasCustomPrompt="1"/>
          </p:nvPr>
        </p:nvSpPr>
        <p:spPr>
          <a:xfrm>
            <a:off x="1295400" y="1371600"/>
            <a:ext cx="7396163" cy="5181600"/>
          </a:xfrm>
          <a:prstGeom prst="rect">
            <a:avLst/>
          </a:prstGeom>
        </p:spPr>
        <p:txBody>
          <a:bodyPr/>
          <a:lstStyle>
            <a:lvl1pPr marL="0" indent="0">
              <a:buNone/>
              <a:defRPr lang="it-IT" sz="1600" b="1" kern="0" dirty="0" smtClean="0">
                <a:solidFill>
                  <a:srgbClr val="E32119"/>
                </a:solidFill>
                <a:latin typeface="Arial"/>
                <a:ea typeface="+mn-ea"/>
                <a:cs typeface="Arial"/>
              </a:defRPr>
            </a:lvl1pPr>
            <a:lvl2pPr marL="228600" indent="-228600" algn="l" defTabSz="938213" rtl="0" eaLnBrk="0" fontAlgn="base" hangingPunct="0">
              <a:spcBef>
                <a:spcPct val="50000"/>
              </a:spcBef>
              <a:spcAft>
                <a:spcPct val="0"/>
              </a:spcAft>
              <a:buClr>
                <a:srgbClr val="FF0000"/>
              </a:buClr>
              <a:buSzPct val="100000"/>
              <a:buFontTx/>
              <a:buBlip>
                <a:blip r:embed="rId3"/>
              </a:buBlip>
              <a:defRPr lang="it-IT" sz="1600" b="1" kern="0" baseline="0" dirty="0" smtClean="0">
                <a:solidFill>
                  <a:schemeClr val="tx1">
                    <a:lumMod val="65000"/>
                    <a:lumOff val="35000"/>
                  </a:schemeClr>
                </a:solidFill>
                <a:latin typeface="+mn-lt"/>
                <a:ea typeface="+mn-ea"/>
                <a:cs typeface="Arial" pitchFamily="34" charset="0"/>
              </a:defRPr>
            </a:lvl2pPr>
            <a:lvl3pPr marL="514350" indent="-171450" algn="l" defTabSz="938213" rtl="0" eaLnBrk="0" fontAlgn="base" hangingPunct="0">
              <a:spcBef>
                <a:spcPct val="50000"/>
              </a:spcBef>
              <a:spcAft>
                <a:spcPct val="0"/>
              </a:spcAft>
              <a:buFontTx/>
              <a:buBlip>
                <a:blip r:embed="rId3"/>
              </a:buBlip>
              <a:defRPr lang="it-IT" sz="1400" kern="0" dirty="0">
                <a:solidFill>
                  <a:schemeClr val="tx1">
                    <a:lumMod val="65000"/>
                    <a:lumOff val="35000"/>
                  </a:schemeClr>
                </a:solidFill>
                <a:latin typeface="+mn-lt"/>
                <a:ea typeface="+mn-ea"/>
                <a:cs typeface="Arial" pitchFamily="34" charset="0"/>
              </a:defRPr>
            </a:lvl3pPr>
            <a:lvl4pPr marL="800100" indent="-171450" algn="l">
              <a:buFontTx/>
              <a:buBlip>
                <a:blip r:embed="rId3"/>
              </a:buBlip>
              <a:defRPr sz="1200">
                <a:solidFill>
                  <a:schemeClr val="tx1">
                    <a:lumMod val="65000"/>
                    <a:lumOff val="35000"/>
                  </a:schemeClr>
                </a:solidFill>
                <a:latin typeface="+mn-lt"/>
                <a:cs typeface="Arial" pitchFamily="34" charset="0"/>
              </a:defRPr>
            </a:lvl4pPr>
            <a:lvl5pPr marL="1085850" indent="-171450" algn="l">
              <a:buFontTx/>
              <a:buBlip>
                <a:blip r:embed="rId3"/>
              </a:buBlip>
              <a:defRPr sz="1100">
                <a:solidFill>
                  <a:schemeClr val="tx1">
                    <a:lumMod val="65000"/>
                    <a:lumOff val="35000"/>
                  </a:schemeClr>
                </a:solidFill>
                <a:latin typeface="+mn-lt"/>
                <a:cs typeface="Arial" pitchFamily="34" charset="0"/>
              </a:defRPr>
            </a:lvl5pPr>
            <a:lvl6pPr marL="1371600" indent="-171450" algn="l">
              <a:buFontTx/>
              <a:buBlip>
                <a:blip r:embed="rId3"/>
              </a:buBlip>
              <a:defRPr sz="1000">
                <a:solidFill>
                  <a:schemeClr val="tx1">
                    <a:lumMod val="65000"/>
                    <a:lumOff val="35000"/>
                  </a:schemeClr>
                </a:solidFill>
                <a:latin typeface="+mn-lt"/>
                <a:cs typeface="Arial" pitchFamily="34" charset="0"/>
              </a:defRPr>
            </a:lvl6pPr>
            <a:lvl7pPr marL="1600200" indent="-171450">
              <a:buFontTx/>
              <a:buBlip>
                <a:blip r:embed="rId3"/>
              </a:buBlip>
              <a:defRPr sz="900">
                <a:solidFill>
                  <a:schemeClr val="tx1">
                    <a:lumMod val="65000"/>
                    <a:lumOff val="35000"/>
                  </a:schemeClr>
                </a:solidFill>
                <a:latin typeface="+mn-lt"/>
                <a:cs typeface="Arial" pitchFamily="34" charset="0"/>
              </a:defRPr>
            </a:lvl7pPr>
          </a:lstStyle>
          <a:p>
            <a:pPr lvl="1"/>
            <a:r>
              <a:rPr lang="it-IT" dirty="0"/>
              <a:t>Text</a:t>
            </a:r>
          </a:p>
          <a:p>
            <a:pPr lvl="2"/>
            <a:r>
              <a:rPr lang="it-IT" dirty="0"/>
              <a:t>Text</a:t>
            </a:r>
          </a:p>
          <a:p>
            <a:pPr lvl="3"/>
            <a:r>
              <a:rPr lang="it-IT" dirty="0"/>
              <a:t>Text</a:t>
            </a:r>
          </a:p>
          <a:p>
            <a:pPr lvl="4"/>
            <a:r>
              <a:rPr lang="it-IT" dirty="0"/>
              <a:t>Text</a:t>
            </a:r>
          </a:p>
          <a:p>
            <a:pPr lvl="5"/>
            <a:r>
              <a:rPr lang="it-IT" dirty="0"/>
              <a:t>Text</a:t>
            </a:r>
          </a:p>
          <a:p>
            <a:pPr lvl="6"/>
            <a:r>
              <a:rPr lang="it-IT" dirty="0"/>
              <a:t>Text</a:t>
            </a:r>
          </a:p>
          <a:p>
            <a:pPr lvl="5"/>
            <a:endParaRPr lang="it-IT" dirty="0"/>
          </a:p>
          <a:p>
            <a:pPr lvl="2"/>
            <a:endParaRPr lang="it-IT" dirty="0"/>
          </a:p>
          <a:p>
            <a:pPr lvl="2"/>
            <a:endParaRPr lang="it-IT" dirty="0"/>
          </a:p>
        </p:txBody>
      </p:sp>
      <p:sp>
        <p:nvSpPr>
          <p:cNvPr id="11" name="Segnaposto contenuto 8"/>
          <p:cNvSpPr>
            <a:spLocks noGrp="1"/>
          </p:cNvSpPr>
          <p:nvPr>
            <p:ph sz="quarter" idx="13" hasCustomPrompt="1"/>
          </p:nvPr>
        </p:nvSpPr>
        <p:spPr>
          <a:xfrm>
            <a:off x="3971499" y="491505"/>
            <a:ext cx="4855927" cy="302950"/>
          </a:xfrm>
          <a:prstGeom prst="rect">
            <a:avLst/>
          </a:prstGeom>
        </p:spPr>
        <p:txBody>
          <a:bodyPr/>
          <a:lstStyle>
            <a:lvl1pPr marL="0" indent="0" algn="r">
              <a:buNone/>
              <a:defRPr sz="1100" b="1" i="1" baseline="0">
                <a:solidFill>
                  <a:srgbClr val="595959"/>
                </a:solidFill>
                <a:latin typeface="+mn-lt"/>
                <a:cs typeface="Arial" pitchFamily="34" charset="0"/>
              </a:defRPr>
            </a:lvl1pPr>
          </a:lstStyle>
          <a:p>
            <a:pPr lvl="0"/>
            <a:r>
              <a:rPr lang="it-IT" dirty="0"/>
              <a:t>Click to </a:t>
            </a:r>
            <a:r>
              <a:rPr lang="it-IT" dirty="0" err="1"/>
              <a:t>edit</a:t>
            </a:r>
            <a:r>
              <a:rPr lang="it-IT" dirty="0"/>
              <a:t> sub head</a:t>
            </a:r>
          </a:p>
        </p:txBody>
      </p:sp>
      <p:sp>
        <p:nvSpPr>
          <p:cNvPr id="12" name="Segnaposto contenuto 6"/>
          <p:cNvSpPr>
            <a:spLocks noGrp="1"/>
          </p:cNvSpPr>
          <p:nvPr>
            <p:ph sz="quarter" idx="12" hasCustomPrompt="1"/>
          </p:nvPr>
        </p:nvSpPr>
        <p:spPr>
          <a:xfrm>
            <a:off x="3971499" y="265730"/>
            <a:ext cx="4855927" cy="257175"/>
          </a:xfrm>
          <a:prstGeom prst="rect">
            <a:avLst/>
          </a:prstGeom>
        </p:spPr>
        <p:txBody>
          <a:bodyPr/>
          <a:lstStyle>
            <a:lvl1pPr marL="0" indent="0" algn="r">
              <a:buNone/>
              <a:defRPr sz="1100" b="1" cap="all" baseline="0">
                <a:solidFill>
                  <a:srgbClr val="E32119"/>
                </a:solidFill>
                <a:latin typeface="+mn-lt"/>
                <a:cs typeface="Arial" pitchFamily="34" charset="0"/>
              </a:defRPr>
            </a:lvl1pPr>
          </a:lstStyle>
          <a:p>
            <a:pPr lvl="0"/>
            <a:r>
              <a:rPr lang="it-IT" dirty="0"/>
              <a:t>Click TO EDIT </a:t>
            </a:r>
          </a:p>
        </p:txBody>
      </p:sp>
      <p:sp>
        <p:nvSpPr>
          <p:cNvPr id="13" name="Segnaposto contenuto 6"/>
          <p:cNvSpPr>
            <a:spLocks noGrp="1"/>
          </p:cNvSpPr>
          <p:nvPr>
            <p:ph sz="quarter" idx="14" hasCustomPrompt="1"/>
          </p:nvPr>
        </p:nvSpPr>
        <p:spPr>
          <a:xfrm>
            <a:off x="1295400" y="990600"/>
            <a:ext cx="4855927" cy="257175"/>
          </a:xfrm>
          <a:prstGeom prst="rect">
            <a:avLst/>
          </a:prstGeom>
        </p:spPr>
        <p:txBody>
          <a:bodyPr/>
          <a:lstStyle>
            <a:lvl1pPr marL="0" indent="0" algn="l">
              <a:buNone/>
              <a:defRPr sz="2000" b="1" cap="all" baseline="0">
                <a:solidFill>
                  <a:srgbClr val="595959"/>
                </a:solidFill>
                <a:latin typeface="+mn-lt"/>
                <a:cs typeface="Arial" pitchFamily="34" charset="0"/>
              </a:defRPr>
            </a:lvl1pPr>
          </a:lstStyle>
          <a:p>
            <a:pPr lvl="0"/>
            <a:r>
              <a:rPr lang="it-IT" dirty="0"/>
              <a:t>Click TO EDIT HEADING </a:t>
            </a:r>
          </a:p>
        </p:txBody>
      </p:sp>
    </p:spTree>
    <p:extLst>
      <p:ext uri="{BB962C8B-B14F-4D97-AF65-F5344CB8AC3E}">
        <p14:creationId xmlns:p14="http://schemas.microsoft.com/office/powerpoint/2010/main" val="847957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1324706" y="1071807"/>
            <a:ext cx="7526217" cy="393578"/>
          </a:xfrm>
          <a:prstGeom prst="rect">
            <a:avLst/>
          </a:prstGeom>
        </p:spPr>
        <p:txBody>
          <a:bodyPr/>
          <a:lstStyle>
            <a:lvl1pPr algn="l">
              <a:defRPr sz="2000" b="1" cap="all" baseline="0">
                <a:solidFill>
                  <a:schemeClr val="tx1">
                    <a:lumMod val="65000"/>
                    <a:lumOff val="35000"/>
                  </a:schemeClr>
                </a:solidFill>
                <a:latin typeface="Arial" pitchFamily="34" charset="0"/>
                <a:cs typeface="Arial" pitchFamily="34" charset="0"/>
              </a:defRPr>
            </a:lvl1pPr>
          </a:lstStyle>
          <a:p>
            <a:r>
              <a:rPr lang="en-US" dirty="0"/>
              <a:t>Click to edit SLIDE title</a:t>
            </a:r>
          </a:p>
        </p:txBody>
      </p:sp>
      <p:sp>
        <p:nvSpPr>
          <p:cNvPr id="7" name="Segnaposto contenuto 8"/>
          <p:cNvSpPr>
            <a:spLocks noGrp="1"/>
          </p:cNvSpPr>
          <p:nvPr>
            <p:ph sz="quarter" idx="13" hasCustomPrompt="1"/>
          </p:nvPr>
        </p:nvSpPr>
        <p:spPr>
          <a:xfrm>
            <a:off x="3971499" y="491505"/>
            <a:ext cx="4855927" cy="302950"/>
          </a:xfrm>
          <a:prstGeom prst="rect">
            <a:avLst/>
          </a:prstGeom>
        </p:spPr>
        <p:txBody>
          <a:bodyPr/>
          <a:lstStyle>
            <a:lvl1pPr marL="0" indent="0" algn="r">
              <a:buNone/>
              <a:defRPr sz="1100" b="1" i="1" baseline="0">
                <a:solidFill>
                  <a:srgbClr val="595959"/>
                </a:solidFill>
                <a:latin typeface="Arial" pitchFamily="34" charset="0"/>
                <a:cs typeface="Arial" pitchFamily="34" charset="0"/>
              </a:defRPr>
            </a:lvl1pPr>
          </a:lstStyle>
          <a:p>
            <a:pPr lvl="0"/>
            <a:r>
              <a:rPr lang="en-US" noProof="0" dirty="0"/>
              <a:t>Click to put presentation subtitle or other text here</a:t>
            </a:r>
          </a:p>
        </p:txBody>
      </p:sp>
      <p:sp>
        <p:nvSpPr>
          <p:cNvPr id="8" name="Segnaposto contenuto 6"/>
          <p:cNvSpPr>
            <a:spLocks noGrp="1"/>
          </p:cNvSpPr>
          <p:nvPr>
            <p:ph sz="quarter" idx="12" hasCustomPrompt="1"/>
          </p:nvPr>
        </p:nvSpPr>
        <p:spPr>
          <a:xfrm>
            <a:off x="3971499" y="265730"/>
            <a:ext cx="4855927" cy="257175"/>
          </a:xfrm>
          <a:prstGeom prst="rect">
            <a:avLst/>
          </a:prstGeom>
        </p:spPr>
        <p:txBody>
          <a:bodyPr/>
          <a:lstStyle>
            <a:lvl1pPr marL="0" indent="0" algn="r">
              <a:buNone/>
              <a:defRPr sz="1100" b="1" cap="all" baseline="0">
                <a:solidFill>
                  <a:srgbClr val="E32119"/>
                </a:solidFill>
                <a:latin typeface="Arial" pitchFamily="34" charset="0"/>
                <a:cs typeface="Arial" pitchFamily="34" charset="0"/>
              </a:defRPr>
            </a:lvl1pPr>
          </a:lstStyle>
          <a:p>
            <a:pPr lvl="0"/>
            <a:r>
              <a:rPr lang="en-US" noProof="0" dirty="0"/>
              <a:t>Click TO put presentation title or other text here </a:t>
            </a:r>
          </a:p>
        </p:txBody>
      </p:sp>
    </p:spTree>
    <p:extLst>
      <p:ext uri="{BB962C8B-B14F-4D97-AF65-F5344CB8AC3E}">
        <p14:creationId xmlns:p14="http://schemas.microsoft.com/office/powerpoint/2010/main" val="323145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A6C8D-7AE8-46BD-A314-5A0F9037C8B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A6C8D-7AE8-46BD-A314-5A0F9037C8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0A6C8D-7AE8-46BD-A314-5A0F9037C8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0A6C8D-7AE8-46BD-A314-5A0F9037C8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0A6C8D-7AE8-46BD-A314-5A0F9037C8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A6C8D-7AE8-46BD-A314-5A0F9037C8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A6C8D-7AE8-46BD-A314-5A0F9037C8B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2763" y="9144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D4FCD-1D6E-4BA6-9E81-97EA41BC9235}" type="slidenum">
              <a:rPr lang="en-US" smtClean="0"/>
              <a:pPr/>
              <a:t>‹#›</a:t>
            </a:fld>
            <a:endParaRPr lang="en-US" dirty="0"/>
          </a:p>
        </p:txBody>
      </p:sp>
      <p:pic>
        <p:nvPicPr>
          <p:cNvPr id="7" name="Picture 2"/>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0" y="0"/>
            <a:ext cx="9144000" cy="685800"/>
          </a:xfrm>
          <a:prstGeom prst="rect">
            <a:avLst/>
          </a:prstGeom>
          <a:noFill/>
          <a:ln w="9525">
            <a:noFill/>
            <a:miter lim="800000"/>
            <a:headEnd/>
            <a:tailEnd/>
          </a:ln>
        </p:spPr>
      </p:pic>
      <p:pic>
        <p:nvPicPr>
          <p:cNvPr id="2050" name="Picture 2"/>
          <p:cNvPicPr>
            <a:picLocks noChangeAspect="1" noChangeArrowheads="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0" y="6400800"/>
            <a:ext cx="9144000" cy="152400"/>
          </a:xfrm>
          <a:prstGeom prst="rect">
            <a:avLst/>
          </a:prstGeom>
          <a:noFill/>
          <a:ln w="9525">
            <a:noFill/>
            <a:miter lim="800000"/>
            <a:headEnd/>
            <a:tailEnd/>
          </a:ln>
        </p:spPr>
      </p:pic>
      <p:sp>
        <p:nvSpPr>
          <p:cNvPr id="11" name="Rectangle 10"/>
          <p:cNvSpPr/>
          <p:nvPr userDrawn="1"/>
        </p:nvSpPr>
        <p:spPr>
          <a:xfrm>
            <a:off x="8382000" y="0"/>
            <a:ext cx="7620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8534400" y="228600"/>
            <a:ext cx="6096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1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391400" y="0"/>
            <a:ext cx="1752600" cy="547688"/>
          </a:xfrm>
          <a:prstGeom prst="rect">
            <a:avLst/>
          </a:prstGeom>
        </p:spPr>
      </p:pic>
      <p:sp>
        <p:nvSpPr>
          <p:cNvPr id="2" name="Title Placeholder 1"/>
          <p:cNvSpPr>
            <a:spLocks noGrp="1"/>
          </p:cNvSpPr>
          <p:nvPr>
            <p:ph type="title"/>
          </p:nvPr>
        </p:nvSpPr>
        <p:spPr>
          <a:xfrm>
            <a:off x="1295400" y="0"/>
            <a:ext cx="6172200" cy="547688"/>
          </a:xfrm>
          <a:prstGeom prst="rect">
            <a:avLst/>
          </a:prstGeom>
        </p:spPr>
        <p:txBody>
          <a:bodyPr vert="horz" lIns="91440" tIns="45720" rIns="91440" bIns="45720" rtlCol="0" anchor="ctr">
            <a:noAutofit/>
          </a:bodyPr>
          <a:lstStyle/>
          <a:p>
            <a:r>
              <a:rPr lang="en-US" dirty="0"/>
              <a:t>Click to edit Master title style</a:t>
            </a:r>
          </a:p>
        </p:txBody>
      </p:sp>
      <p:sp>
        <p:nvSpPr>
          <p:cNvPr id="4" name="Rectangle 3"/>
          <p:cNvSpPr/>
          <p:nvPr userDrawn="1"/>
        </p:nvSpPr>
        <p:spPr>
          <a:xfrm>
            <a:off x="0" y="6498793"/>
            <a:ext cx="8039100" cy="369332"/>
          </a:xfrm>
          <a:prstGeom prst="rect">
            <a:avLst/>
          </a:prstGeom>
        </p:spPr>
        <p:txBody>
          <a:bodyPr wrap="square">
            <a:spAutoFit/>
          </a:bodyPr>
          <a:lstStyle/>
          <a:p>
            <a:r>
              <a:rPr lang="en-US" sz="900" b="1" dirty="0"/>
              <a:t>Distribution Statement B:</a:t>
            </a:r>
            <a:r>
              <a:rPr lang="en-US" sz="900" dirty="0"/>
              <a:t>  Distribution authorized to U.S. Government agencies only; (DFARS- SBIR Data Rights).   Other requests for this document shall be referred to Naval Sea System Command, ATTN Small Business Innovative Research Office (SEA05T1R), 1333 Isaac Hull Ave SE, Washington Navy Yard DC 20376.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3"/>
          <p:cNvPicPr>
            <a:picLocks noChangeAspect="1"/>
          </p:cNvPicPr>
          <p:nvPr userDrawn="1"/>
        </p:nvPicPr>
        <p:blipFill>
          <a:blip r:embed="rId15" cstate="print">
            <a:extLst>
              <a:ext uri="{28A0092B-C50C-407E-A947-70E740481C1C}">
                <a14:useLocalDpi xmlns:a14="http://schemas.microsoft.com/office/drawing/2010/main"/>
              </a:ext>
            </a:extLst>
          </a:blip>
          <a:srcRect/>
          <a:stretch>
            <a:fillRect/>
          </a:stretch>
        </p:blipFill>
        <p:spPr bwMode="auto">
          <a:xfrm>
            <a:off x="3175" y="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6"/>
          <p:cNvPicPr>
            <a:picLocks noChangeAspect="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292100" y="209550"/>
            <a:ext cx="13398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g num"/>
          <p:cNvSpPr txBox="1">
            <a:spLocks noChangeArrowheads="1"/>
          </p:cNvSpPr>
          <p:nvPr userDrawn="1"/>
        </p:nvSpPr>
        <p:spPr bwMode="auto">
          <a:xfrm>
            <a:off x="7080250" y="6553200"/>
            <a:ext cx="1925638" cy="153988"/>
          </a:xfrm>
          <a:prstGeom prst="rect">
            <a:avLst/>
          </a:prstGeom>
          <a:noFill/>
          <a:ln>
            <a:noFill/>
          </a:ln>
          <a:extLst/>
        </p:spPr>
        <p:txBody>
          <a:bodyPr lIns="0" tIns="0" rIns="0" bIns="0" anchor="b">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defTabSz="457200" eaLnBrk="1" fontAlgn="base" hangingPunct="1">
              <a:spcBef>
                <a:spcPct val="0"/>
              </a:spcBef>
              <a:spcAft>
                <a:spcPct val="0"/>
              </a:spcAft>
              <a:defRPr/>
            </a:pPr>
            <a:fld id="{BD3C423C-D10A-4B10-9887-B2EB90FF2829}" type="slidenum">
              <a:rPr lang="it-IT" altLang="en-US" sz="1000" smtClean="0">
                <a:solidFill>
                  <a:prstClr val="white"/>
                </a:solidFill>
              </a:rPr>
              <a:pPr algn="r" defTabSz="457200" eaLnBrk="1" fontAlgn="base" hangingPunct="1">
                <a:spcBef>
                  <a:spcPct val="0"/>
                </a:spcBef>
                <a:spcAft>
                  <a:spcPct val="0"/>
                </a:spcAft>
                <a:defRPr/>
              </a:pPr>
              <a:t>‹#›</a:t>
            </a:fld>
            <a:endParaRPr lang="it-IT" altLang="en-US" sz="1000">
              <a:solidFill>
                <a:prstClr val="white"/>
              </a:solidFill>
            </a:endParaRPr>
          </a:p>
        </p:txBody>
      </p:sp>
      <p:sp>
        <p:nvSpPr>
          <p:cNvPr id="5" name="Text Placeholder 2"/>
          <p:cNvSpPr txBox="1">
            <a:spLocks/>
          </p:cNvSpPr>
          <p:nvPr userDrawn="1"/>
        </p:nvSpPr>
        <p:spPr>
          <a:xfrm>
            <a:off x="323528" y="6309320"/>
            <a:ext cx="8208912" cy="354347"/>
          </a:xfrm>
          <a:prstGeom prst="rect">
            <a:avLst/>
          </a:prstGeom>
        </p:spPr>
        <p:txBody>
          <a:bodyPr lIns="0" bIns="0" anchor="b">
            <a:normAutofit/>
          </a:bodyPr>
          <a:lstStyle>
            <a:lvl1pPr marL="0" marR="0" indent="0" algn="ctr" defTabSz="457200" rtl="0" eaLnBrk="0" fontAlgn="base" latinLnBrk="0" hangingPunct="0">
              <a:lnSpc>
                <a:spcPct val="100000"/>
              </a:lnSpc>
              <a:spcBef>
                <a:spcPts val="0"/>
              </a:spcBef>
              <a:spcAft>
                <a:spcPct val="0"/>
              </a:spcAft>
              <a:buClrTx/>
              <a:buSzTx/>
              <a:buFont typeface="Arial" panose="020B0604020202020204" pitchFamily="34" charset="0"/>
              <a:buNone/>
              <a:tabLst/>
              <a:defRPr sz="1000" b="0" kern="1200">
                <a:solidFill>
                  <a:srgbClr val="545458"/>
                </a:solidFill>
                <a:latin typeface="Arial"/>
                <a:ea typeface="MS PGothic" panose="020B0600070205080204" pitchFamily="34" charset="-128"/>
                <a:cs typeface="Arial"/>
              </a:defRPr>
            </a:lvl1pPr>
            <a:lvl2pPr marL="457200" indent="0" algn="l" defTabSz="457200" rtl="0" eaLnBrk="0" fontAlgn="base" hangingPunct="0">
              <a:spcBef>
                <a:spcPct val="20000"/>
              </a:spcBef>
              <a:spcAft>
                <a:spcPct val="0"/>
              </a:spcAft>
              <a:buFont typeface="Arial" panose="020B0604020202020204" pitchFamily="34" charset="0"/>
              <a:buNone/>
              <a:defRPr sz="2000" b="1" kern="1200">
                <a:solidFill>
                  <a:schemeClr val="tx1"/>
                </a:solidFill>
                <a:latin typeface="+mn-lt"/>
                <a:ea typeface="MS PGothic" panose="020B0600070205080204" pitchFamily="34" charset="-128"/>
                <a:cs typeface="+mn-cs"/>
              </a:defRPr>
            </a:lvl2pPr>
            <a:lvl3pPr marL="914400" indent="0" algn="l" defTabSz="457200" rtl="0" eaLnBrk="0" fontAlgn="base" hangingPunct="0">
              <a:spcBef>
                <a:spcPct val="20000"/>
              </a:spcBef>
              <a:spcAft>
                <a:spcPct val="0"/>
              </a:spcAft>
              <a:buFont typeface="Arial" panose="020B0604020202020204" pitchFamily="34" charset="0"/>
              <a:buNone/>
              <a:defRPr sz="1800" b="1" kern="1200">
                <a:solidFill>
                  <a:schemeClr val="tx1"/>
                </a:solidFill>
                <a:latin typeface="+mn-lt"/>
                <a:ea typeface="MS PGothic" panose="020B0600070205080204" pitchFamily="34" charset="-128"/>
                <a:cs typeface="+mn-cs"/>
              </a:defRPr>
            </a:lvl3pPr>
            <a:lvl4pPr marL="1371600" indent="0" algn="l" defTabSz="457200" rtl="0" eaLnBrk="0" fontAlgn="base" hangingPunct="0">
              <a:spcBef>
                <a:spcPct val="20000"/>
              </a:spcBef>
              <a:spcAft>
                <a:spcPct val="0"/>
              </a:spcAft>
              <a:buFont typeface="Arial" panose="020B0604020202020204" pitchFamily="34" charset="0"/>
              <a:buNone/>
              <a:defRPr sz="1600" b="1" kern="1200">
                <a:solidFill>
                  <a:schemeClr val="tx1"/>
                </a:solidFill>
                <a:latin typeface="+mn-lt"/>
                <a:ea typeface="MS PGothic" panose="020B0600070205080204" pitchFamily="34" charset="-128"/>
                <a:cs typeface="+mn-cs"/>
              </a:defRPr>
            </a:lvl4pPr>
            <a:lvl5pPr marL="1828800" indent="0" algn="l" defTabSz="457200" rtl="0" eaLnBrk="0" fontAlgn="base" hangingPunct="0">
              <a:spcBef>
                <a:spcPct val="20000"/>
              </a:spcBef>
              <a:spcAft>
                <a:spcPct val="0"/>
              </a:spcAft>
              <a:buFont typeface="Arial" panose="020B0604020202020204" pitchFamily="34" charset="0"/>
              <a:buNone/>
              <a:defRPr sz="1600" b="1" kern="1200">
                <a:solidFill>
                  <a:schemeClr val="tx1"/>
                </a:solidFill>
                <a:latin typeface="+mn-lt"/>
                <a:ea typeface="MS PGothic" panose="020B0600070205080204" pitchFamily="34" charset="-128"/>
                <a:cs typeface="+mn-cs"/>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pPr algn="l"/>
            <a:r>
              <a:rPr lang="en-US" sz="700">
                <a:solidFill>
                  <a:prstClr val="white">
                    <a:lumMod val="50000"/>
                  </a:prstClr>
                </a:solidFill>
              </a:rPr>
              <a:t>This document contains DRS Technologies proprietary information. Copyright © 2014 DRS Technologies, Inc. All rights reserved.</a:t>
            </a:r>
            <a:endParaRPr lang="en-US" sz="700" dirty="0">
              <a:solidFill>
                <a:prstClr val="white">
                  <a:lumMod val="50000"/>
                </a:prstClr>
              </a:solidFill>
            </a:endParaRPr>
          </a:p>
        </p:txBody>
      </p:sp>
    </p:spTree>
    <p:extLst>
      <p:ext uri="{BB962C8B-B14F-4D97-AF65-F5344CB8AC3E}">
        <p14:creationId xmlns:p14="http://schemas.microsoft.com/office/powerpoint/2010/main" val="384870240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UMAR Status Call 24 May 2018 </a:t>
            </a:r>
          </a:p>
        </p:txBody>
      </p:sp>
      <p:sp>
        <p:nvSpPr>
          <p:cNvPr id="7" name="Slide Number Placeholder 6"/>
          <p:cNvSpPr>
            <a:spLocks noGrp="1"/>
          </p:cNvSpPr>
          <p:nvPr>
            <p:ph type="sldNum" sz="quarter" idx="12"/>
          </p:nvPr>
        </p:nvSpPr>
        <p:spPr/>
        <p:txBody>
          <a:bodyPr/>
          <a:lstStyle/>
          <a:p>
            <a:fld id="{A40A6C8D-7AE8-46BD-A314-5A0F9037C8BC}" type="slidenum">
              <a:rPr lang="en-US" smtClean="0"/>
              <a:pPr/>
              <a:t>1</a:t>
            </a:fld>
            <a:endParaRPr lang="en-US"/>
          </a:p>
        </p:txBody>
      </p:sp>
      <p:sp>
        <p:nvSpPr>
          <p:cNvPr id="3" name="Content Placeholder 2"/>
          <p:cNvSpPr>
            <a:spLocks noGrp="1"/>
          </p:cNvSpPr>
          <p:nvPr>
            <p:ph idx="1"/>
          </p:nvPr>
        </p:nvSpPr>
        <p:spPr>
          <a:xfrm>
            <a:off x="332763" y="914401"/>
            <a:ext cx="8229600" cy="4038599"/>
          </a:xfrm>
        </p:spPr>
        <p:txBody>
          <a:bodyPr>
            <a:normAutofit/>
          </a:bodyPr>
          <a:lstStyle/>
          <a:p>
            <a:r>
              <a:rPr lang="en-US" dirty="0"/>
              <a:t>Outdoor Motor Testing over 1000 hours</a:t>
            </a:r>
          </a:p>
          <a:p>
            <a:r>
              <a:rPr lang="en-US" dirty="0"/>
              <a:t>Speed test successful.  Data reduction underway.</a:t>
            </a:r>
          </a:p>
        </p:txBody>
      </p:sp>
      <p:pic>
        <p:nvPicPr>
          <p:cNvPr id="4" name="Picture 3">
            <a:extLst>
              <a:ext uri="{FF2B5EF4-FFF2-40B4-BE49-F238E27FC236}">
                <a16:creationId xmlns:a16="http://schemas.microsoft.com/office/drawing/2014/main" id="{2FE3636E-2CD9-4382-AC3D-94AB477C81F3}"/>
              </a:ext>
            </a:extLst>
          </p:cNvPr>
          <p:cNvPicPr>
            <a:picLocks noChangeAspect="1"/>
          </p:cNvPicPr>
          <p:nvPr/>
        </p:nvPicPr>
        <p:blipFill>
          <a:blip r:embed="rId2"/>
          <a:stretch>
            <a:fillRect/>
          </a:stretch>
        </p:blipFill>
        <p:spPr>
          <a:xfrm>
            <a:off x="775981" y="2590800"/>
            <a:ext cx="7592037" cy="3788434"/>
          </a:xfrm>
          <a:prstGeom prst="rect">
            <a:avLst/>
          </a:prstGeom>
        </p:spPr>
      </p:pic>
    </p:spTree>
    <p:extLst>
      <p:ext uri="{BB962C8B-B14F-4D97-AF65-F5344CB8AC3E}">
        <p14:creationId xmlns:p14="http://schemas.microsoft.com/office/powerpoint/2010/main" val="546619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Look</a:t>
            </a:r>
          </a:p>
        </p:txBody>
      </p:sp>
      <p:sp>
        <p:nvSpPr>
          <p:cNvPr id="7" name="Slide Number Placeholder 6"/>
          <p:cNvSpPr>
            <a:spLocks noGrp="1"/>
          </p:cNvSpPr>
          <p:nvPr>
            <p:ph type="sldNum" sz="quarter" idx="12"/>
          </p:nvPr>
        </p:nvSpPr>
        <p:spPr/>
        <p:txBody>
          <a:bodyPr/>
          <a:lstStyle/>
          <a:p>
            <a:fld id="{A40A6C8D-7AE8-46BD-A314-5A0F9037C8BC}" type="slidenum">
              <a:rPr lang="en-US" smtClean="0"/>
              <a:pPr/>
              <a:t>2</a:t>
            </a:fld>
            <a:endParaRPr lang="en-US"/>
          </a:p>
        </p:txBody>
      </p:sp>
      <p:sp>
        <p:nvSpPr>
          <p:cNvPr id="3" name="Content Placeholder 2"/>
          <p:cNvSpPr>
            <a:spLocks noGrp="1"/>
          </p:cNvSpPr>
          <p:nvPr>
            <p:ph idx="1"/>
          </p:nvPr>
        </p:nvSpPr>
        <p:spPr>
          <a:xfrm>
            <a:off x="332763" y="914401"/>
            <a:ext cx="8229600" cy="2057399"/>
          </a:xfrm>
        </p:spPr>
        <p:txBody>
          <a:bodyPr>
            <a:normAutofit fontScale="85000" lnSpcReduction="20000"/>
          </a:bodyPr>
          <a:lstStyle/>
          <a:p>
            <a:r>
              <a:rPr lang="en-US" dirty="0"/>
              <a:t>Spitfire Aerodrome Speed Tests on Prototype UMAR at 200, 300, 400 ft.</a:t>
            </a:r>
          </a:p>
          <a:p>
            <a:r>
              <a:rPr lang="en-US" dirty="0"/>
              <a:t>4 speed set points. Roughly 6,12,18,25 knots</a:t>
            </a:r>
          </a:p>
          <a:p>
            <a:r>
              <a:rPr lang="en-US" dirty="0"/>
              <a:t>70 minutes in flight to fill out 12 point matrix with East/West Lap</a:t>
            </a:r>
          </a:p>
        </p:txBody>
      </p:sp>
      <p:pic>
        <p:nvPicPr>
          <p:cNvPr id="6" name="Picture 5">
            <a:extLst>
              <a:ext uri="{FF2B5EF4-FFF2-40B4-BE49-F238E27FC236}">
                <a16:creationId xmlns:a16="http://schemas.microsoft.com/office/drawing/2014/main" id="{98FF9795-CCD8-4188-AF98-4350CFF698BB}"/>
              </a:ext>
            </a:extLst>
          </p:cNvPr>
          <p:cNvPicPr>
            <a:picLocks noChangeAspect="1"/>
          </p:cNvPicPr>
          <p:nvPr/>
        </p:nvPicPr>
        <p:blipFill>
          <a:blip r:embed="rId2"/>
          <a:stretch>
            <a:fillRect/>
          </a:stretch>
        </p:blipFill>
        <p:spPr>
          <a:xfrm>
            <a:off x="0" y="2743200"/>
            <a:ext cx="9144000" cy="2934457"/>
          </a:xfrm>
          <a:prstGeom prst="rect">
            <a:avLst/>
          </a:prstGeom>
        </p:spPr>
      </p:pic>
      <p:sp>
        <p:nvSpPr>
          <p:cNvPr id="4" name="Rectangle 3">
            <a:extLst>
              <a:ext uri="{FF2B5EF4-FFF2-40B4-BE49-F238E27FC236}">
                <a16:creationId xmlns:a16="http://schemas.microsoft.com/office/drawing/2014/main" id="{8EEC4FA5-DF4F-461A-B3A0-E6033CFCF9EC}"/>
              </a:ext>
            </a:extLst>
          </p:cNvPr>
          <p:cNvSpPr/>
          <p:nvPr/>
        </p:nvSpPr>
        <p:spPr>
          <a:xfrm>
            <a:off x="228600" y="5791200"/>
            <a:ext cx="2514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B056A5A-64C4-4878-B590-51A586E907C4}"/>
              </a:ext>
            </a:extLst>
          </p:cNvPr>
          <p:cNvSpPr/>
          <p:nvPr/>
        </p:nvSpPr>
        <p:spPr>
          <a:xfrm>
            <a:off x="2895600" y="5791200"/>
            <a:ext cx="22098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8EE54A7-1FD4-4D2B-9F6C-E087506F3398}"/>
              </a:ext>
            </a:extLst>
          </p:cNvPr>
          <p:cNvSpPr/>
          <p:nvPr/>
        </p:nvSpPr>
        <p:spPr>
          <a:xfrm>
            <a:off x="5181600" y="5791200"/>
            <a:ext cx="1524000" cy="3651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CE1C56B-0C3D-49F9-87DC-D1DB47FD1FF7}"/>
              </a:ext>
            </a:extLst>
          </p:cNvPr>
          <p:cNvSpPr/>
          <p:nvPr/>
        </p:nvSpPr>
        <p:spPr>
          <a:xfrm>
            <a:off x="6781800" y="5791200"/>
            <a:ext cx="685800" cy="3651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554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20626</TotalTime>
  <Words>62</Words>
  <Application>Microsoft Office PowerPoint</Application>
  <PresentationFormat>On-screen Show (4:3)</PresentationFormat>
  <Paragraphs>9</Paragraphs>
  <Slides>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vt:i4>
      </vt:variant>
    </vt:vector>
  </HeadingPairs>
  <TitlesOfParts>
    <vt:vector size="8" baseType="lpstr">
      <vt:lpstr>MS PGothic</vt:lpstr>
      <vt:lpstr>MS PGothic</vt:lpstr>
      <vt:lpstr>Arial</vt:lpstr>
      <vt:lpstr>Calibri</vt:lpstr>
      <vt:lpstr>Office Theme</vt:lpstr>
      <vt:lpstr>Custom Design</vt:lpstr>
      <vt:lpstr>UMAR Status Call 24 May 2018 </vt:lpstr>
      <vt:lpstr>Quick Look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Joseph Pawelczyk</dc:creator>
  <cp:lastModifiedBy>Engineering</cp:lastModifiedBy>
  <cp:revision>820</cp:revision>
  <cp:lastPrinted>2018-04-23T16:18:25Z</cp:lastPrinted>
  <dcterms:created xsi:type="dcterms:W3CDTF">2014-02-07T15:43:06Z</dcterms:created>
  <dcterms:modified xsi:type="dcterms:W3CDTF">2018-07-03T18:04:35Z</dcterms:modified>
</cp:coreProperties>
</file>