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3.xml" ContentType="application/vnd.openxmlformats-officedocument.them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9" r:id="rId4"/>
    <p:sldMasterId id="2147483848" r:id="rId5"/>
    <p:sldMasterId id="2147483893" r:id="rId6"/>
  </p:sldMasterIdLst>
  <p:notesMasterIdLst>
    <p:notesMasterId r:id="rId9"/>
  </p:notesMasterIdLst>
  <p:handoutMasterIdLst>
    <p:handoutMasterId r:id="rId10"/>
  </p:handoutMasterIdLst>
  <p:sldIdLst>
    <p:sldId id="256" r:id="rId7"/>
    <p:sldId id="257" r:id="rId8"/>
  </p:sldIdLst>
  <p:sldSz cx="12192000" cy="6858000"/>
  <p:notesSz cx="6858000" cy="9144000"/>
  <p:custDataLst>
    <p:tags r:id="rId1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200"/>
    <a:srgbClr val="FFD2B2"/>
    <a:srgbClr val="FF5100"/>
    <a:srgbClr val="000000"/>
    <a:srgbClr val="FE6B00"/>
    <a:srgbClr val="FFB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8"/>
  </p:normalViewPr>
  <p:slideViewPr>
    <p:cSldViewPr snapToGrid="0" snapToObjects="1">
      <p:cViewPr>
        <p:scale>
          <a:sx n="100" d="100"/>
          <a:sy n="100" d="100"/>
        </p:scale>
        <p:origin x="-652" y="-804"/>
      </p:cViewPr>
      <p:guideLst/>
    </p:cSldViewPr>
  </p:slideViewPr>
  <p:notesTextViewPr>
    <p:cViewPr>
      <p:scale>
        <a:sx n="1" d="1"/>
        <a:sy n="1" d="1"/>
      </p:scale>
      <p:origin x="0" y="0"/>
    </p:cViewPr>
  </p:notesTextViewPr>
  <p:notesViewPr>
    <p:cSldViewPr snapToGrid="0" snapToObjects="1">
      <p:cViewPr varScale="1">
        <p:scale>
          <a:sx n="112" d="100"/>
          <a:sy n="112" d="100"/>
        </p:scale>
        <p:origin x="425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DF6EF0-CCC4-4971-931C-F5F346F619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60EEC2FA-0434-C42C-8A61-E96E54C30A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D2A774-8612-4CB9-93D5-1379D1D8B60F}" type="datetimeFigureOut">
              <a:rPr lang="en-DE" smtClean="0"/>
              <a:t>08/27/2024</a:t>
            </a:fld>
            <a:endParaRPr lang="en-DE"/>
          </a:p>
        </p:txBody>
      </p:sp>
      <p:sp>
        <p:nvSpPr>
          <p:cNvPr id="4" name="Footer Placeholder 3">
            <a:extLst>
              <a:ext uri="{FF2B5EF4-FFF2-40B4-BE49-F238E27FC236}">
                <a16:creationId xmlns:a16="http://schemas.microsoft.com/office/drawing/2014/main" id="{DD965371-24D8-CC4C-7537-9DEDBCCF33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A73E8273-D992-C422-649C-0F10EA5AB2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A6F1CA-7FF0-4781-8360-6D2AF7878136}" type="slidenum">
              <a:rPr lang="en-DE" smtClean="0"/>
              <a:t>‹Nr.›</a:t>
            </a:fld>
            <a:endParaRPr lang="en-DE"/>
          </a:p>
        </p:txBody>
      </p:sp>
    </p:spTree>
    <p:extLst>
      <p:ext uri="{BB962C8B-B14F-4D97-AF65-F5344CB8AC3E}">
        <p14:creationId xmlns:p14="http://schemas.microsoft.com/office/powerpoint/2010/main" val="1918341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7F1CA-CB09-3248-84FD-C07D7FF4C3A5}" type="datetimeFigureOut">
              <a:rPr lang="en-US" smtClean="0"/>
              <a:t>8/27/2024</a:t>
            </a:fld>
            <a:endParaRPr lang="en-US"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endParaRPr lang="en-US"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FB495-61F0-4D4C-BE28-BA0DCD00D58A}" type="slidenum">
              <a:rPr lang="en-US" smtClean="0"/>
              <a:t>‹Nr.›</a:t>
            </a:fld>
            <a:endParaRPr lang="en-US" dirty="0"/>
          </a:p>
        </p:txBody>
      </p:sp>
    </p:spTree>
    <p:extLst>
      <p:ext uri="{BB962C8B-B14F-4D97-AF65-F5344CB8AC3E}">
        <p14:creationId xmlns:p14="http://schemas.microsoft.com/office/powerpoint/2010/main" val="657527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s://www.linkedin.com/company/4flow-ag" TargetMode="External"/><Relationship Id="rId2" Type="http://schemas.openxmlformats.org/officeDocument/2006/relationships/hyperlink" Target="http://www.4flow.com/" TargetMode="External"/><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linkedin.com/company/4flow-ag" TargetMode="External"/><Relationship Id="rId2" Type="http://schemas.openxmlformats.org/officeDocument/2006/relationships/hyperlink" Target="http://www.4flow.com/" TargetMode="External"/><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hyperlink" Target="https://www.linkedin.com/company/4flow-ag" TargetMode="Externa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hyperlink" Target="http://www.4flow.com/" TargetMode="External"/><Relationship Id="rId5" Type="http://schemas.openxmlformats.org/officeDocument/2006/relationships/image" Target="../media/image6.emf"/><Relationship Id="rId4" Type="http://schemas.openxmlformats.org/officeDocument/2006/relationships/oleObject" Target="../embeddings/oleObject23.bin"/></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hyperlink" Target="https://www.linkedin.com/company/4flow-ag" TargetMode="Externa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hyperlink" Target="http://www.4flow.com/" TargetMode="External"/><Relationship Id="rId5" Type="http://schemas.openxmlformats.org/officeDocument/2006/relationships/image" Target="../media/image6.emf"/><Relationship Id="rId4" Type="http://schemas.openxmlformats.org/officeDocument/2006/relationships/oleObject" Target="../embeddings/oleObject24.bin"/></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8.xml"/><Relationship Id="rId6" Type="http://schemas.openxmlformats.org/officeDocument/2006/relationships/hyperlink" Target="https://www.linkedin.com/company/4flow-ag" TargetMode="External"/><Relationship Id="rId5" Type="http://schemas.openxmlformats.org/officeDocument/2006/relationships/hyperlink" Target="http://www.4flow.com/" TargetMode="Externa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9.xml"/><Relationship Id="rId6" Type="http://schemas.openxmlformats.org/officeDocument/2006/relationships/hyperlink" Target="https://www.linkedin.com/company/4flow-ag" TargetMode="External"/><Relationship Id="rId5" Type="http://schemas.openxmlformats.org/officeDocument/2006/relationships/hyperlink" Target="http://www.4flow.com/" TargetMode="External"/><Relationship Id="rId4"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0.xml"/><Relationship Id="rId6" Type="http://schemas.openxmlformats.org/officeDocument/2006/relationships/hyperlink" Target="https://www.linkedin.com/company/4flow-ag" TargetMode="External"/><Relationship Id="rId5" Type="http://schemas.openxmlformats.org/officeDocument/2006/relationships/hyperlink" Target="http://www.4flow.com/" TargetMode="Externa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1.xml"/><Relationship Id="rId6" Type="http://schemas.openxmlformats.org/officeDocument/2006/relationships/hyperlink" Target="https://www.linkedin.com/company/4flow-ag" TargetMode="External"/><Relationship Id="rId5" Type="http://schemas.openxmlformats.org/officeDocument/2006/relationships/hyperlink" Target="http://www.4flow.com/" TargetMode="External"/><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hyperlink" Target="http://www.4flow.com/" TargetMode="External"/></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2.xml"/><Relationship Id="rId1" Type="http://schemas.openxmlformats.org/officeDocument/2006/relationships/tags" Target="../tags/tag54.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2.xml"/><Relationship Id="rId1" Type="http://schemas.openxmlformats.org/officeDocument/2006/relationships/tags" Target="../tags/tag55.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2.xml"/><Relationship Id="rId1" Type="http://schemas.openxmlformats.org/officeDocument/2006/relationships/tags" Target="../tags/tag56.xml"/><Relationship Id="rId4" Type="http://schemas.openxmlformats.org/officeDocument/2006/relationships/image" Target="../media/image1.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2.xml"/><Relationship Id="rId1" Type="http://schemas.openxmlformats.org/officeDocument/2006/relationships/tags" Target="../tags/tag57.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1.emf"/><Relationship Id="rId4" Type="http://schemas.openxmlformats.org/officeDocument/2006/relationships/oleObject" Target="../embeddings/oleObject41.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1.emf"/><Relationship Id="rId4" Type="http://schemas.openxmlformats.org/officeDocument/2006/relationships/oleObject" Target="../embeddings/oleObject42.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1.emf"/><Relationship Id="rId4" Type="http://schemas.openxmlformats.org/officeDocument/2006/relationships/oleObject" Target="../embeddings/oleObject43.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4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1.emf"/><Relationship Id="rId4" Type="http://schemas.openxmlformats.org/officeDocument/2006/relationships/oleObject" Target="../embeddings/oleObject45.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1.emf"/><Relationship Id="rId4" Type="http://schemas.openxmlformats.org/officeDocument/2006/relationships/oleObject" Target="../embeddings/oleObject47.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55.xml.rels><?xml version="1.0" encoding="UTF-8" standalone="yes"?>
<Relationships xmlns="http://schemas.openxmlformats.org/package/2006/relationships"><Relationship Id="rId3" Type="http://schemas.openxmlformats.org/officeDocument/2006/relationships/hyperlink" Target="https://www.linkedin.com/company/4flow-ag" TargetMode="External"/><Relationship Id="rId2" Type="http://schemas.openxmlformats.org/officeDocument/2006/relationships/hyperlink" Target="http://www.4flow.com/" TargetMode="External"/><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3" Type="http://schemas.openxmlformats.org/officeDocument/2006/relationships/hyperlink" Target="https://www.linkedin.com/company/4flow-ag" TargetMode="External"/><Relationship Id="rId2" Type="http://schemas.openxmlformats.org/officeDocument/2006/relationships/hyperlink" Target="http://www.4flow.com/" TargetMode="External"/><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2.xml"/><Relationship Id="rId7" Type="http://schemas.openxmlformats.org/officeDocument/2006/relationships/hyperlink" Target="https://www.linkedin.com/company/4flow-ag" TargetMode="Externa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hyperlink" Target="http://www.4flow.com/" TargetMode="External"/><Relationship Id="rId5" Type="http://schemas.openxmlformats.org/officeDocument/2006/relationships/image" Target="../media/image6.emf"/><Relationship Id="rId4" Type="http://schemas.openxmlformats.org/officeDocument/2006/relationships/oleObject" Target="../embeddings/oleObject23.bin"/></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2.xml"/><Relationship Id="rId7" Type="http://schemas.openxmlformats.org/officeDocument/2006/relationships/hyperlink" Target="https://www.linkedin.com/company/4flow-ag" TargetMode="Externa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hyperlink" Target="http://www.4flow.com/" TargetMode="External"/><Relationship Id="rId5" Type="http://schemas.openxmlformats.org/officeDocument/2006/relationships/image" Target="../media/image6.emf"/><Relationship Id="rId4" Type="http://schemas.openxmlformats.org/officeDocument/2006/relationships/oleObject" Target="../embeddings/oleObject24.bin"/></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49.bin"/><Relationship Id="rId7"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98.xml"/><Relationship Id="rId6" Type="http://schemas.openxmlformats.org/officeDocument/2006/relationships/hyperlink" Target="https://www.linkedin.com/company/4flow-ag" TargetMode="External"/><Relationship Id="rId5" Type="http://schemas.openxmlformats.org/officeDocument/2006/relationships/hyperlink" Target="http://www.4flow.com/" TargetMode="Externa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0.bin"/><Relationship Id="rId7"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99.xml"/><Relationship Id="rId6" Type="http://schemas.openxmlformats.org/officeDocument/2006/relationships/hyperlink" Target="https://www.linkedin.com/company/4flow-ag" TargetMode="External"/><Relationship Id="rId5" Type="http://schemas.openxmlformats.org/officeDocument/2006/relationships/hyperlink" Target="http://www.4flow.com/" TargetMode="Externa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51.bin"/><Relationship Id="rId7"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00.xml"/><Relationship Id="rId6" Type="http://schemas.openxmlformats.org/officeDocument/2006/relationships/hyperlink" Target="https://www.linkedin.com/company/4flow-ag" TargetMode="External"/><Relationship Id="rId5" Type="http://schemas.openxmlformats.org/officeDocument/2006/relationships/hyperlink" Target="http://www.4flow.com/" TargetMode="Externa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52.bin"/><Relationship Id="rId7"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01.xml"/><Relationship Id="rId6" Type="http://schemas.openxmlformats.org/officeDocument/2006/relationships/hyperlink" Target="https://www.linkedin.com/company/4flow-ag" TargetMode="External"/><Relationship Id="rId5" Type="http://schemas.openxmlformats.org/officeDocument/2006/relationships/hyperlink" Target="http://www.4flow.com/" TargetMode="External"/><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hyperlink" Target="http://www.4flow.com/" TargetMode="External"/></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3.xml"/><Relationship Id="rId1" Type="http://schemas.openxmlformats.org/officeDocument/2006/relationships/tags" Target="../tags/tag104.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3.xml"/><Relationship Id="rId1" Type="http://schemas.openxmlformats.org/officeDocument/2006/relationships/tags" Target="../tags/tag105.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3.xml"/><Relationship Id="rId1" Type="http://schemas.openxmlformats.org/officeDocument/2006/relationships/tags" Target="../tags/tag106.xml"/><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3.xml"/><Relationship Id="rId1" Type="http://schemas.openxmlformats.org/officeDocument/2006/relationships/tags" Target="../tags/tag107.xml"/><Relationship Id="rId4" Type="http://schemas.openxmlformats.org/officeDocument/2006/relationships/image" Target="../media/image1.emf"/></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image" Target="../media/image1.emf"/><Relationship Id="rId4" Type="http://schemas.openxmlformats.org/officeDocument/2006/relationships/oleObject" Target="../embeddings/oleObject58.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1.emf"/><Relationship Id="rId4" Type="http://schemas.openxmlformats.org/officeDocument/2006/relationships/oleObject" Target="../embeddings/oleObject60.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1.emf"/><Relationship Id="rId4" Type="http://schemas.openxmlformats.org/officeDocument/2006/relationships/oleObject" Target="../embeddings/oleObject61.bin"/></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1.emf"/><Relationship Id="rId4" Type="http://schemas.openxmlformats.org/officeDocument/2006/relationships/oleObject" Target="../embeddings/oleObject62.bin"/></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1.emf"/><Relationship Id="rId4" Type="http://schemas.openxmlformats.org/officeDocument/2006/relationships/oleObject" Target="../embeddings/oleObject63.bin"/></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1.emf"/><Relationship Id="rId4" Type="http://schemas.openxmlformats.org/officeDocument/2006/relationships/oleObject" Target="../embeddings/oleObject64.bin"/></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1.emf"/><Relationship Id="rId4" Type="http://schemas.openxmlformats.org/officeDocument/2006/relationships/oleObject" Target="../embeddings/oleObject6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image" Target="../media/image1.emf"/><Relationship Id="rId4" Type="http://schemas.openxmlformats.org/officeDocument/2006/relationships/oleObject" Target="../embeddings/oleObject66.bin"/></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1.emf"/><Relationship Id="rId4" Type="http://schemas.openxmlformats.org/officeDocument/2006/relationships/oleObject" Target="../embeddings/oleObject69.bin"/></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s://www.linkedin.com/company/4flow-ag" TargetMode="External"/><Relationship Id="rId2" Type="http://schemas.openxmlformats.org/officeDocument/2006/relationships/hyperlink" Target="http://www.4flow.com/" TargetMode="External"/><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s://www.linkedin.com/company/4flow-ag" TargetMode="External"/><Relationship Id="rId2" Type="http://schemas.openxmlformats.org/officeDocument/2006/relationships/hyperlink" Target="http://www.4flow.com/" TargetMode="External"/><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8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3.xml"/><Relationship Id="rId7" Type="http://schemas.openxmlformats.org/officeDocument/2006/relationships/hyperlink" Target="https://www.linkedin.com/company/4flow-ag" TargetMode="Externa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hyperlink" Target="http://www.4flow.com/" TargetMode="External"/><Relationship Id="rId5" Type="http://schemas.openxmlformats.org/officeDocument/2006/relationships/image" Target="../media/image6.emf"/><Relationship Id="rId4" Type="http://schemas.openxmlformats.org/officeDocument/2006/relationships/oleObject" Target="../embeddings/oleObject23.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3.xml"/><Relationship Id="rId7" Type="http://schemas.openxmlformats.org/officeDocument/2006/relationships/hyperlink" Target="https://www.linkedin.com/company/4flow-ag" TargetMode="Externa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hyperlink" Target="http://www.4flow.com/" TargetMode="External"/><Relationship Id="rId5" Type="http://schemas.openxmlformats.org/officeDocument/2006/relationships/image" Target="../media/image6.emf"/><Relationship Id="rId4" Type="http://schemas.openxmlformats.org/officeDocument/2006/relationships/oleObject" Target="../embeddings/oleObject24.bin"/></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71.bin"/><Relationship Id="rId7"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148.xml"/><Relationship Id="rId6" Type="http://schemas.openxmlformats.org/officeDocument/2006/relationships/hyperlink" Target="https://www.linkedin.com/company/4flow-ag" TargetMode="External"/><Relationship Id="rId5" Type="http://schemas.openxmlformats.org/officeDocument/2006/relationships/hyperlink" Target="http://www.4flow.com/" TargetMode="External"/><Relationship Id="rId4" Type="http://schemas.openxmlformats.org/officeDocument/2006/relationships/image" Target="../media/image1.emf"/></Relationships>
</file>

<file path=ppt/slideLayouts/_rels/slideLayout92.xml.rels><?xml version="1.0" encoding="UTF-8" standalone="yes"?>
<Relationships xmlns="http://schemas.openxmlformats.org/package/2006/relationships"><Relationship Id="rId3" Type="http://schemas.openxmlformats.org/officeDocument/2006/relationships/oleObject" Target="../embeddings/oleObject72.bin"/><Relationship Id="rId7"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149.xml"/><Relationship Id="rId6" Type="http://schemas.openxmlformats.org/officeDocument/2006/relationships/hyperlink" Target="https://www.linkedin.com/company/4flow-ag" TargetMode="External"/><Relationship Id="rId5" Type="http://schemas.openxmlformats.org/officeDocument/2006/relationships/hyperlink" Target="http://www.4flow.com/" TargetMode="External"/><Relationship Id="rId4" Type="http://schemas.openxmlformats.org/officeDocument/2006/relationships/image" Target="../media/image1.emf"/></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73.bin"/><Relationship Id="rId7"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150.xml"/><Relationship Id="rId6" Type="http://schemas.openxmlformats.org/officeDocument/2006/relationships/hyperlink" Target="https://www.linkedin.com/company/4flow-ag" TargetMode="External"/><Relationship Id="rId5" Type="http://schemas.openxmlformats.org/officeDocument/2006/relationships/hyperlink" Target="http://www.4flow.com/" TargetMode="External"/><Relationship Id="rId4" Type="http://schemas.openxmlformats.org/officeDocument/2006/relationships/image" Target="../media/image1.emf"/></Relationships>
</file>

<file path=ppt/slideLayouts/_rels/slideLayout94.xml.rels><?xml version="1.0" encoding="UTF-8" standalone="yes"?>
<Relationships xmlns="http://schemas.openxmlformats.org/package/2006/relationships"><Relationship Id="rId3" Type="http://schemas.openxmlformats.org/officeDocument/2006/relationships/oleObject" Target="../embeddings/oleObject74.bin"/><Relationship Id="rId7"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151.xml"/><Relationship Id="rId6" Type="http://schemas.openxmlformats.org/officeDocument/2006/relationships/hyperlink" Target="https://www.linkedin.com/company/4flow-ag" TargetMode="External"/><Relationship Id="rId5" Type="http://schemas.openxmlformats.org/officeDocument/2006/relationships/hyperlink" Target="http://www.4flow.com/" TargetMode="External"/><Relationship Id="rId4" Type="http://schemas.openxmlformats.org/officeDocument/2006/relationships/image" Target="../media/image1.emf"/></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11.png"/><Relationship Id="rId4" Type="http://schemas.openxmlformats.org/officeDocument/2006/relationships/hyperlink" Target="http://www.4flow.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no imag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2AB81F62-B0D9-4C0F-A27A-3119B9F920A4}"/>
              </a:ext>
            </a:extLst>
          </p:cNvPr>
          <p:cNvGraphicFramePr>
            <a:graphicFrameLocks noChangeAspect="1"/>
          </p:cNvGraphicFramePr>
          <p:nvPr userDrawn="1">
            <p:custDataLst>
              <p:tags r:id="rId1"/>
            </p:custDataLst>
            <p:extLst>
              <p:ext uri="{D42A27DB-BD31-4B8C-83A1-F6EECF244321}">
                <p14:modId xmlns:p14="http://schemas.microsoft.com/office/powerpoint/2010/main" val="35485978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hteck 2">
            <a:extLst>
              <a:ext uri="{FF2B5EF4-FFF2-40B4-BE49-F238E27FC236}">
                <a16:creationId xmlns:a16="http://schemas.microsoft.com/office/drawing/2014/main" id="{424BB44C-CB23-064B-9091-28659C8E0BB9}"/>
              </a:ext>
            </a:extLst>
          </p:cNvPr>
          <p:cNvSpPr/>
          <p:nvPr userDrawn="1"/>
        </p:nvSpPr>
        <p:spPr>
          <a:xfrm>
            <a:off x="911225" y="1484313"/>
            <a:ext cx="11280775" cy="3575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Gerade Verbindung 4">
            <a:extLst>
              <a:ext uri="{FF2B5EF4-FFF2-40B4-BE49-F238E27FC236}">
                <a16:creationId xmlns:a16="http://schemas.microsoft.com/office/drawing/2014/main" id="{FD65D9F0-89A7-0046-84B6-0064FEF37A01}"/>
              </a:ext>
            </a:extLst>
          </p:cNvPr>
          <p:cNvCxnSpPr>
            <a:cxnSpLocks/>
          </p:cNvCxnSpPr>
          <p:nvPr userDrawn="1"/>
        </p:nvCxnSpPr>
        <p:spPr>
          <a:xfrm>
            <a:off x="0" y="5060197"/>
            <a:ext cx="9551988" cy="0"/>
          </a:xfrm>
          <a:prstGeom prst="line">
            <a:avLst/>
          </a:prstGeom>
          <a:ln w="825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platzhalter 20">
            <a:extLst>
              <a:ext uri="{FF2B5EF4-FFF2-40B4-BE49-F238E27FC236}">
                <a16:creationId xmlns:a16="http://schemas.microsoft.com/office/drawing/2014/main" id="{56946BB0-202A-264B-9B03-672AEB7A1E4F}"/>
              </a:ext>
            </a:extLst>
          </p:cNvPr>
          <p:cNvSpPr>
            <a:spLocks noGrp="1"/>
          </p:cNvSpPr>
          <p:nvPr>
            <p:ph type="body" sz="quarter" idx="10" hasCustomPrompt="1"/>
          </p:nvPr>
        </p:nvSpPr>
        <p:spPr>
          <a:xfrm>
            <a:off x="1500188" y="2495550"/>
            <a:ext cx="10283825" cy="320675"/>
          </a:xfrm>
        </p:spPr>
        <p:txBody>
          <a:bodyPr/>
          <a:lstStyle>
            <a:lvl1pPr marL="0" indent="0">
              <a:lnSpc>
                <a:spcPts val="3400"/>
              </a:lnSpc>
              <a:buNone/>
              <a:defRPr sz="2700" b="1">
                <a:solidFill>
                  <a:schemeClr val="accent1"/>
                </a:solidFill>
              </a:defRPr>
            </a:lvl1pPr>
          </a:lstStyle>
          <a:p>
            <a:pPr lvl="0"/>
            <a:r>
              <a:rPr lang="en-US" noProof="0" dirty="0" err="1"/>
              <a:t>Mastertitelformat</a:t>
            </a:r>
            <a:r>
              <a:rPr lang="en-US" noProof="0" dirty="0"/>
              <a:t> </a:t>
            </a:r>
            <a:r>
              <a:rPr lang="en-US" noProof="0" dirty="0" err="1"/>
              <a:t>bearbeiten</a:t>
            </a:r>
            <a:endParaRPr lang="en-US" noProof="0" dirty="0"/>
          </a:p>
        </p:txBody>
      </p:sp>
      <p:sp>
        <p:nvSpPr>
          <p:cNvPr id="7" name="Textplatzhalter 20">
            <a:extLst>
              <a:ext uri="{FF2B5EF4-FFF2-40B4-BE49-F238E27FC236}">
                <a16:creationId xmlns:a16="http://schemas.microsoft.com/office/drawing/2014/main" id="{5957AB4D-BB51-E149-942A-C287A3B18D84}"/>
              </a:ext>
            </a:extLst>
          </p:cNvPr>
          <p:cNvSpPr>
            <a:spLocks noGrp="1"/>
          </p:cNvSpPr>
          <p:nvPr>
            <p:ph type="body" sz="quarter" idx="11" hasCustomPrompt="1"/>
          </p:nvPr>
        </p:nvSpPr>
        <p:spPr>
          <a:xfrm>
            <a:off x="1500188" y="3000375"/>
            <a:ext cx="10283825" cy="428625"/>
          </a:xfrm>
        </p:spPr>
        <p:txBody>
          <a:bodyPr/>
          <a:lstStyle>
            <a:lvl1pPr marL="0" indent="0">
              <a:lnSpc>
                <a:spcPts val="3400"/>
              </a:lnSpc>
              <a:buNone/>
              <a:defRPr sz="2700" b="1">
                <a:solidFill>
                  <a:schemeClr val="accent1"/>
                </a:solidFill>
              </a:defRPr>
            </a:lvl1pPr>
          </a:lstStyle>
          <a:p>
            <a:pPr lvl="0"/>
            <a:r>
              <a:rPr lang="en-US" noProof="0"/>
              <a:t>Mastertitelformat bearbeiten</a:t>
            </a:r>
          </a:p>
        </p:txBody>
      </p:sp>
      <p:sp>
        <p:nvSpPr>
          <p:cNvPr id="9" name="Textplatzhalter 20">
            <a:extLst>
              <a:ext uri="{FF2B5EF4-FFF2-40B4-BE49-F238E27FC236}">
                <a16:creationId xmlns:a16="http://schemas.microsoft.com/office/drawing/2014/main" id="{465D2E1B-3CAF-5641-AA23-B7B44AF01173}"/>
              </a:ext>
            </a:extLst>
          </p:cNvPr>
          <p:cNvSpPr>
            <a:spLocks noGrp="1"/>
          </p:cNvSpPr>
          <p:nvPr>
            <p:ph type="body" sz="quarter" idx="12" hasCustomPrompt="1"/>
          </p:nvPr>
        </p:nvSpPr>
        <p:spPr>
          <a:xfrm>
            <a:off x="1487488" y="3509586"/>
            <a:ext cx="10283825" cy="428625"/>
          </a:xfrm>
        </p:spPr>
        <p:txBody>
          <a:bodyPr/>
          <a:lstStyle>
            <a:lvl1pPr marL="0" indent="0">
              <a:lnSpc>
                <a:spcPts val="3400"/>
              </a:lnSpc>
              <a:buNone/>
              <a:defRPr sz="2700">
                <a:solidFill>
                  <a:schemeClr val="bg1"/>
                </a:solidFill>
              </a:defRPr>
            </a:lvl1pPr>
          </a:lstStyle>
          <a:p>
            <a:pPr lvl="0"/>
            <a:r>
              <a:rPr lang="en-US" noProof="0" dirty="0" err="1"/>
              <a:t>Mastertitelformat</a:t>
            </a:r>
            <a:r>
              <a:rPr lang="en-US" noProof="0" dirty="0"/>
              <a:t> </a:t>
            </a:r>
            <a:r>
              <a:rPr lang="en-US" noProof="0" dirty="0" err="1"/>
              <a:t>bearbeiten</a:t>
            </a:r>
            <a:endParaRPr lang="en-US" noProof="0" dirty="0"/>
          </a:p>
        </p:txBody>
      </p:sp>
      <p:pic>
        <p:nvPicPr>
          <p:cNvPr id="19" name="Grafik 18">
            <a:extLst>
              <a:ext uri="{FF2B5EF4-FFF2-40B4-BE49-F238E27FC236}">
                <a16:creationId xmlns:a16="http://schemas.microsoft.com/office/drawing/2014/main" id="{F5480AC8-566B-4FEB-AEB0-2C2B2C6AAD9F}"/>
              </a:ext>
            </a:extLst>
          </p:cNvPr>
          <p:cNvPicPr>
            <a:picLocks noChangeAspect="1"/>
          </p:cNvPicPr>
          <p:nvPr userDrawn="1"/>
        </p:nvPicPr>
        <p:blipFill>
          <a:blip r:embed="rId5"/>
          <a:stretch>
            <a:fillRect/>
          </a:stretch>
        </p:blipFill>
        <p:spPr>
          <a:xfrm>
            <a:off x="8400599" y="225425"/>
            <a:ext cx="3456439" cy="795530"/>
          </a:xfrm>
          <a:prstGeom prst="rect">
            <a:avLst/>
          </a:prstGeom>
        </p:spPr>
      </p:pic>
      <p:sp>
        <p:nvSpPr>
          <p:cNvPr id="10" name="Inhaltsplatzhalter 2">
            <a:extLst>
              <a:ext uri="{FF2B5EF4-FFF2-40B4-BE49-F238E27FC236}">
                <a16:creationId xmlns:a16="http://schemas.microsoft.com/office/drawing/2014/main" id="{2BF718C9-B543-40C1-B8E2-A31131D35465}"/>
              </a:ext>
            </a:extLst>
          </p:cNvPr>
          <p:cNvSpPr>
            <a:spLocks noGrp="1"/>
          </p:cNvSpPr>
          <p:nvPr>
            <p:ph sz="quarter" idx="14" hasCustomPrompt="1"/>
          </p:nvPr>
        </p:nvSpPr>
        <p:spPr>
          <a:xfrm>
            <a:off x="10110788" y="6021388"/>
            <a:ext cx="1746250" cy="611187"/>
          </a:xfrm>
        </p:spPr>
        <p:txBody>
          <a:bodyPr/>
          <a:lstStyle>
            <a:lvl1pPr marL="0" indent="0" algn="r">
              <a:buFontTx/>
              <a:buNone/>
              <a:defRPr/>
            </a:lvl1pPr>
          </a:lstStyle>
          <a:p>
            <a:pPr lvl="0"/>
            <a:r>
              <a:rPr lang="de-DE" dirty="0" err="1"/>
              <a:t>Placeholder</a:t>
            </a:r>
            <a:endParaRPr lang="de-DE" dirty="0"/>
          </a:p>
          <a:p>
            <a:pPr lvl="0"/>
            <a:r>
              <a:rPr lang="de-DE" dirty="0" err="1"/>
              <a:t>customer</a:t>
            </a:r>
            <a:r>
              <a:rPr lang="de-DE" dirty="0"/>
              <a:t> logo</a:t>
            </a:r>
          </a:p>
        </p:txBody>
      </p:sp>
    </p:spTree>
    <p:extLst>
      <p:ext uri="{BB962C8B-B14F-4D97-AF65-F5344CB8AC3E}">
        <p14:creationId xmlns:p14="http://schemas.microsoft.com/office/powerpoint/2010/main" val="2884816110"/>
      </p:ext>
    </p:extLst>
  </p:cSld>
  <p:clrMapOvr>
    <a:masterClrMapping/>
  </p:clrMapOvr>
  <p:extLst>
    <p:ext uri="{DCECCB84-F9BA-43D5-87BE-67443E8EF086}">
      <p15:sldGuideLst xmlns:p15="http://schemas.microsoft.com/office/powerpoint/2012/main">
        <p15:guide id="1" orient="horz" pos="2409" userDrawn="1">
          <p15:clr>
            <a:srgbClr val="FBAE40"/>
          </p15:clr>
        </p15:guide>
        <p15:guide id="2" orient="horz" pos="20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heading, lin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CD50FE-F9ED-4812-8B24-DC7A42D4D031}"/>
              </a:ext>
            </a:extLst>
          </p:cNvPr>
          <p:cNvGraphicFramePr>
            <a:graphicFrameLocks noChangeAspect="1"/>
          </p:cNvGraphicFramePr>
          <p:nvPr userDrawn="1">
            <p:custDataLst>
              <p:tags r:id="rId1"/>
            </p:custDataLst>
            <p:extLst>
              <p:ext uri="{D42A27DB-BD31-4B8C-83A1-F6EECF244321}">
                <p14:modId xmlns:p14="http://schemas.microsoft.com/office/powerpoint/2010/main" val="3318255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3F1030F8-53D6-4CBB-B826-B0FACFB8D368}"/>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cxnSp>
        <p:nvCxnSpPr>
          <p:cNvPr id="8" name="Gerade Verbindung 12">
            <a:extLst>
              <a:ext uri="{FF2B5EF4-FFF2-40B4-BE49-F238E27FC236}">
                <a16:creationId xmlns:a16="http://schemas.microsoft.com/office/drawing/2014/main" id="{8F32331B-2824-0FBC-2C36-F6BD1D8598FD}"/>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83780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placeholder image, lin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5E63F42-EC6A-4F16-92C8-BAAA3B9B2A59}"/>
              </a:ext>
            </a:extLst>
          </p:cNvPr>
          <p:cNvGraphicFramePr>
            <a:graphicFrameLocks noChangeAspect="1"/>
          </p:cNvGraphicFramePr>
          <p:nvPr userDrawn="1">
            <p:custDataLst>
              <p:tags r:id="rId1"/>
            </p:custDataLst>
            <p:extLst>
              <p:ext uri="{D42A27DB-BD31-4B8C-83A1-F6EECF244321}">
                <p14:modId xmlns:p14="http://schemas.microsoft.com/office/powerpoint/2010/main" val="907232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6489A435-339A-4BD6-A15B-CD3978B06C4C}"/>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4" name="Inhaltsplatzhalter 3">
            <a:extLst>
              <a:ext uri="{FF2B5EF4-FFF2-40B4-BE49-F238E27FC236}">
                <a16:creationId xmlns:a16="http://schemas.microsoft.com/office/drawing/2014/main" id="{34413171-28AB-2246-90D4-1D4B7B843DAE}"/>
              </a:ext>
            </a:extLst>
          </p:cNvPr>
          <p:cNvSpPr>
            <a:spLocks noGrp="1"/>
          </p:cNvSpPr>
          <p:nvPr>
            <p:ph sz="quarter" idx="18"/>
          </p:nvPr>
        </p:nvSpPr>
        <p:spPr>
          <a:xfrm>
            <a:off x="1487488" y="1808163"/>
            <a:ext cx="10369550" cy="4213225"/>
          </a:xfrm>
        </p:spPr>
        <p:txBody>
          <a:bodyPr numCol="2" spcCol="324000"/>
          <a:lstStyle/>
          <a:p>
            <a:pPr lvl="0"/>
            <a:r>
              <a:rPr lang="de-DE"/>
              <a:t>Mastertextformat bearbeiten</a:t>
            </a:r>
          </a:p>
          <a:p>
            <a:pPr lvl="1"/>
            <a:r>
              <a:rPr lang="de-DE"/>
              <a:t>Zweite Ebene</a:t>
            </a:r>
          </a:p>
          <a:p>
            <a:pPr lvl="2"/>
            <a:r>
              <a:rPr lang="de-DE"/>
              <a:t>Dritte Ebene</a:t>
            </a:r>
          </a:p>
          <a:p>
            <a:pPr lvl="3"/>
            <a:r>
              <a:rPr lang="de-DE"/>
              <a:t>Vierte Ebene</a:t>
            </a:r>
          </a:p>
        </p:txBody>
      </p:sp>
      <p:cxnSp>
        <p:nvCxnSpPr>
          <p:cNvPr id="7" name="Gerade Verbindung 12">
            <a:extLst>
              <a:ext uri="{FF2B5EF4-FFF2-40B4-BE49-F238E27FC236}">
                <a16:creationId xmlns:a16="http://schemas.microsoft.com/office/drawing/2014/main" id="{04550372-DABE-6B82-FB39-BF6D87ECE0BB}"/>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61977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ine, 1 column">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C21D370-5E9B-485B-9DDD-CC5B9650BC9D}"/>
              </a:ext>
            </a:extLst>
          </p:cNvPr>
          <p:cNvGraphicFramePr>
            <a:graphicFrameLocks noChangeAspect="1"/>
          </p:cNvGraphicFramePr>
          <p:nvPr userDrawn="1">
            <p:custDataLst>
              <p:tags r:id="rId1"/>
            </p:custDataLst>
            <p:extLst>
              <p:ext uri="{D42A27DB-BD31-4B8C-83A1-F6EECF244321}">
                <p14:modId xmlns:p14="http://schemas.microsoft.com/office/powerpoint/2010/main" val="33850822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5C21D370-5E9B-485B-9DDD-CC5B9650BC9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4956725F-4345-4CE2-ABF0-309758D754B2}"/>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1" spcCol="324000">
            <a:noAutofit/>
          </a:bodyPr>
          <a:lstStyle/>
          <a:p>
            <a:pPr lvl="0"/>
            <a:r>
              <a:rPr lang="de-DE"/>
              <a:t>Mastertextformat bearbeiten</a:t>
            </a:r>
          </a:p>
          <a:p>
            <a:pPr lvl="1"/>
            <a:r>
              <a:rPr lang="de-DE"/>
              <a:t>Zweite Ebene</a:t>
            </a:r>
          </a:p>
          <a:p>
            <a:pPr lvl="2"/>
            <a:r>
              <a:rPr lang="de-DE"/>
              <a:t>Dritte Ebene</a:t>
            </a:r>
          </a:p>
          <a:p>
            <a:pPr lvl="3"/>
            <a:r>
              <a:rPr lang="de-DE"/>
              <a:t>Vierte Ebene</a:t>
            </a:r>
          </a:p>
        </p:txBody>
      </p:sp>
      <p:cxnSp>
        <p:nvCxnSpPr>
          <p:cNvPr id="8" name="Gerade Verbindung 12">
            <a:extLst>
              <a:ext uri="{FF2B5EF4-FFF2-40B4-BE49-F238E27FC236}">
                <a16:creationId xmlns:a16="http://schemas.microsoft.com/office/drawing/2014/main" id="{1FC4CF83-85BB-96C1-F6CE-77D66233C1C9}"/>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56761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ine, 2 columns">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C21D370-5E9B-485B-9DDD-CC5B9650BC9D}"/>
              </a:ext>
            </a:extLst>
          </p:cNvPr>
          <p:cNvGraphicFramePr>
            <a:graphicFrameLocks noChangeAspect="1"/>
          </p:cNvGraphicFramePr>
          <p:nvPr userDrawn="1">
            <p:custDataLst>
              <p:tags r:id="rId1"/>
            </p:custDataLst>
            <p:extLst>
              <p:ext uri="{D42A27DB-BD31-4B8C-83A1-F6EECF244321}">
                <p14:modId xmlns:p14="http://schemas.microsoft.com/office/powerpoint/2010/main" val="580567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4956725F-4345-4CE2-ABF0-309758D754B2}"/>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2" spcCol="324000">
            <a:noAutofit/>
          </a:bodyPr>
          <a:lstStyle/>
          <a:p>
            <a:pPr lvl="0"/>
            <a:r>
              <a:rPr lang="de-DE"/>
              <a:t>Mastertextformat bearbeiten</a:t>
            </a:r>
          </a:p>
          <a:p>
            <a:pPr lvl="1"/>
            <a:r>
              <a:rPr lang="de-DE"/>
              <a:t>Zweite Ebene</a:t>
            </a:r>
          </a:p>
          <a:p>
            <a:pPr lvl="2"/>
            <a:r>
              <a:rPr lang="de-DE"/>
              <a:t>Dritte Ebene</a:t>
            </a:r>
          </a:p>
          <a:p>
            <a:pPr lvl="3"/>
            <a:r>
              <a:rPr lang="de-DE"/>
              <a:t>Vierte Ebene</a:t>
            </a:r>
          </a:p>
        </p:txBody>
      </p:sp>
      <p:cxnSp>
        <p:nvCxnSpPr>
          <p:cNvPr id="8" name="Gerade Verbindung 12">
            <a:extLst>
              <a:ext uri="{FF2B5EF4-FFF2-40B4-BE49-F238E27FC236}">
                <a16:creationId xmlns:a16="http://schemas.microsoft.com/office/drawing/2014/main" id="{1C9843F1-C07D-D988-185F-9C82E28875FC}"/>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51834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2 placeholders, lin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466A390-B014-439B-AFBF-78D04D40C595}"/>
              </a:ext>
            </a:extLst>
          </p:cNvPr>
          <p:cNvGraphicFramePr>
            <a:graphicFrameLocks noChangeAspect="1"/>
          </p:cNvGraphicFramePr>
          <p:nvPr userDrawn="1">
            <p:custDataLst>
              <p:tags r:id="rId1"/>
            </p:custDataLst>
            <p:extLst>
              <p:ext uri="{D42A27DB-BD31-4B8C-83A1-F6EECF244321}">
                <p14:modId xmlns:p14="http://schemas.microsoft.com/office/powerpoint/2010/main" val="36586666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39913149-C57B-4D88-AE92-96346898C876}"/>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9" name="Textplatzhalter 6">
            <a:extLst>
              <a:ext uri="{FF2B5EF4-FFF2-40B4-BE49-F238E27FC236}">
                <a16:creationId xmlns:a16="http://schemas.microsoft.com/office/drawing/2014/main" id="{52FD5800-5F01-654D-A97C-2F636F67A0F6}"/>
              </a:ext>
            </a:extLst>
          </p:cNvPr>
          <p:cNvSpPr>
            <a:spLocks noGrp="1"/>
          </p:cNvSpPr>
          <p:nvPr>
            <p:ph type="body" sz="quarter" idx="13"/>
          </p:nvPr>
        </p:nvSpPr>
        <p:spPr>
          <a:xfrm>
            <a:off x="1487488" y="1808163"/>
            <a:ext cx="5022000" cy="4213224"/>
          </a:xfrm>
        </p:spPr>
        <p:txBody>
          <a:bodyPr numCol="1" spcCol="324000">
            <a:noAutofit/>
          </a:bodyPr>
          <a:lstStyle/>
          <a:p>
            <a:pPr lvl="0"/>
            <a:r>
              <a:rPr lang="de-DE"/>
              <a:t>Mastertextformat bearbeiten</a:t>
            </a:r>
          </a:p>
          <a:p>
            <a:pPr lvl="1"/>
            <a:r>
              <a:rPr lang="de-DE"/>
              <a:t>Zweite Ebene</a:t>
            </a:r>
          </a:p>
          <a:p>
            <a:pPr lvl="2"/>
            <a:r>
              <a:rPr lang="de-DE"/>
              <a:t>Dritte Ebene</a:t>
            </a:r>
          </a:p>
          <a:p>
            <a:pPr lvl="3"/>
            <a:r>
              <a:rPr lang="de-DE"/>
              <a:t>Vierte Ebene</a:t>
            </a:r>
          </a:p>
        </p:txBody>
      </p:sp>
      <p:sp>
        <p:nvSpPr>
          <p:cNvPr id="10" name="Textplatzhalter 6">
            <a:extLst>
              <a:ext uri="{FF2B5EF4-FFF2-40B4-BE49-F238E27FC236}">
                <a16:creationId xmlns:a16="http://schemas.microsoft.com/office/drawing/2014/main" id="{F0419454-50D3-A64A-A850-5ECAE645543F}"/>
              </a:ext>
            </a:extLst>
          </p:cNvPr>
          <p:cNvSpPr>
            <a:spLocks noGrp="1"/>
          </p:cNvSpPr>
          <p:nvPr>
            <p:ph type="body" sz="quarter" idx="18"/>
          </p:nvPr>
        </p:nvSpPr>
        <p:spPr>
          <a:xfrm>
            <a:off x="6832536" y="1807200"/>
            <a:ext cx="5022000" cy="4213225"/>
          </a:xfrm>
        </p:spPr>
        <p:txBody>
          <a:bodyPr numCol="1" spcCol="324000">
            <a:noAutofit/>
          </a:bodyPr>
          <a:lstStyle/>
          <a:p>
            <a:pPr lvl="0"/>
            <a:r>
              <a:rPr lang="de-DE"/>
              <a:t>Mastertextformat bearbeiten</a:t>
            </a:r>
          </a:p>
          <a:p>
            <a:pPr lvl="1"/>
            <a:r>
              <a:rPr lang="de-DE"/>
              <a:t>Zweite Ebene</a:t>
            </a:r>
          </a:p>
          <a:p>
            <a:pPr lvl="2"/>
            <a:r>
              <a:rPr lang="de-DE"/>
              <a:t>Dritte Ebene</a:t>
            </a:r>
          </a:p>
          <a:p>
            <a:pPr lvl="3"/>
            <a:r>
              <a:rPr lang="de-DE"/>
              <a:t>Vierte Ebene</a:t>
            </a:r>
          </a:p>
        </p:txBody>
      </p:sp>
      <p:cxnSp>
        <p:nvCxnSpPr>
          <p:cNvPr id="8" name="Gerade Verbindung 12">
            <a:extLst>
              <a:ext uri="{FF2B5EF4-FFF2-40B4-BE49-F238E27FC236}">
                <a16:creationId xmlns:a16="http://schemas.microsoft.com/office/drawing/2014/main" id="{51009EEC-04CD-05E2-6665-40B8B672EE01}"/>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06308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1 side, image, lin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4F0AF7F-4632-48A8-96BB-9A8E8BF79010}"/>
              </a:ext>
            </a:extLst>
          </p:cNvPr>
          <p:cNvGraphicFramePr>
            <a:graphicFrameLocks noChangeAspect="1"/>
          </p:cNvGraphicFramePr>
          <p:nvPr userDrawn="1">
            <p:custDataLst>
              <p:tags r:id="rId1"/>
            </p:custDataLst>
            <p:extLst>
              <p:ext uri="{D42A27DB-BD31-4B8C-83A1-F6EECF244321}">
                <p14:modId xmlns:p14="http://schemas.microsoft.com/office/powerpoint/2010/main" val="2016865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02C169DA-EE53-4169-9909-7195D05319A5}"/>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6" name="Textplatzhalter 6">
            <a:extLst>
              <a:ext uri="{FF2B5EF4-FFF2-40B4-BE49-F238E27FC236}">
                <a16:creationId xmlns:a16="http://schemas.microsoft.com/office/drawing/2014/main" id="{B86CAB84-DA63-B544-A4CA-7FF5660499D9}"/>
              </a:ext>
            </a:extLst>
          </p:cNvPr>
          <p:cNvSpPr>
            <a:spLocks noGrp="1"/>
          </p:cNvSpPr>
          <p:nvPr>
            <p:ph type="body" sz="quarter" idx="13"/>
          </p:nvPr>
        </p:nvSpPr>
        <p:spPr>
          <a:xfrm>
            <a:off x="1487488" y="1808163"/>
            <a:ext cx="5022000" cy="4213225"/>
          </a:xfrm>
        </p:spPr>
        <p:txBody>
          <a:bodyPr numCol="1" spcCol="324000">
            <a:noAutofit/>
          </a:bodyPr>
          <a:lstStyle/>
          <a:p>
            <a:pPr lvl="0"/>
            <a:r>
              <a:rPr lang="de-DE"/>
              <a:t>Mastertextformat bearbeiten</a:t>
            </a:r>
          </a:p>
          <a:p>
            <a:pPr lvl="1"/>
            <a:r>
              <a:rPr lang="de-DE"/>
              <a:t>Zweite Ebene</a:t>
            </a:r>
          </a:p>
          <a:p>
            <a:pPr lvl="2"/>
            <a:r>
              <a:rPr lang="de-DE"/>
              <a:t>Dritte Ebene</a:t>
            </a:r>
          </a:p>
          <a:p>
            <a:pPr lvl="3"/>
            <a:r>
              <a:rPr lang="de-DE"/>
              <a:t>Vierte Ebene</a:t>
            </a:r>
          </a:p>
        </p:txBody>
      </p:sp>
      <p:sp>
        <p:nvSpPr>
          <p:cNvPr id="8" name="Bildplatzhalter 9">
            <a:extLst>
              <a:ext uri="{FF2B5EF4-FFF2-40B4-BE49-F238E27FC236}">
                <a16:creationId xmlns:a16="http://schemas.microsoft.com/office/drawing/2014/main" id="{9CE5321D-BBA5-5941-ACCD-D00B8C79854F}"/>
              </a:ext>
            </a:extLst>
          </p:cNvPr>
          <p:cNvSpPr>
            <a:spLocks noGrp="1"/>
          </p:cNvSpPr>
          <p:nvPr>
            <p:ph type="pic" sz="quarter" idx="14" hasCustomPrompt="1"/>
          </p:nvPr>
        </p:nvSpPr>
        <p:spPr>
          <a:xfrm>
            <a:off x="6835039" y="1808163"/>
            <a:ext cx="5022000" cy="4213225"/>
          </a:xfrm>
        </p:spPr>
        <p:txBody>
          <a:bodyPr/>
          <a:lstStyle>
            <a:lvl1pPr>
              <a:buNone/>
              <a:defRPr/>
            </a:lvl1pPr>
          </a:lstStyle>
          <a:p>
            <a:r>
              <a:rPr lang="de-DE" dirty="0"/>
              <a:t>Picture</a:t>
            </a:r>
          </a:p>
        </p:txBody>
      </p:sp>
      <p:cxnSp>
        <p:nvCxnSpPr>
          <p:cNvPr id="10" name="Gerade Verbindung 12">
            <a:extLst>
              <a:ext uri="{FF2B5EF4-FFF2-40B4-BE49-F238E27FC236}">
                <a16:creationId xmlns:a16="http://schemas.microsoft.com/office/drawing/2014/main" id="{A37D3F97-082F-71F3-249A-2D129BCC0EFB}"/>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74584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ackground imag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1B984DDF-C833-4B41-882E-6E0857638BF4}"/>
              </a:ext>
            </a:extLst>
          </p:cNvPr>
          <p:cNvGraphicFramePr>
            <a:graphicFrameLocks noChangeAspect="1"/>
          </p:cNvGraphicFramePr>
          <p:nvPr userDrawn="1">
            <p:custDataLst>
              <p:tags r:id="rId1"/>
            </p:custDataLst>
            <p:extLst>
              <p:ext uri="{D42A27DB-BD31-4B8C-83A1-F6EECF244321}">
                <p14:modId xmlns:p14="http://schemas.microsoft.com/office/powerpoint/2010/main" val="12934262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1B984DDF-C833-4B41-882E-6E0857638BF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EFB02CA9-40C6-4F40-A46C-A084F37666C6}"/>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Bildplatzhalter 9">
            <a:extLst>
              <a:ext uri="{FF2B5EF4-FFF2-40B4-BE49-F238E27FC236}">
                <a16:creationId xmlns:a16="http://schemas.microsoft.com/office/drawing/2014/main" id="{05E14FFB-C341-614B-B848-693D02DC753C}"/>
              </a:ext>
            </a:extLst>
          </p:cNvPr>
          <p:cNvSpPr>
            <a:spLocks noGrp="1"/>
          </p:cNvSpPr>
          <p:nvPr>
            <p:ph type="pic" sz="quarter" idx="14" hasCustomPrompt="1"/>
          </p:nvPr>
        </p:nvSpPr>
        <p:spPr>
          <a:xfrm>
            <a:off x="0" y="0"/>
            <a:ext cx="12192000" cy="6858000"/>
          </a:xfrm>
        </p:spPr>
        <p:txBody>
          <a:bodyPr/>
          <a:lstStyle>
            <a:lvl1pPr>
              <a:buNone/>
              <a:defRPr/>
            </a:lvl1pPr>
          </a:lstStyle>
          <a:p>
            <a:r>
              <a:rPr lang="de-DE" dirty="0"/>
              <a:t>Picture</a:t>
            </a: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8" name="Textplatzhalter 6">
            <a:extLst>
              <a:ext uri="{FF2B5EF4-FFF2-40B4-BE49-F238E27FC236}">
                <a16:creationId xmlns:a16="http://schemas.microsoft.com/office/drawing/2014/main" id="{B435EA06-DF48-D14E-9995-CB8173295E5D}"/>
              </a:ext>
            </a:extLst>
          </p:cNvPr>
          <p:cNvSpPr>
            <a:spLocks noGrp="1"/>
          </p:cNvSpPr>
          <p:nvPr>
            <p:ph type="body" sz="quarter" idx="13" hasCustomPrompt="1"/>
          </p:nvPr>
        </p:nvSpPr>
        <p:spPr>
          <a:xfrm>
            <a:off x="1487488" y="1808163"/>
            <a:ext cx="5022000" cy="4213225"/>
          </a:xfrm>
        </p:spPr>
        <p:txBody>
          <a:bodyPr numCol="1" spcCol="324000">
            <a:noAutofit/>
          </a:bodyPr>
          <a:lstStyle>
            <a:lvl1pPr>
              <a:defRPr/>
            </a:lvl1pPr>
          </a:lstStyle>
          <a:p>
            <a:pPr lvl="0"/>
            <a:r>
              <a:rPr lang="en-US" dirty="0"/>
              <a:t>To add a background image, drag text box to the left, click on image symbol, insert image, and then align the text box again with the green guide line</a:t>
            </a:r>
          </a:p>
        </p:txBody>
      </p:sp>
    </p:spTree>
    <p:extLst>
      <p:ext uri="{BB962C8B-B14F-4D97-AF65-F5344CB8AC3E}">
        <p14:creationId xmlns:p14="http://schemas.microsoft.com/office/powerpoint/2010/main" val="634746008"/>
      </p:ext>
    </p:extLst>
  </p:cSld>
  <p:clrMapOvr>
    <a:masterClrMapping/>
  </p:clrMapOvr>
  <p:extLst>
    <p:ext uri="{DCECCB84-F9BA-43D5-87BE-67443E8EF086}">
      <p15:sldGuideLst xmlns:p15="http://schemas.microsoft.com/office/powerpoint/2012/main">
        <p15:guide id="1" pos="4104">
          <p15:clr>
            <a:srgbClr val="9FCC3B"/>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ly heading, small color area">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AEA9BE0C-A0BC-47A5-9C37-5E5CB8BFD2E3}"/>
              </a:ext>
            </a:extLst>
          </p:cNvPr>
          <p:cNvGraphicFramePr>
            <a:graphicFrameLocks noChangeAspect="1"/>
          </p:cNvGraphicFramePr>
          <p:nvPr userDrawn="1">
            <p:custDataLst>
              <p:tags r:id="rId1"/>
            </p:custDataLst>
            <p:extLst>
              <p:ext uri="{D42A27DB-BD31-4B8C-83A1-F6EECF244321}">
                <p14:modId xmlns:p14="http://schemas.microsoft.com/office/powerpoint/2010/main" val="30650788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E5368A0C-7316-48A3-9D65-5018D74CA191}"/>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80713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placeholder image, small color area">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08BAF9F0-D481-47F6-AA1D-E74BF1E5F8BC}"/>
              </a:ext>
            </a:extLst>
          </p:cNvPr>
          <p:cNvGraphicFramePr>
            <a:graphicFrameLocks noChangeAspect="1"/>
          </p:cNvGraphicFramePr>
          <p:nvPr userDrawn="1">
            <p:custDataLst>
              <p:tags r:id="rId1"/>
            </p:custDataLst>
            <p:extLst>
              <p:ext uri="{D42A27DB-BD31-4B8C-83A1-F6EECF244321}">
                <p14:modId xmlns:p14="http://schemas.microsoft.com/office/powerpoint/2010/main" val="1722383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FFF0F9E-CFEB-42C4-9D09-BAF17725AA6E}"/>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94B53ACC-747D-F848-88DD-47747E05813C}"/>
              </a:ext>
            </a:extLst>
          </p:cNvPr>
          <p:cNvSpPr>
            <a:spLocks noGrp="1"/>
          </p:cNvSpPr>
          <p:nvPr>
            <p:ph sz="quarter" idx="18"/>
          </p:nvPr>
        </p:nvSpPr>
        <p:spPr>
          <a:xfrm>
            <a:off x="1487488" y="1808163"/>
            <a:ext cx="10369550" cy="4213225"/>
          </a:xfrm>
        </p:spPr>
        <p:txBody>
          <a:body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432092207"/>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small color area, 1 column">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38A7974E-FEF9-4884-822A-E29E28859E09}"/>
              </a:ext>
            </a:extLst>
          </p:cNvPr>
          <p:cNvGraphicFramePr>
            <a:graphicFrameLocks noChangeAspect="1"/>
          </p:cNvGraphicFramePr>
          <p:nvPr userDrawn="1">
            <p:custDataLst>
              <p:tags r:id="rId1"/>
            </p:custDataLst>
            <p:extLst>
              <p:ext uri="{D42A27DB-BD31-4B8C-83A1-F6EECF244321}">
                <p14:modId xmlns:p14="http://schemas.microsoft.com/office/powerpoint/2010/main" val="15931527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38A7974E-FEF9-4884-822A-E29E28859E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326B85A5-B607-412E-8111-717F013A998B}"/>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1" spcCol="3240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stStyle>
          <a:p>
            <a:pPr lvl="0"/>
            <a:r>
              <a:rPr lang="de-DE"/>
              <a:t>Mastertextformat bearbeiten</a:t>
            </a:r>
          </a:p>
          <a:p>
            <a:pPr lvl="1"/>
            <a:r>
              <a:rPr lang="de-DE"/>
              <a:t>Zweite Ebene</a:t>
            </a:r>
          </a:p>
          <a:p>
            <a:pPr lvl="2"/>
            <a:r>
              <a:rPr lang="de-DE"/>
              <a:t>Dritte Ebene</a:t>
            </a:r>
          </a:p>
          <a:p>
            <a:pPr lvl="3"/>
            <a:r>
              <a:rPr lang="de-DE"/>
              <a:t>Vierte Ebene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0218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imag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BE92FEB9-C6E0-4D4E-A373-419E793DB231}"/>
              </a:ext>
            </a:extLst>
          </p:cNvPr>
          <p:cNvGraphicFramePr>
            <a:graphicFrameLocks noChangeAspect="1"/>
          </p:cNvGraphicFramePr>
          <p:nvPr userDrawn="1">
            <p:custDataLst>
              <p:tags r:id="rId1"/>
            </p:custDataLst>
            <p:extLst>
              <p:ext uri="{D42A27DB-BD31-4B8C-83A1-F6EECF244321}">
                <p14:modId xmlns:p14="http://schemas.microsoft.com/office/powerpoint/2010/main" val="3201738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Grafik 7">
            <a:extLst>
              <a:ext uri="{FF2B5EF4-FFF2-40B4-BE49-F238E27FC236}">
                <a16:creationId xmlns:a16="http://schemas.microsoft.com/office/drawing/2014/main" id="{A334EE4A-1EAC-45BC-A69E-DB90B4F8582B}"/>
              </a:ext>
            </a:extLst>
          </p:cNvPr>
          <p:cNvPicPr>
            <a:picLocks noChangeAspect="1"/>
          </p:cNvPicPr>
          <p:nvPr userDrawn="1"/>
        </p:nvPicPr>
        <p:blipFill>
          <a:blip r:embed="rId5"/>
          <a:stretch>
            <a:fillRect/>
          </a:stretch>
        </p:blipFill>
        <p:spPr>
          <a:xfrm>
            <a:off x="8400599" y="225425"/>
            <a:ext cx="3456439" cy="795530"/>
          </a:xfrm>
          <a:prstGeom prst="rect">
            <a:avLst/>
          </a:prstGeom>
        </p:spPr>
      </p:pic>
      <p:sp>
        <p:nvSpPr>
          <p:cNvPr id="4" name="Bildplatzhalter 3">
            <a:extLst>
              <a:ext uri="{FF2B5EF4-FFF2-40B4-BE49-F238E27FC236}">
                <a16:creationId xmlns:a16="http://schemas.microsoft.com/office/drawing/2014/main" id="{20AFD61C-10A6-EA41-A930-652184CF94A9}"/>
              </a:ext>
            </a:extLst>
          </p:cNvPr>
          <p:cNvSpPr>
            <a:spLocks noGrp="1"/>
          </p:cNvSpPr>
          <p:nvPr>
            <p:ph type="pic" sz="quarter" idx="11" hasCustomPrompt="1"/>
          </p:nvPr>
        </p:nvSpPr>
        <p:spPr>
          <a:xfrm>
            <a:off x="0" y="4078287"/>
            <a:ext cx="9551988" cy="2779713"/>
          </a:xfrm>
        </p:spPr>
        <p:txBody>
          <a:bodyPr/>
          <a:lstStyle>
            <a:lvl1pPr>
              <a:buNone/>
              <a:defRPr/>
            </a:lvl1pPr>
          </a:lstStyle>
          <a:p>
            <a:r>
              <a:rPr lang="en-US"/>
              <a:t>Picture</a:t>
            </a:r>
            <a:endParaRPr lang="en-US" dirty="0"/>
          </a:p>
        </p:txBody>
      </p:sp>
      <p:sp>
        <p:nvSpPr>
          <p:cNvPr id="5" name="Rechteck 4">
            <a:extLst>
              <a:ext uri="{FF2B5EF4-FFF2-40B4-BE49-F238E27FC236}">
                <a16:creationId xmlns:a16="http://schemas.microsoft.com/office/drawing/2014/main" id="{39C803CA-46D7-F541-AA35-5795329A5B10}"/>
              </a:ext>
            </a:extLst>
          </p:cNvPr>
          <p:cNvSpPr/>
          <p:nvPr userDrawn="1"/>
        </p:nvSpPr>
        <p:spPr>
          <a:xfrm>
            <a:off x="911225" y="1484312"/>
            <a:ext cx="11280775" cy="3889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Gerade Verbindung 6">
            <a:extLst>
              <a:ext uri="{FF2B5EF4-FFF2-40B4-BE49-F238E27FC236}">
                <a16:creationId xmlns:a16="http://schemas.microsoft.com/office/drawing/2014/main" id="{B6C980B5-6924-334F-A938-C5B32FEA3B9D}"/>
              </a:ext>
            </a:extLst>
          </p:cNvPr>
          <p:cNvCxnSpPr>
            <a:cxnSpLocks/>
          </p:cNvCxnSpPr>
          <p:nvPr userDrawn="1"/>
        </p:nvCxnSpPr>
        <p:spPr>
          <a:xfrm>
            <a:off x="0" y="4034234"/>
            <a:ext cx="8401038" cy="0"/>
          </a:xfrm>
          <a:prstGeom prst="line">
            <a:avLst/>
          </a:prstGeom>
          <a:ln w="8255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platzhalter 20">
            <a:extLst>
              <a:ext uri="{FF2B5EF4-FFF2-40B4-BE49-F238E27FC236}">
                <a16:creationId xmlns:a16="http://schemas.microsoft.com/office/drawing/2014/main" id="{2ECB3D7B-24EB-A044-8C05-E54AABA4F717}"/>
              </a:ext>
            </a:extLst>
          </p:cNvPr>
          <p:cNvSpPr>
            <a:spLocks noGrp="1"/>
          </p:cNvSpPr>
          <p:nvPr>
            <p:ph type="body" sz="quarter" idx="10" hasCustomPrompt="1"/>
          </p:nvPr>
        </p:nvSpPr>
        <p:spPr>
          <a:xfrm>
            <a:off x="1500188" y="2136775"/>
            <a:ext cx="10283825" cy="320675"/>
          </a:xfrm>
        </p:spPr>
        <p:txBody>
          <a:bodyPr/>
          <a:lstStyle>
            <a:lvl1pPr marL="0" indent="0">
              <a:lnSpc>
                <a:spcPts val="3400"/>
              </a:lnSpc>
              <a:buNone/>
              <a:defRPr sz="2700" b="1">
                <a:solidFill>
                  <a:schemeClr val="accent1"/>
                </a:solidFill>
              </a:defRPr>
            </a:lvl1pPr>
          </a:lstStyle>
          <a:p>
            <a:pPr lvl="0"/>
            <a:r>
              <a:rPr lang="en-US" noProof="0" dirty="0" err="1"/>
              <a:t>Mastertitelformat</a:t>
            </a:r>
            <a:r>
              <a:rPr lang="en-US" noProof="0" dirty="0"/>
              <a:t> </a:t>
            </a:r>
            <a:r>
              <a:rPr lang="en-US" noProof="0" dirty="0" err="1"/>
              <a:t>bearbeiten</a:t>
            </a:r>
            <a:endParaRPr lang="en-US" noProof="0" dirty="0"/>
          </a:p>
        </p:txBody>
      </p:sp>
      <p:sp>
        <p:nvSpPr>
          <p:cNvPr id="10" name="Textplatzhalter 20">
            <a:extLst>
              <a:ext uri="{FF2B5EF4-FFF2-40B4-BE49-F238E27FC236}">
                <a16:creationId xmlns:a16="http://schemas.microsoft.com/office/drawing/2014/main" id="{A313512D-5CFC-C742-81DD-7B89FE14116D}"/>
              </a:ext>
            </a:extLst>
          </p:cNvPr>
          <p:cNvSpPr>
            <a:spLocks noGrp="1"/>
          </p:cNvSpPr>
          <p:nvPr>
            <p:ph type="body" sz="quarter" idx="12" hasCustomPrompt="1"/>
          </p:nvPr>
        </p:nvSpPr>
        <p:spPr>
          <a:xfrm>
            <a:off x="1500188" y="2641600"/>
            <a:ext cx="10283825" cy="428625"/>
          </a:xfrm>
        </p:spPr>
        <p:txBody>
          <a:bodyPr/>
          <a:lstStyle>
            <a:lvl1pPr marL="0" indent="0">
              <a:lnSpc>
                <a:spcPts val="3400"/>
              </a:lnSpc>
              <a:buNone/>
              <a:defRPr sz="2700" b="1">
                <a:solidFill>
                  <a:schemeClr val="accent1"/>
                </a:solidFill>
              </a:defRPr>
            </a:lvl1pPr>
          </a:lstStyle>
          <a:p>
            <a:pPr lvl="0"/>
            <a:r>
              <a:rPr lang="en-US" noProof="0"/>
              <a:t>Mastertitelformat bearbeiten</a:t>
            </a:r>
          </a:p>
        </p:txBody>
      </p:sp>
      <p:sp>
        <p:nvSpPr>
          <p:cNvPr id="11" name="Textplatzhalter 20">
            <a:extLst>
              <a:ext uri="{FF2B5EF4-FFF2-40B4-BE49-F238E27FC236}">
                <a16:creationId xmlns:a16="http://schemas.microsoft.com/office/drawing/2014/main" id="{8DC06275-5E56-5648-88B6-9CE8FE47D8B7}"/>
              </a:ext>
            </a:extLst>
          </p:cNvPr>
          <p:cNvSpPr>
            <a:spLocks noGrp="1"/>
          </p:cNvSpPr>
          <p:nvPr>
            <p:ph type="body" sz="quarter" idx="13" hasCustomPrompt="1"/>
          </p:nvPr>
        </p:nvSpPr>
        <p:spPr>
          <a:xfrm>
            <a:off x="1487488" y="3150811"/>
            <a:ext cx="10283825" cy="428625"/>
          </a:xfrm>
        </p:spPr>
        <p:txBody>
          <a:bodyPr/>
          <a:lstStyle>
            <a:lvl1pPr marL="0" indent="0">
              <a:lnSpc>
                <a:spcPts val="3400"/>
              </a:lnSpc>
              <a:buNone/>
              <a:defRPr sz="2700">
                <a:solidFill>
                  <a:schemeClr val="bg1"/>
                </a:solidFill>
              </a:defRPr>
            </a:lvl1pPr>
          </a:lstStyle>
          <a:p>
            <a:pPr lvl="0"/>
            <a:r>
              <a:rPr lang="en-US" noProof="0"/>
              <a:t>Masteruntertitelformat bearbeiten</a:t>
            </a:r>
          </a:p>
        </p:txBody>
      </p:sp>
      <p:sp>
        <p:nvSpPr>
          <p:cNvPr id="12" name="Inhaltsplatzhalter 2">
            <a:extLst>
              <a:ext uri="{FF2B5EF4-FFF2-40B4-BE49-F238E27FC236}">
                <a16:creationId xmlns:a16="http://schemas.microsoft.com/office/drawing/2014/main" id="{28D76F30-C8A1-4EBE-9293-EF9F6708173B}"/>
              </a:ext>
            </a:extLst>
          </p:cNvPr>
          <p:cNvSpPr>
            <a:spLocks noGrp="1"/>
          </p:cNvSpPr>
          <p:nvPr>
            <p:ph sz="quarter" idx="14" hasCustomPrompt="1"/>
          </p:nvPr>
        </p:nvSpPr>
        <p:spPr>
          <a:xfrm>
            <a:off x="10110788" y="6021388"/>
            <a:ext cx="1746250" cy="611187"/>
          </a:xfrm>
        </p:spPr>
        <p:txBody>
          <a:bodyPr/>
          <a:lstStyle>
            <a:lvl1pPr marL="0" indent="0" algn="r">
              <a:buFontTx/>
              <a:buNone/>
              <a:defRPr/>
            </a:lvl1pPr>
          </a:lstStyle>
          <a:p>
            <a:pPr lvl="0"/>
            <a:r>
              <a:rPr lang="de-DE" dirty="0" err="1"/>
              <a:t>Placeholder</a:t>
            </a:r>
            <a:endParaRPr lang="de-DE" dirty="0"/>
          </a:p>
          <a:p>
            <a:pPr lvl="0"/>
            <a:r>
              <a:rPr lang="de-DE" dirty="0" err="1"/>
              <a:t>customer</a:t>
            </a:r>
            <a:r>
              <a:rPr lang="de-DE" dirty="0"/>
              <a:t> logo</a:t>
            </a:r>
          </a:p>
        </p:txBody>
      </p:sp>
    </p:spTree>
    <p:extLst>
      <p:ext uri="{BB962C8B-B14F-4D97-AF65-F5344CB8AC3E}">
        <p14:creationId xmlns:p14="http://schemas.microsoft.com/office/powerpoint/2010/main" val="3806248056"/>
      </p:ext>
    </p:extLst>
  </p:cSld>
  <p:clrMapOvr>
    <a:masterClrMapping/>
  </p:clrMapOvr>
  <p:extLst>
    <p:ext uri="{DCECCB84-F9BA-43D5-87BE-67443E8EF086}">
      <p15:sldGuideLst xmlns:p15="http://schemas.microsoft.com/office/powerpoint/2012/main">
        <p15:guide id="1" orient="horz" pos="1548" userDrawn="1">
          <p15:clr>
            <a:srgbClr val="FBAE40"/>
          </p15:clr>
        </p15:guide>
        <p15:guide id="2" orient="horz" pos="1865" userDrawn="1">
          <p15:clr>
            <a:srgbClr val="FBAE40"/>
          </p15:clr>
        </p15:guide>
        <p15:guide id="3" orient="horz" pos="218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small color area, 2 columns">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38A7974E-FEF9-4884-822A-E29E28859E09}"/>
              </a:ext>
            </a:extLst>
          </p:cNvPr>
          <p:cNvGraphicFramePr>
            <a:graphicFrameLocks noChangeAspect="1"/>
          </p:cNvGraphicFramePr>
          <p:nvPr userDrawn="1">
            <p:custDataLst>
              <p:tags r:id="rId1"/>
            </p:custDataLst>
            <p:extLst>
              <p:ext uri="{D42A27DB-BD31-4B8C-83A1-F6EECF244321}">
                <p14:modId xmlns:p14="http://schemas.microsoft.com/office/powerpoint/2010/main" val="1887464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326B85A5-B607-412E-8111-717F013A998B}"/>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2" spcCol="3240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stStyle>
          <a:p>
            <a:pPr lvl="0"/>
            <a:r>
              <a:rPr lang="de-DE"/>
              <a:t>Mastertextformat bearbeiten</a:t>
            </a:r>
          </a:p>
          <a:p>
            <a:pPr lvl="1"/>
            <a:r>
              <a:rPr lang="de-DE"/>
              <a:t>Zweite Ebene</a:t>
            </a:r>
          </a:p>
          <a:p>
            <a:pPr lvl="2"/>
            <a:r>
              <a:rPr lang="de-DE"/>
              <a:t>Dritte Ebene</a:t>
            </a:r>
          </a:p>
          <a:p>
            <a:pPr lvl="3"/>
            <a:r>
              <a:rPr lang="de-DE"/>
              <a:t>Vierte Ebene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17258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placeholders, small color area">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67C150B4-4288-4FEB-B7FF-34365A214974}"/>
              </a:ext>
            </a:extLst>
          </p:cNvPr>
          <p:cNvGraphicFramePr>
            <a:graphicFrameLocks noChangeAspect="1"/>
          </p:cNvGraphicFramePr>
          <p:nvPr userDrawn="1">
            <p:custDataLst>
              <p:tags r:id="rId1"/>
            </p:custDataLst>
            <p:extLst>
              <p:ext uri="{D42A27DB-BD31-4B8C-83A1-F6EECF244321}">
                <p14:modId xmlns:p14="http://schemas.microsoft.com/office/powerpoint/2010/main" val="33337974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A9911298-A3E1-4960-B76E-C9CF2B8DD9A9}"/>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extplatzhalter 6">
            <a:extLst>
              <a:ext uri="{FF2B5EF4-FFF2-40B4-BE49-F238E27FC236}">
                <a16:creationId xmlns:a16="http://schemas.microsoft.com/office/drawing/2014/main" id="{AD572C01-E001-AF47-B1DF-D0FA60B1CC52}"/>
              </a:ext>
            </a:extLst>
          </p:cNvPr>
          <p:cNvSpPr>
            <a:spLocks noGrp="1"/>
          </p:cNvSpPr>
          <p:nvPr>
            <p:ph type="body" sz="quarter" idx="13"/>
          </p:nvPr>
        </p:nvSpPr>
        <p:spPr>
          <a:xfrm>
            <a:off x="1487488" y="1808163"/>
            <a:ext cx="5022000" cy="4213224"/>
          </a:xfrm>
        </p:spPr>
        <p:txBody>
          <a:bodyPr numCol="1" spcCol="324000">
            <a:noAutofit/>
          </a:bodyPr>
          <a:lstStyle/>
          <a:p>
            <a:pPr lvl="0"/>
            <a:r>
              <a:rPr lang="de-DE"/>
              <a:t>Mastertextformat bearbeiten</a:t>
            </a:r>
          </a:p>
          <a:p>
            <a:pPr lvl="1"/>
            <a:r>
              <a:rPr lang="de-DE"/>
              <a:t>Zweite Ebene</a:t>
            </a:r>
          </a:p>
          <a:p>
            <a:pPr lvl="2"/>
            <a:r>
              <a:rPr lang="de-DE"/>
              <a:t>Dritte Ebene</a:t>
            </a:r>
          </a:p>
          <a:p>
            <a:pPr lvl="3"/>
            <a:r>
              <a:rPr lang="de-DE"/>
              <a:t>Vierte Ebene</a:t>
            </a:r>
          </a:p>
        </p:txBody>
      </p:sp>
      <p:sp>
        <p:nvSpPr>
          <p:cNvPr id="9" name="Textplatzhalter 6">
            <a:extLst>
              <a:ext uri="{FF2B5EF4-FFF2-40B4-BE49-F238E27FC236}">
                <a16:creationId xmlns:a16="http://schemas.microsoft.com/office/drawing/2014/main" id="{D2FD618B-6DD4-5E48-AE0D-1135BF51B807}"/>
              </a:ext>
            </a:extLst>
          </p:cNvPr>
          <p:cNvSpPr>
            <a:spLocks noGrp="1"/>
          </p:cNvSpPr>
          <p:nvPr>
            <p:ph type="body" sz="quarter" idx="18"/>
          </p:nvPr>
        </p:nvSpPr>
        <p:spPr>
          <a:xfrm>
            <a:off x="6832535" y="1808163"/>
            <a:ext cx="5022000" cy="4213225"/>
          </a:xfrm>
        </p:spPr>
        <p:txBody>
          <a:bodyPr numCol="1" spcCol="324000">
            <a:noAutofit/>
          </a:body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150215094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1 side, image, small color area">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735BBBD3-72E9-458A-9877-BAB85197CEF9}"/>
              </a:ext>
            </a:extLst>
          </p:cNvPr>
          <p:cNvGraphicFramePr>
            <a:graphicFrameLocks noChangeAspect="1"/>
          </p:cNvGraphicFramePr>
          <p:nvPr userDrawn="1">
            <p:custDataLst>
              <p:tags r:id="rId1"/>
            </p:custDataLst>
            <p:extLst>
              <p:ext uri="{D42A27DB-BD31-4B8C-83A1-F6EECF244321}">
                <p14:modId xmlns:p14="http://schemas.microsoft.com/office/powerpoint/2010/main" val="1145526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D20A5B3E-6B75-4E7C-A093-B9C996294AE0}"/>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extplatzhalter 6">
            <a:extLst>
              <a:ext uri="{FF2B5EF4-FFF2-40B4-BE49-F238E27FC236}">
                <a16:creationId xmlns:a16="http://schemas.microsoft.com/office/drawing/2014/main" id="{DCC313E8-5BB9-C741-833C-9D4B4B00C4B0}"/>
              </a:ext>
            </a:extLst>
          </p:cNvPr>
          <p:cNvSpPr>
            <a:spLocks noGrp="1"/>
          </p:cNvSpPr>
          <p:nvPr>
            <p:ph type="body" sz="quarter" idx="13"/>
          </p:nvPr>
        </p:nvSpPr>
        <p:spPr>
          <a:xfrm>
            <a:off x="1487488" y="1808163"/>
            <a:ext cx="5022000" cy="4213225"/>
          </a:xfrm>
        </p:spPr>
        <p:txBody>
          <a:bodyPr numCol="1" spcCol="324000">
            <a:noAutofit/>
          </a:bodyPr>
          <a:lstStyle/>
          <a:p>
            <a:pPr lvl="0"/>
            <a:r>
              <a:rPr lang="de-DE"/>
              <a:t>Mastertextformat bearbeiten</a:t>
            </a:r>
          </a:p>
          <a:p>
            <a:pPr lvl="1"/>
            <a:r>
              <a:rPr lang="de-DE"/>
              <a:t>Zweite Ebene</a:t>
            </a:r>
          </a:p>
          <a:p>
            <a:pPr lvl="2"/>
            <a:r>
              <a:rPr lang="de-DE"/>
              <a:t>Dritte Ebene</a:t>
            </a:r>
          </a:p>
          <a:p>
            <a:pPr lvl="3"/>
            <a:r>
              <a:rPr lang="de-DE"/>
              <a:t>Vierte Ebene</a:t>
            </a:r>
          </a:p>
        </p:txBody>
      </p:sp>
      <p:sp>
        <p:nvSpPr>
          <p:cNvPr id="9" name="Bildplatzhalter 9">
            <a:extLst>
              <a:ext uri="{FF2B5EF4-FFF2-40B4-BE49-F238E27FC236}">
                <a16:creationId xmlns:a16="http://schemas.microsoft.com/office/drawing/2014/main" id="{947A65FA-EB0A-104F-9ED6-28F5391C877C}"/>
              </a:ext>
            </a:extLst>
          </p:cNvPr>
          <p:cNvSpPr>
            <a:spLocks noGrp="1"/>
          </p:cNvSpPr>
          <p:nvPr>
            <p:ph type="pic" sz="quarter" idx="14" hasCustomPrompt="1"/>
          </p:nvPr>
        </p:nvSpPr>
        <p:spPr>
          <a:xfrm>
            <a:off x="6835038" y="1808163"/>
            <a:ext cx="5022000" cy="4213225"/>
          </a:xfrm>
        </p:spPr>
        <p:txBody>
          <a:bodyPr/>
          <a:lstStyle>
            <a:lvl1pPr>
              <a:buNone/>
              <a:defRPr/>
            </a:lvl1pPr>
          </a:lstStyle>
          <a:p>
            <a:r>
              <a:rPr lang="de-DE" dirty="0"/>
              <a:t>Picture</a:t>
            </a:r>
          </a:p>
        </p:txBody>
      </p:sp>
    </p:spTree>
    <p:extLst>
      <p:ext uri="{BB962C8B-B14F-4D97-AF65-F5344CB8AC3E}">
        <p14:creationId xmlns:p14="http://schemas.microsoft.com/office/powerpoint/2010/main" val="111486000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ct, color area">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8C1DB1F-30ED-3647-B4DC-2EB2720FB77E}"/>
              </a:ext>
            </a:extLst>
          </p:cNvPr>
          <p:cNvSpPr/>
          <p:nvPr userDrawn="1"/>
        </p:nvSpPr>
        <p:spPr>
          <a:xfrm>
            <a:off x="0" y="1484313"/>
            <a:ext cx="8401050" cy="45370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    </a:t>
            </a:r>
          </a:p>
        </p:txBody>
      </p:sp>
      <p:sp>
        <p:nvSpPr>
          <p:cNvPr id="3" name="Textfeld 2">
            <a:extLst>
              <a:ext uri="{FF2B5EF4-FFF2-40B4-BE49-F238E27FC236}">
                <a16:creationId xmlns:a16="http://schemas.microsoft.com/office/drawing/2014/main" id="{FE40547A-2FF2-384D-A8F0-EB829EE33AF6}"/>
              </a:ext>
            </a:extLst>
          </p:cNvPr>
          <p:cNvSpPr txBox="1"/>
          <p:nvPr/>
        </p:nvSpPr>
        <p:spPr>
          <a:xfrm>
            <a:off x="1487488" y="662286"/>
            <a:ext cx="5753288" cy="252762"/>
          </a:xfrm>
          <a:prstGeom prst="rect">
            <a:avLst/>
          </a:prstGeom>
          <a:noFill/>
        </p:spPr>
        <p:txBody>
          <a:bodyPr wrap="square" lIns="0" tIns="0" rIns="0" bIns="0" rtlCol="0">
            <a:spAutoFit/>
          </a:bodyPr>
          <a:lstStyle/>
          <a:p>
            <a:pPr marL="0" indent="0" algn="l">
              <a:lnSpc>
                <a:spcPts val="1900"/>
              </a:lnSpc>
              <a:spcBef>
                <a:spcPts val="400"/>
              </a:spcBef>
              <a:buClr>
                <a:schemeClr val="accent1"/>
              </a:buClr>
              <a:buSzPct val="120000"/>
              <a:buFont typeface="Zapf Dingbats"/>
              <a:buNone/>
            </a:pPr>
            <a:r>
              <a:rPr lang="en-US" sz="2400" b="1" dirty="0">
                <a:solidFill>
                  <a:schemeClr val="accent2"/>
                </a:solidFill>
              </a:rPr>
              <a:t>Your contacts at 4flow</a:t>
            </a:r>
          </a:p>
        </p:txBody>
      </p:sp>
      <p:sp>
        <p:nvSpPr>
          <p:cNvPr id="13" name="Bildplatzhalter 8">
            <a:extLst>
              <a:ext uri="{FF2B5EF4-FFF2-40B4-BE49-F238E27FC236}">
                <a16:creationId xmlns:a16="http://schemas.microsoft.com/office/drawing/2014/main" id="{3372D63A-06DE-C949-B0DC-3E51C9828BCF}"/>
              </a:ext>
            </a:extLst>
          </p:cNvPr>
          <p:cNvSpPr>
            <a:spLocks noGrp="1"/>
          </p:cNvSpPr>
          <p:nvPr>
            <p:ph type="pic" sz="quarter" idx="13"/>
          </p:nvPr>
        </p:nvSpPr>
        <p:spPr>
          <a:xfrm>
            <a:off x="1489075" y="1848297"/>
            <a:ext cx="1150938" cy="1152000"/>
          </a:xfrm>
        </p:spPr>
        <p:txBody>
          <a:bodyPr/>
          <a:lstStyle>
            <a:lvl1pPr>
              <a:buNone/>
              <a:defRPr>
                <a:solidFill>
                  <a:schemeClr val="bg1"/>
                </a:solidFill>
              </a:defRPr>
            </a:lvl1pPr>
          </a:lstStyle>
          <a:p>
            <a:r>
              <a:rPr lang="de-DE"/>
              <a:t>Bild durch Klicken auf Symbol hinzufügen</a:t>
            </a:r>
            <a:endParaRPr lang="de-DE" dirty="0"/>
          </a:p>
        </p:txBody>
      </p:sp>
      <p:sp>
        <p:nvSpPr>
          <p:cNvPr id="14" name="Bildplatzhalter 8">
            <a:extLst>
              <a:ext uri="{FF2B5EF4-FFF2-40B4-BE49-F238E27FC236}">
                <a16:creationId xmlns:a16="http://schemas.microsoft.com/office/drawing/2014/main" id="{D7ECD853-6C3F-F249-A886-B44C8A50686E}"/>
              </a:ext>
            </a:extLst>
          </p:cNvPr>
          <p:cNvSpPr>
            <a:spLocks noGrp="1"/>
          </p:cNvSpPr>
          <p:nvPr>
            <p:ph type="pic" sz="quarter" idx="18"/>
          </p:nvPr>
        </p:nvSpPr>
        <p:spPr>
          <a:xfrm>
            <a:off x="1489075" y="3283417"/>
            <a:ext cx="1150938" cy="1152000"/>
          </a:xfrm>
        </p:spPr>
        <p:txBody>
          <a:bodyPr/>
          <a:lstStyle>
            <a:lvl1pPr>
              <a:buNone/>
              <a:defRPr>
                <a:solidFill>
                  <a:schemeClr val="bg1"/>
                </a:solidFill>
              </a:defRPr>
            </a:lvl1pPr>
          </a:lstStyle>
          <a:p>
            <a:r>
              <a:rPr lang="de-DE"/>
              <a:t>Bild durch Klicken auf Symbol hinzufügen</a:t>
            </a:r>
            <a:endParaRPr lang="de-DE" dirty="0"/>
          </a:p>
        </p:txBody>
      </p:sp>
      <p:sp>
        <p:nvSpPr>
          <p:cNvPr id="15" name="Bildplatzhalter 8">
            <a:extLst>
              <a:ext uri="{FF2B5EF4-FFF2-40B4-BE49-F238E27FC236}">
                <a16:creationId xmlns:a16="http://schemas.microsoft.com/office/drawing/2014/main" id="{31E04702-3A50-7749-91BE-93316CC7D70F}"/>
              </a:ext>
            </a:extLst>
          </p:cNvPr>
          <p:cNvSpPr>
            <a:spLocks noGrp="1"/>
          </p:cNvSpPr>
          <p:nvPr>
            <p:ph type="pic" sz="quarter" idx="19"/>
          </p:nvPr>
        </p:nvSpPr>
        <p:spPr>
          <a:xfrm>
            <a:off x="1487488" y="4718537"/>
            <a:ext cx="1150938" cy="1152000"/>
          </a:xfrm>
        </p:spPr>
        <p:txBody>
          <a:bodyPr/>
          <a:lstStyle>
            <a:lvl1pPr>
              <a:buNone/>
              <a:defRPr>
                <a:solidFill>
                  <a:schemeClr val="bg1"/>
                </a:solidFill>
              </a:defRPr>
            </a:lvl1pPr>
          </a:lstStyle>
          <a:p>
            <a:r>
              <a:rPr lang="de-DE"/>
              <a:t>Bild durch Klicken auf Symbol hinzufügen</a:t>
            </a:r>
            <a:endParaRPr lang="de-DE" dirty="0"/>
          </a:p>
        </p:txBody>
      </p:sp>
      <p:sp>
        <p:nvSpPr>
          <p:cNvPr id="20" name="Textplatzhalter 29">
            <a:extLst>
              <a:ext uri="{FF2B5EF4-FFF2-40B4-BE49-F238E27FC236}">
                <a16:creationId xmlns:a16="http://schemas.microsoft.com/office/drawing/2014/main" id="{128B1E55-10AD-434B-8974-0D3E9CE3A5AA}"/>
              </a:ext>
            </a:extLst>
          </p:cNvPr>
          <p:cNvSpPr>
            <a:spLocks noGrp="1"/>
          </p:cNvSpPr>
          <p:nvPr>
            <p:ph type="body" sz="quarter" idx="25" hasCustomPrompt="1"/>
          </p:nvPr>
        </p:nvSpPr>
        <p:spPr>
          <a:xfrm>
            <a:off x="3065924"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21" name="Textplatzhalter 29">
            <a:extLst>
              <a:ext uri="{FF2B5EF4-FFF2-40B4-BE49-F238E27FC236}">
                <a16:creationId xmlns:a16="http://schemas.microsoft.com/office/drawing/2014/main" id="{369E6204-C879-7642-9B5A-FAC2A9E0E850}"/>
              </a:ext>
            </a:extLst>
          </p:cNvPr>
          <p:cNvSpPr>
            <a:spLocks noGrp="1"/>
          </p:cNvSpPr>
          <p:nvPr>
            <p:ph type="body" sz="quarter" idx="26" hasCustomPrompt="1"/>
          </p:nvPr>
        </p:nvSpPr>
        <p:spPr>
          <a:xfrm>
            <a:off x="3062749"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22" name="Textplatzhalter 29">
            <a:extLst>
              <a:ext uri="{FF2B5EF4-FFF2-40B4-BE49-F238E27FC236}">
                <a16:creationId xmlns:a16="http://schemas.microsoft.com/office/drawing/2014/main" id="{D637A20A-6B09-E74D-A9C0-D5A58D3AE511}"/>
              </a:ext>
            </a:extLst>
          </p:cNvPr>
          <p:cNvSpPr>
            <a:spLocks noGrp="1"/>
          </p:cNvSpPr>
          <p:nvPr>
            <p:ph type="body" sz="quarter" idx="27" hasCustomPrompt="1"/>
          </p:nvPr>
        </p:nvSpPr>
        <p:spPr>
          <a:xfrm>
            <a:off x="3062749" y="25529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23" name="Textplatzhalter 12">
            <a:extLst>
              <a:ext uri="{FF2B5EF4-FFF2-40B4-BE49-F238E27FC236}">
                <a16:creationId xmlns:a16="http://schemas.microsoft.com/office/drawing/2014/main" id="{90FA0BB8-A0F4-E642-AA1B-2661CD19F324}"/>
              </a:ext>
            </a:extLst>
          </p:cNvPr>
          <p:cNvSpPr>
            <a:spLocks noGrp="1"/>
          </p:cNvSpPr>
          <p:nvPr>
            <p:ph type="body" sz="quarter" idx="28" hasCustomPrompt="1"/>
          </p:nvPr>
        </p:nvSpPr>
        <p:spPr>
          <a:xfrm>
            <a:off x="3062749" y="18032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6" name="Textplatzhalter 29">
            <a:extLst>
              <a:ext uri="{FF2B5EF4-FFF2-40B4-BE49-F238E27FC236}">
                <a16:creationId xmlns:a16="http://schemas.microsoft.com/office/drawing/2014/main" id="{37DDEC3D-E422-473D-882E-A93A1B71A79D}"/>
              </a:ext>
            </a:extLst>
          </p:cNvPr>
          <p:cNvSpPr>
            <a:spLocks noGrp="1"/>
          </p:cNvSpPr>
          <p:nvPr>
            <p:ph type="body" sz="quarter" idx="33" hasCustomPrompt="1"/>
          </p:nvPr>
        </p:nvSpPr>
        <p:spPr>
          <a:xfrm>
            <a:off x="3065924"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7" name="Textplatzhalter 29">
            <a:extLst>
              <a:ext uri="{FF2B5EF4-FFF2-40B4-BE49-F238E27FC236}">
                <a16:creationId xmlns:a16="http://schemas.microsoft.com/office/drawing/2014/main" id="{F043077E-B99A-4BFA-9F39-9CA0085686BE}"/>
              </a:ext>
            </a:extLst>
          </p:cNvPr>
          <p:cNvSpPr>
            <a:spLocks noGrp="1"/>
          </p:cNvSpPr>
          <p:nvPr>
            <p:ph type="body" sz="quarter" idx="34" hasCustomPrompt="1"/>
          </p:nvPr>
        </p:nvSpPr>
        <p:spPr>
          <a:xfrm>
            <a:off x="3062749"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8" name="Textplatzhalter 29">
            <a:extLst>
              <a:ext uri="{FF2B5EF4-FFF2-40B4-BE49-F238E27FC236}">
                <a16:creationId xmlns:a16="http://schemas.microsoft.com/office/drawing/2014/main" id="{595CD8FB-AFD9-4D9A-BF14-E6BF82275336}"/>
              </a:ext>
            </a:extLst>
          </p:cNvPr>
          <p:cNvSpPr>
            <a:spLocks noGrp="1"/>
          </p:cNvSpPr>
          <p:nvPr>
            <p:ph type="body" sz="quarter" idx="35" hasCustomPrompt="1"/>
          </p:nvPr>
        </p:nvSpPr>
        <p:spPr>
          <a:xfrm>
            <a:off x="3062749" y="39753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39" name="Textplatzhalter 12">
            <a:extLst>
              <a:ext uri="{FF2B5EF4-FFF2-40B4-BE49-F238E27FC236}">
                <a16:creationId xmlns:a16="http://schemas.microsoft.com/office/drawing/2014/main" id="{D2ED0929-4096-44AA-A5B1-5C65DFDC8423}"/>
              </a:ext>
            </a:extLst>
          </p:cNvPr>
          <p:cNvSpPr>
            <a:spLocks noGrp="1"/>
          </p:cNvSpPr>
          <p:nvPr>
            <p:ph type="body" sz="quarter" idx="36" hasCustomPrompt="1"/>
          </p:nvPr>
        </p:nvSpPr>
        <p:spPr>
          <a:xfrm>
            <a:off x="3062749" y="32256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0" name="Textplatzhalter 29">
            <a:extLst>
              <a:ext uri="{FF2B5EF4-FFF2-40B4-BE49-F238E27FC236}">
                <a16:creationId xmlns:a16="http://schemas.microsoft.com/office/drawing/2014/main" id="{D75E1370-8E88-4F44-8F84-1B009481B48A}"/>
              </a:ext>
            </a:extLst>
          </p:cNvPr>
          <p:cNvSpPr>
            <a:spLocks noGrp="1"/>
          </p:cNvSpPr>
          <p:nvPr>
            <p:ph type="body" sz="quarter" idx="37" hasCustomPrompt="1"/>
          </p:nvPr>
        </p:nvSpPr>
        <p:spPr>
          <a:xfrm>
            <a:off x="3065924"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1" name="Textplatzhalter 29">
            <a:extLst>
              <a:ext uri="{FF2B5EF4-FFF2-40B4-BE49-F238E27FC236}">
                <a16:creationId xmlns:a16="http://schemas.microsoft.com/office/drawing/2014/main" id="{82997DEF-EC9E-4386-BCF0-1F72BBFF83F7}"/>
              </a:ext>
            </a:extLst>
          </p:cNvPr>
          <p:cNvSpPr>
            <a:spLocks noGrp="1"/>
          </p:cNvSpPr>
          <p:nvPr>
            <p:ph type="body" sz="quarter" idx="38" hasCustomPrompt="1"/>
          </p:nvPr>
        </p:nvSpPr>
        <p:spPr>
          <a:xfrm>
            <a:off x="3062749"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2" name="Textplatzhalter 29">
            <a:extLst>
              <a:ext uri="{FF2B5EF4-FFF2-40B4-BE49-F238E27FC236}">
                <a16:creationId xmlns:a16="http://schemas.microsoft.com/office/drawing/2014/main" id="{84B569FD-5463-4C54-8278-4C5781E21CF0}"/>
              </a:ext>
            </a:extLst>
          </p:cNvPr>
          <p:cNvSpPr>
            <a:spLocks noGrp="1"/>
          </p:cNvSpPr>
          <p:nvPr>
            <p:ph type="body" sz="quarter" idx="39" hasCustomPrompt="1"/>
          </p:nvPr>
        </p:nvSpPr>
        <p:spPr>
          <a:xfrm>
            <a:off x="3062749" y="53977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43" name="Textplatzhalter 12">
            <a:extLst>
              <a:ext uri="{FF2B5EF4-FFF2-40B4-BE49-F238E27FC236}">
                <a16:creationId xmlns:a16="http://schemas.microsoft.com/office/drawing/2014/main" id="{04626AFF-82DD-4893-97ED-1EBDBC96B34B}"/>
              </a:ext>
            </a:extLst>
          </p:cNvPr>
          <p:cNvSpPr>
            <a:spLocks noGrp="1"/>
          </p:cNvSpPr>
          <p:nvPr>
            <p:ph type="body" sz="quarter" idx="40" hasCustomPrompt="1"/>
          </p:nvPr>
        </p:nvSpPr>
        <p:spPr>
          <a:xfrm>
            <a:off x="3062749" y="46480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24" name="Textfeld 23">
            <a:extLst>
              <a:ext uri="{FF2B5EF4-FFF2-40B4-BE49-F238E27FC236}">
                <a16:creationId xmlns:a16="http://schemas.microsoft.com/office/drawing/2014/main" id="{453FA3CA-67D3-4165-812A-F2CE365805AF}"/>
              </a:ext>
            </a:extLst>
          </p:cNvPr>
          <p:cNvSpPr txBox="1"/>
          <p:nvPr userDrawn="1"/>
        </p:nvSpPr>
        <p:spPr>
          <a:xfrm>
            <a:off x="9551988" y="1808163"/>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2"/>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5" name="Gruppieren 24">
            <a:extLst>
              <a:ext uri="{FF2B5EF4-FFF2-40B4-BE49-F238E27FC236}">
                <a16:creationId xmlns:a16="http://schemas.microsoft.com/office/drawing/2014/main" id="{6E42F54A-8537-4B73-9676-CFDA82C69D95}"/>
              </a:ext>
            </a:extLst>
          </p:cNvPr>
          <p:cNvGrpSpPr/>
          <p:nvPr userDrawn="1"/>
        </p:nvGrpSpPr>
        <p:grpSpPr>
          <a:xfrm>
            <a:off x="9551987" y="4737100"/>
            <a:ext cx="2305050" cy="640235"/>
            <a:chOff x="9551987" y="4737100"/>
            <a:chExt cx="2305050" cy="640235"/>
          </a:xfrm>
        </p:grpSpPr>
        <p:sp>
          <p:nvSpPr>
            <p:cNvPr id="26" name="Textfeld 25">
              <a:extLst>
                <a:ext uri="{FF2B5EF4-FFF2-40B4-BE49-F238E27FC236}">
                  <a16:creationId xmlns:a16="http://schemas.microsoft.com/office/drawing/2014/main" id="{15144021-2F5F-4DE8-BB48-AE2CE2AEE2A4}"/>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27" name="Textfeld 26">
              <a:extLst>
                <a:ext uri="{FF2B5EF4-FFF2-40B4-BE49-F238E27FC236}">
                  <a16:creationId xmlns:a16="http://schemas.microsoft.com/office/drawing/2014/main" id="{559FD399-8A93-44BA-A1EB-50B76A31FB03}"/>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2" name="Grafik 31">
              <a:hlinkClick r:id="rId3"/>
              <a:extLst>
                <a:ext uri="{FF2B5EF4-FFF2-40B4-BE49-F238E27FC236}">
                  <a16:creationId xmlns:a16="http://schemas.microsoft.com/office/drawing/2014/main" id="{9932E757-CF49-42FE-8E08-829725C05459}"/>
                </a:ext>
              </a:extLst>
            </p:cNvPr>
            <p:cNvPicPr>
              <a:picLocks noChangeAspect="1"/>
            </p:cNvPicPr>
            <p:nvPr userDrawn="1"/>
          </p:nvPicPr>
          <p:blipFill>
            <a:blip r:embed="rId4"/>
            <a:stretch>
              <a:fillRect/>
            </a:stretch>
          </p:blipFill>
          <p:spPr>
            <a:xfrm>
              <a:off x="9551987" y="4941688"/>
              <a:ext cx="509023" cy="432000"/>
            </a:xfrm>
            <a:prstGeom prst="rect">
              <a:avLst/>
            </a:prstGeom>
          </p:spPr>
        </p:pic>
      </p:grpSp>
    </p:spTree>
    <p:extLst>
      <p:ext uri="{BB962C8B-B14F-4D97-AF65-F5344CB8AC3E}">
        <p14:creationId xmlns:p14="http://schemas.microsoft.com/office/powerpoint/2010/main" val="3285245725"/>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no images, color area">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8C1DB1F-30ED-3647-B4DC-2EB2720FB77E}"/>
              </a:ext>
            </a:extLst>
          </p:cNvPr>
          <p:cNvSpPr/>
          <p:nvPr/>
        </p:nvSpPr>
        <p:spPr>
          <a:xfrm>
            <a:off x="0" y="1484312"/>
            <a:ext cx="8401050" cy="4552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FE40547A-2FF2-384D-A8F0-EB829EE33AF6}"/>
              </a:ext>
            </a:extLst>
          </p:cNvPr>
          <p:cNvSpPr txBox="1"/>
          <p:nvPr/>
        </p:nvSpPr>
        <p:spPr>
          <a:xfrm>
            <a:off x="1487488" y="662286"/>
            <a:ext cx="5753288" cy="252762"/>
          </a:xfrm>
          <a:prstGeom prst="rect">
            <a:avLst/>
          </a:prstGeom>
          <a:noFill/>
        </p:spPr>
        <p:txBody>
          <a:bodyPr wrap="square" lIns="0" tIns="0" rIns="0" bIns="0" rtlCol="0">
            <a:spAutoFit/>
          </a:bodyPr>
          <a:lstStyle/>
          <a:p>
            <a:pPr marL="0" indent="0" algn="l">
              <a:lnSpc>
                <a:spcPts val="1900"/>
              </a:lnSpc>
              <a:spcBef>
                <a:spcPts val="400"/>
              </a:spcBef>
              <a:buClr>
                <a:schemeClr val="accent1"/>
              </a:buClr>
              <a:buSzPct val="120000"/>
              <a:buFont typeface="Zapf Dingbats"/>
              <a:buNone/>
            </a:pPr>
            <a:r>
              <a:rPr lang="en-US" sz="2400" b="1" dirty="0">
                <a:solidFill>
                  <a:schemeClr val="accent2"/>
                </a:solidFill>
              </a:rPr>
              <a:t>Your contacts at 4flow</a:t>
            </a:r>
          </a:p>
        </p:txBody>
      </p:sp>
      <p:sp>
        <p:nvSpPr>
          <p:cNvPr id="29" name="Textplatzhalter 29">
            <a:extLst>
              <a:ext uri="{FF2B5EF4-FFF2-40B4-BE49-F238E27FC236}">
                <a16:creationId xmlns:a16="http://schemas.microsoft.com/office/drawing/2014/main" id="{7AEFCB94-9947-4701-AF59-30353CFB2943}"/>
              </a:ext>
            </a:extLst>
          </p:cNvPr>
          <p:cNvSpPr>
            <a:spLocks noGrp="1"/>
          </p:cNvSpPr>
          <p:nvPr>
            <p:ph type="body" sz="quarter" idx="25" hasCustomPrompt="1"/>
          </p:nvPr>
        </p:nvSpPr>
        <p:spPr>
          <a:xfrm>
            <a:off x="1490663"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0" name="Textplatzhalter 29">
            <a:extLst>
              <a:ext uri="{FF2B5EF4-FFF2-40B4-BE49-F238E27FC236}">
                <a16:creationId xmlns:a16="http://schemas.microsoft.com/office/drawing/2014/main" id="{B7117613-D3A5-44A3-B05F-6A51AC91354C}"/>
              </a:ext>
            </a:extLst>
          </p:cNvPr>
          <p:cNvSpPr>
            <a:spLocks noGrp="1"/>
          </p:cNvSpPr>
          <p:nvPr>
            <p:ph type="body" sz="quarter" idx="26" hasCustomPrompt="1"/>
          </p:nvPr>
        </p:nvSpPr>
        <p:spPr>
          <a:xfrm>
            <a:off x="1487488"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1" name="Textplatzhalter 12">
            <a:extLst>
              <a:ext uri="{FF2B5EF4-FFF2-40B4-BE49-F238E27FC236}">
                <a16:creationId xmlns:a16="http://schemas.microsoft.com/office/drawing/2014/main" id="{A65EBC18-19F9-435C-A3F0-A1B4A10B1F7E}"/>
              </a:ext>
            </a:extLst>
          </p:cNvPr>
          <p:cNvSpPr>
            <a:spLocks noGrp="1"/>
          </p:cNvSpPr>
          <p:nvPr>
            <p:ph type="body" sz="quarter" idx="28" hasCustomPrompt="1"/>
          </p:nvPr>
        </p:nvSpPr>
        <p:spPr>
          <a:xfrm>
            <a:off x="1487488" y="18032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2" name="Textplatzhalter 29">
            <a:extLst>
              <a:ext uri="{FF2B5EF4-FFF2-40B4-BE49-F238E27FC236}">
                <a16:creationId xmlns:a16="http://schemas.microsoft.com/office/drawing/2014/main" id="{AB8761C0-F971-4839-8288-BFB23357B593}"/>
              </a:ext>
            </a:extLst>
          </p:cNvPr>
          <p:cNvSpPr>
            <a:spLocks noGrp="1"/>
          </p:cNvSpPr>
          <p:nvPr>
            <p:ph type="body" sz="quarter" idx="33" hasCustomPrompt="1"/>
          </p:nvPr>
        </p:nvSpPr>
        <p:spPr>
          <a:xfrm>
            <a:off x="1490663"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3" name="Textplatzhalter 29">
            <a:extLst>
              <a:ext uri="{FF2B5EF4-FFF2-40B4-BE49-F238E27FC236}">
                <a16:creationId xmlns:a16="http://schemas.microsoft.com/office/drawing/2014/main" id="{A1E90BC8-500D-41EE-B6A8-0E9B1843E96A}"/>
              </a:ext>
            </a:extLst>
          </p:cNvPr>
          <p:cNvSpPr>
            <a:spLocks noGrp="1"/>
          </p:cNvSpPr>
          <p:nvPr>
            <p:ph type="body" sz="quarter" idx="34" hasCustomPrompt="1"/>
          </p:nvPr>
        </p:nvSpPr>
        <p:spPr>
          <a:xfrm>
            <a:off x="1487488"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4" name="Textplatzhalter 29">
            <a:extLst>
              <a:ext uri="{FF2B5EF4-FFF2-40B4-BE49-F238E27FC236}">
                <a16:creationId xmlns:a16="http://schemas.microsoft.com/office/drawing/2014/main" id="{E2651435-874B-4457-BBB2-5A8B9A93596F}"/>
              </a:ext>
            </a:extLst>
          </p:cNvPr>
          <p:cNvSpPr>
            <a:spLocks noGrp="1"/>
          </p:cNvSpPr>
          <p:nvPr>
            <p:ph type="body" sz="quarter" idx="35" hasCustomPrompt="1"/>
          </p:nvPr>
        </p:nvSpPr>
        <p:spPr>
          <a:xfrm>
            <a:off x="1487488" y="39753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35" name="Textplatzhalter 12">
            <a:extLst>
              <a:ext uri="{FF2B5EF4-FFF2-40B4-BE49-F238E27FC236}">
                <a16:creationId xmlns:a16="http://schemas.microsoft.com/office/drawing/2014/main" id="{6557A27B-E2F9-41CE-AD9C-911CF0580A2B}"/>
              </a:ext>
            </a:extLst>
          </p:cNvPr>
          <p:cNvSpPr>
            <a:spLocks noGrp="1"/>
          </p:cNvSpPr>
          <p:nvPr>
            <p:ph type="body" sz="quarter" idx="36" hasCustomPrompt="1"/>
          </p:nvPr>
        </p:nvSpPr>
        <p:spPr>
          <a:xfrm>
            <a:off x="1487488" y="32256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9" name="Textplatzhalter 29">
            <a:extLst>
              <a:ext uri="{FF2B5EF4-FFF2-40B4-BE49-F238E27FC236}">
                <a16:creationId xmlns:a16="http://schemas.microsoft.com/office/drawing/2014/main" id="{127EEB49-C470-4CC1-B143-1F43248C9F57}"/>
              </a:ext>
            </a:extLst>
          </p:cNvPr>
          <p:cNvSpPr>
            <a:spLocks noGrp="1"/>
          </p:cNvSpPr>
          <p:nvPr>
            <p:ph type="body" sz="quarter" idx="37" hasCustomPrompt="1"/>
          </p:nvPr>
        </p:nvSpPr>
        <p:spPr>
          <a:xfrm>
            <a:off x="1490663"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0" name="Textplatzhalter 29">
            <a:extLst>
              <a:ext uri="{FF2B5EF4-FFF2-40B4-BE49-F238E27FC236}">
                <a16:creationId xmlns:a16="http://schemas.microsoft.com/office/drawing/2014/main" id="{85232AEF-E491-457D-8110-AF637CA16927}"/>
              </a:ext>
            </a:extLst>
          </p:cNvPr>
          <p:cNvSpPr>
            <a:spLocks noGrp="1"/>
          </p:cNvSpPr>
          <p:nvPr>
            <p:ph type="body" sz="quarter" idx="38" hasCustomPrompt="1"/>
          </p:nvPr>
        </p:nvSpPr>
        <p:spPr>
          <a:xfrm>
            <a:off x="1487488"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1" name="Textplatzhalter 29">
            <a:extLst>
              <a:ext uri="{FF2B5EF4-FFF2-40B4-BE49-F238E27FC236}">
                <a16:creationId xmlns:a16="http://schemas.microsoft.com/office/drawing/2014/main" id="{A24AE655-E50D-470B-9D14-EA7028ED3755}"/>
              </a:ext>
            </a:extLst>
          </p:cNvPr>
          <p:cNvSpPr>
            <a:spLocks noGrp="1"/>
          </p:cNvSpPr>
          <p:nvPr>
            <p:ph type="body" sz="quarter" idx="39" hasCustomPrompt="1"/>
          </p:nvPr>
        </p:nvSpPr>
        <p:spPr>
          <a:xfrm>
            <a:off x="1487488" y="53977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42" name="Textplatzhalter 12">
            <a:extLst>
              <a:ext uri="{FF2B5EF4-FFF2-40B4-BE49-F238E27FC236}">
                <a16:creationId xmlns:a16="http://schemas.microsoft.com/office/drawing/2014/main" id="{B35E5F83-5083-4567-AD67-023A731DDA41}"/>
              </a:ext>
            </a:extLst>
          </p:cNvPr>
          <p:cNvSpPr>
            <a:spLocks noGrp="1"/>
          </p:cNvSpPr>
          <p:nvPr>
            <p:ph type="body" sz="quarter" idx="40" hasCustomPrompt="1"/>
          </p:nvPr>
        </p:nvSpPr>
        <p:spPr>
          <a:xfrm>
            <a:off x="1487488" y="46480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3" name="Textplatzhalter 29">
            <a:extLst>
              <a:ext uri="{FF2B5EF4-FFF2-40B4-BE49-F238E27FC236}">
                <a16:creationId xmlns:a16="http://schemas.microsoft.com/office/drawing/2014/main" id="{FA82DB46-09B8-4ECC-85ED-7F6D0CB8FDFC}"/>
              </a:ext>
            </a:extLst>
          </p:cNvPr>
          <p:cNvSpPr>
            <a:spLocks noGrp="1"/>
          </p:cNvSpPr>
          <p:nvPr>
            <p:ph type="body" sz="quarter" idx="27" hasCustomPrompt="1"/>
          </p:nvPr>
        </p:nvSpPr>
        <p:spPr>
          <a:xfrm>
            <a:off x="1487488" y="25529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20" name="Textfeld 19">
            <a:extLst>
              <a:ext uri="{FF2B5EF4-FFF2-40B4-BE49-F238E27FC236}">
                <a16:creationId xmlns:a16="http://schemas.microsoft.com/office/drawing/2014/main" id="{1BF2606F-E55D-4CD9-9A30-CB141215F022}"/>
              </a:ext>
            </a:extLst>
          </p:cNvPr>
          <p:cNvSpPr txBox="1"/>
          <p:nvPr userDrawn="1"/>
        </p:nvSpPr>
        <p:spPr>
          <a:xfrm>
            <a:off x="9551988" y="1808163"/>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2"/>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1" name="Gruppieren 20">
            <a:extLst>
              <a:ext uri="{FF2B5EF4-FFF2-40B4-BE49-F238E27FC236}">
                <a16:creationId xmlns:a16="http://schemas.microsoft.com/office/drawing/2014/main" id="{70309C40-960B-49F3-8A1F-453BA7922767}"/>
              </a:ext>
            </a:extLst>
          </p:cNvPr>
          <p:cNvGrpSpPr/>
          <p:nvPr userDrawn="1"/>
        </p:nvGrpSpPr>
        <p:grpSpPr>
          <a:xfrm>
            <a:off x="9551987" y="4737100"/>
            <a:ext cx="2305050" cy="640235"/>
            <a:chOff x="9551987" y="4737100"/>
            <a:chExt cx="2305050" cy="640235"/>
          </a:xfrm>
        </p:grpSpPr>
        <p:sp>
          <p:nvSpPr>
            <p:cNvPr id="22" name="Textfeld 21">
              <a:extLst>
                <a:ext uri="{FF2B5EF4-FFF2-40B4-BE49-F238E27FC236}">
                  <a16:creationId xmlns:a16="http://schemas.microsoft.com/office/drawing/2014/main" id="{A672ABFC-5367-4D2F-9728-9993BD9A7DB9}"/>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23" name="Textfeld 22">
              <a:extLst>
                <a:ext uri="{FF2B5EF4-FFF2-40B4-BE49-F238E27FC236}">
                  <a16:creationId xmlns:a16="http://schemas.microsoft.com/office/drawing/2014/main" id="{073FB837-8492-4E9A-9BA9-69CEF080E8C3}"/>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24" name="Grafik 23">
              <a:hlinkClick r:id="rId3"/>
              <a:extLst>
                <a:ext uri="{FF2B5EF4-FFF2-40B4-BE49-F238E27FC236}">
                  <a16:creationId xmlns:a16="http://schemas.microsoft.com/office/drawing/2014/main" id="{5F11BE5B-50A3-44B5-A243-B3721B2D7AFE}"/>
                </a:ext>
              </a:extLst>
            </p:cNvPr>
            <p:cNvPicPr>
              <a:picLocks noChangeAspect="1"/>
            </p:cNvPicPr>
            <p:nvPr userDrawn="1"/>
          </p:nvPicPr>
          <p:blipFill>
            <a:blip r:embed="rId4"/>
            <a:stretch>
              <a:fillRect/>
            </a:stretch>
          </p:blipFill>
          <p:spPr>
            <a:xfrm>
              <a:off x="9551987" y="4941688"/>
              <a:ext cx="509023" cy="432000"/>
            </a:xfrm>
            <a:prstGeom prst="rect">
              <a:avLst/>
            </a:prstGeom>
          </p:spPr>
        </p:pic>
      </p:grpSp>
    </p:spTree>
    <p:extLst>
      <p:ext uri="{BB962C8B-B14F-4D97-AF65-F5344CB8AC3E}">
        <p14:creationId xmlns:p14="http://schemas.microsoft.com/office/powerpoint/2010/main" val="55091620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 small color area">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1C66B2F2-AC73-4961-8DEB-1B79E170012D}"/>
              </a:ext>
            </a:extLst>
          </p:cNvPr>
          <p:cNvGraphicFramePr>
            <a:graphicFrameLocks noChangeAspect="1"/>
          </p:cNvGraphicFramePr>
          <p:nvPr userDrawn="1">
            <p:custDataLst>
              <p:tags r:id="rId1"/>
            </p:custDataLst>
            <p:extLst>
              <p:ext uri="{D42A27DB-BD31-4B8C-83A1-F6EECF244321}">
                <p14:modId xmlns:p14="http://schemas.microsoft.com/office/powerpoint/2010/main" val="16270600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5" name="Objekt 4" hidden="1">
                        <a:extLst>
                          <a:ext uri="{FF2B5EF4-FFF2-40B4-BE49-F238E27FC236}">
                            <a16:creationId xmlns:a16="http://schemas.microsoft.com/office/drawing/2014/main" id="{1C66B2F2-AC73-4961-8DEB-1B79E17001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CB940988-991D-4FAE-9251-136DC62A67CE}"/>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de-DE"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9" name="Bildplatzhalter 8">
            <a:extLst>
              <a:ext uri="{FF2B5EF4-FFF2-40B4-BE49-F238E27FC236}">
                <a16:creationId xmlns:a16="http://schemas.microsoft.com/office/drawing/2014/main" id="{87DABE16-7E41-4A93-81A0-8148ED05CEC4}"/>
              </a:ext>
            </a:extLst>
          </p:cNvPr>
          <p:cNvSpPr>
            <a:spLocks noGrp="1"/>
          </p:cNvSpPr>
          <p:nvPr>
            <p:ph type="pic" sz="quarter" idx="13"/>
          </p:nvPr>
        </p:nvSpPr>
        <p:spPr>
          <a:xfrm>
            <a:off x="1489075" y="184829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0" name="Bildplatzhalter 8">
            <a:extLst>
              <a:ext uri="{FF2B5EF4-FFF2-40B4-BE49-F238E27FC236}">
                <a16:creationId xmlns:a16="http://schemas.microsoft.com/office/drawing/2014/main" id="{363BB5AC-8D1A-44A7-A75A-F4133D11DB79}"/>
              </a:ext>
            </a:extLst>
          </p:cNvPr>
          <p:cNvSpPr>
            <a:spLocks noGrp="1"/>
          </p:cNvSpPr>
          <p:nvPr>
            <p:ph type="pic" sz="quarter" idx="18"/>
          </p:nvPr>
        </p:nvSpPr>
        <p:spPr>
          <a:xfrm>
            <a:off x="1489075" y="328341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1" name="Bildplatzhalter 8">
            <a:extLst>
              <a:ext uri="{FF2B5EF4-FFF2-40B4-BE49-F238E27FC236}">
                <a16:creationId xmlns:a16="http://schemas.microsoft.com/office/drawing/2014/main" id="{A57B2FBE-B4C8-4EFD-8837-1285FC053814}"/>
              </a:ext>
            </a:extLst>
          </p:cNvPr>
          <p:cNvSpPr>
            <a:spLocks noGrp="1"/>
          </p:cNvSpPr>
          <p:nvPr>
            <p:ph type="pic" sz="quarter" idx="19"/>
          </p:nvPr>
        </p:nvSpPr>
        <p:spPr>
          <a:xfrm>
            <a:off x="1487488" y="471853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3" name="Textplatzhalter 29">
            <a:extLst>
              <a:ext uri="{FF2B5EF4-FFF2-40B4-BE49-F238E27FC236}">
                <a16:creationId xmlns:a16="http://schemas.microsoft.com/office/drawing/2014/main" id="{82F8043E-FE0B-4C6E-9178-A392ADC7DA6F}"/>
              </a:ext>
            </a:extLst>
          </p:cNvPr>
          <p:cNvSpPr>
            <a:spLocks noGrp="1"/>
          </p:cNvSpPr>
          <p:nvPr>
            <p:ph type="body" sz="quarter" idx="25" hasCustomPrompt="1"/>
          </p:nvPr>
        </p:nvSpPr>
        <p:spPr>
          <a:xfrm>
            <a:off x="3065924"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7" name="Textplatzhalter 29">
            <a:extLst>
              <a:ext uri="{FF2B5EF4-FFF2-40B4-BE49-F238E27FC236}">
                <a16:creationId xmlns:a16="http://schemas.microsoft.com/office/drawing/2014/main" id="{67CE55FB-52C7-48A0-A251-7EB1797AFD59}"/>
              </a:ext>
            </a:extLst>
          </p:cNvPr>
          <p:cNvSpPr>
            <a:spLocks noGrp="1"/>
          </p:cNvSpPr>
          <p:nvPr>
            <p:ph type="body" sz="quarter" idx="26" hasCustomPrompt="1"/>
          </p:nvPr>
        </p:nvSpPr>
        <p:spPr>
          <a:xfrm>
            <a:off x="3062749"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8" name="Textplatzhalter 29">
            <a:extLst>
              <a:ext uri="{FF2B5EF4-FFF2-40B4-BE49-F238E27FC236}">
                <a16:creationId xmlns:a16="http://schemas.microsoft.com/office/drawing/2014/main" id="{C35C81EA-A8B4-42DE-877A-9162BF5A7EB6}"/>
              </a:ext>
            </a:extLst>
          </p:cNvPr>
          <p:cNvSpPr>
            <a:spLocks noGrp="1"/>
          </p:cNvSpPr>
          <p:nvPr>
            <p:ph type="body" sz="quarter" idx="27" hasCustomPrompt="1"/>
          </p:nvPr>
        </p:nvSpPr>
        <p:spPr>
          <a:xfrm>
            <a:off x="3062749"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39" name="Textplatzhalter 12">
            <a:extLst>
              <a:ext uri="{FF2B5EF4-FFF2-40B4-BE49-F238E27FC236}">
                <a16:creationId xmlns:a16="http://schemas.microsoft.com/office/drawing/2014/main" id="{0A85E04C-942A-46EA-960C-7A8641797A8F}"/>
              </a:ext>
            </a:extLst>
          </p:cNvPr>
          <p:cNvSpPr>
            <a:spLocks noGrp="1"/>
          </p:cNvSpPr>
          <p:nvPr>
            <p:ph type="body" sz="quarter" idx="28" hasCustomPrompt="1"/>
          </p:nvPr>
        </p:nvSpPr>
        <p:spPr>
          <a:xfrm>
            <a:off x="3062749"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0" name="Textplatzhalter 29">
            <a:extLst>
              <a:ext uri="{FF2B5EF4-FFF2-40B4-BE49-F238E27FC236}">
                <a16:creationId xmlns:a16="http://schemas.microsoft.com/office/drawing/2014/main" id="{5F4AA76C-0EAE-4DDB-9BB5-7EEEE60D174B}"/>
              </a:ext>
            </a:extLst>
          </p:cNvPr>
          <p:cNvSpPr>
            <a:spLocks noGrp="1"/>
          </p:cNvSpPr>
          <p:nvPr>
            <p:ph type="body" sz="quarter" idx="33" hasCustomPrompt="1"/>
          </p:nvPr>
        </p:nvSpPr>
        <p:spPr>
          <a:xfrm>
            <a:off x="3065924"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1" name="Textplatzhalter 29">
            <a:extLst>
              <a:ext uri="{FF2B5EF4-FFF2-40B4-BE49-F238E27FC236}">
                <a16:creationId xmlns:a16="http://schemas.microsoft.com/office/drawing/2014/main" id="{FC8F04D3-BE4D-4D0C-B8E7-A9091B7CAC19}"/>
              </a:ext>
            </a:extLst>
          </p:cNvPr>
          <p:cNvSpPr>
            <a:spLocks noGrp="1"/>
          </p:cNvSpPr>
          <p:nvPr>
            <p:ph type="body" sz="quarter" idx="34" hasCustomPrompt="1"/>
          </p:nvPr>
        </p:nvSpPr>
        <p:spPr>
          <a:xfrm>
            <a:off x="3062749"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2" name="Textplatzhalter 29">
            <a:extLst>
              <a:ext uri="{FF2B5EF4-FFF2-40B4-BE49-F238E27FC236}">
                <a16:creationId xmlns:a16="http://schemas.microsoft.com/office/drawing/2014/main" id="{47C3A911-A908-46EC-83B4-879F5360ED85}"/>
              </a:ext>
            </a:extLst>
          </p:cNvPr>
          <p:cNvSpPr>
            <a:spLocks noGrp="1"/>
          </p:cNvSpPr>
          <p:nvPr>
            <p:ph type="body" sz="quarter" idx="35" hasCustomPrompt="1"/>
          </p:nvPr>
        </p:nvSpPr>
        <p:spPr>
          <a:xfrm>
            <a:off x="3062749"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3" name="Textplatzhalter 12">
            <a:extLst>
              <a:ext uri="{FF2B5EF4-FFF2-40B4-BE49-F238E27FC236}">
                <a16:creationId xmlns:a16="http://schemas.microsoft.com/office/drawing/2014/main" id="{E313BA57-F8C3-4236-AD3D-F86F107054E0}"/>
              </a:ext>
            </a:extLst>
          </p:cNvPr>
          <p:cNvSpPr>
            <a:spLocks noGrp="1"/>
          </p:cNvSpPr>
          <p:nvPr>
            <p:ph type="body" sz="quarter" idx="36" hasCustomPrompt="1"/>
          </p:nvPr>
        </p:nvSpPr>
        <p:spPr>
          <a:xfrm>
            <a:off x="3062749"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4" name="Textplatzhalter 29">
            <a:extLst>
              <a:ext uri="{FF2B5EF4-FFF2-40B4-BE49-F238E27FC236}">
                <a16:creationId xmlns:a16="http://schemas.microsoft.com/office/drawing/2014/main" id="{FB7C181E-36DE-463F-B99B-DE89CC79936A}"/>
              </a:ext>
            </a:extLst>
          </p:cNvPr>
          <p:cNvSpPr>
            <a:spLocks noGrp="1"/>
          </p:cNvSpPr>
          <p:nvPr>
            <p:ph type="body" sz="quarter" idx="37" hasCustomPrompt="1"/>
          </p:nvPr>
        </p:nvSpPr>
        <p:spPr>
          <a:xfrm>
            <a:off x="3065924"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5" name="Textplatzhalter 29">
            <a:extLst>
              <a:ext uri="{FF2B5EF4-FFF2-40B4-BE49-F238E27FC236}">
                <a16:creationId xmlns:a16="http://schemas.microsoft.com/office/drawing/2014/main" id="{66A2FABE-0205-4FC0-9874-60D88065E228}"/>
              </a:ext>
            </a:extLst>
          </p:cNvPr>
          <p:cNvSpPr>
            <a:spLocks noGrp="1"/>
          </p:cNvSpPr>
          <p:nvPr>
            <p:ph type="body" sz="quarter" idx="38" hasCustomPrompt="1"/>
          </p:nvPr>
        </p:nvSpPr>
        <p:spPr>
          <a:xfrm>
            <a:off x="3062749"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6" name="Textplatzhalter 29">
            <a:extLst>
              <a:ext uri="{FF2B5EF4-FFF2-40B4-BE49-F238E27FC236}">
                <a16:creationId xmlns:a16="http://schemas.microsoft.com/office/drawing/2014/main" id="{78C283E8-81DC-4892-AF60-3E88D4379549}"/>
              </a:ext>
            </a:extLst>
          </p:cNvPr>
          <p:cNvSpPr>
            <a:spLocks noGrp="1"/>
          </p:cNvSpPr>
          <p:nvPr>
            <p:ph type="body" sz="quarter" idx="39" hasCustomPrompt="1"/>
          </p:nvPr>
        </p:nvSpPr>
        <p:spPr>
          <a:xfrm>
            <a:off x="3062749"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7" name="Textplatzhalter 12">
            <a:extLst>
              <a:ext uri="{FF2B5EF4-FFF2-40B4-BE49-F238E27FC236}">
                <a16:creationId xmlns:a16="http://schemas.microsoft.com/office/drawing/2014/main" id="{772A5BE4-E19D-4F69-B0DC-68F2D4BBB8DB}"/>
              </a:ext>
            </a:extLst>
          </p:cNvPr>
          <p:cNvSpPr>
            <a:spLocks noGrp="1"/>
          </p:cNvSpPr>
          <p:nvPr>
            <p:ph type="body" sz="quarter" idx="40" hasCustomPrompt="1"/>
          </p:nvPr>
        </p:nvSpPr>
        <p:spPr>
          <a:xfrm>
            <a:off x="3062749"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2" name="Rechteck 31">
            <a:extLst>
              <a:ext uri="{FF2B5EF4-FFF2-40B4-BE49-F238E27FC236}">
                <a16:creationId xmlns:a16="http://schemas.microsoft.com/office/drawing/2014/main" id="{BA680824-BA5C-4834-8168-2062094DA679}"/>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itel 1">
            <a:extLst>
              <a:ext uri="{FF2B5EF4-FFF2-40B4-BE49-F238E27FC236}">
                <a16:creationId xmlns:a16="http://schemas.microsoft.com/office/drawing/2014/main" id="{1D1770A0-7434-46FE-A647-8387CEA00D5A}"/>
              </a:ext>
            </a:extLst>
          </p:cNvPr>
          <p:cNvSpPr>
            <a:spLocks noGrp="1"/>
          </p:cNvSpPr>
          <p:nvPr>
            <p:ph type="title" hasCustomPrompt="1"/>
          </p:nvPr>
        </p:nvSpPr>
        <p:spPr>
          <a:xfrm>
            <a:off x="1487487" y="653735"/>
            <a:ext cx="10369551" cy="352934"/>
          </a:xfrm>
        </p:spPr>
        <p:txBody>
          <a:bodyPr/>
          <a:lstStyle>
            <a:lvl1pPr marL="0" indent="0" algn="l">
              <a:lnSpc>
                <a:spcPts val="1900"/>
              </a:lnSpc>
              <a:spcBef>
                <a:spcPts val="400"/>
              </a:spcBef>
              <a:buClr>
                <a:schemeClr val="accent1"/>
              </a:buClr>
              <a:buSzPct val="120000"/>
              <a:buFont typeface="Zapf Dingbats"/>
              <a:buNone/>
              <a:defRPr>
                <a:solidFill>
                  <a:schemeClr val="bg2"/>
                </a:solidFill>
              </a:defRPr>
            </a:lvl1pPr>
          </a:lstStyle>
          <a:p>
            <a:pPr marL="0" indent="0" algn="l">
              <a:lnSpc>
                <a:spcPts val="1900"/>
              </a:lnSpc>
              <a:spcBef>
                <a:spcPts val="400"/>
              </a:spcBef>
              <a:buClr>
                <a:schemeClr val="accent1"/>
              </a:buClr>
              <a:buSzPct val="120000"/>
              <a:buFont typeface="Zapf Dingbats"/>
              <a:buNone/>
            </a:pPr>
            <a:r>
              <a:rPr lang="de-DE" sz="2400" dirty="0" err="1"/>
              <a:t>Your</a:t>
            </a:r>
            <a:r>
              <a:rPr lang="de-DE" sz="2400" dirty="0"/>
              <a:t> </a:t>
            </a:r>
            <a:r>
              <a:rPr lang="de-DE" sz="2400" dirty="0" err="1"/>
              <a:t>contacts</a:t>
            </a:r>
            <a:r>
              <a:rPr lang="de-DE" sz="2400" dirty="0"/>
              <a:t> at 4flow</a:t>
            </a:r>
          </a:p>
        </p:txBody>
      </p:sp>
      <p:cxnSp>
        <p:nvCxnSpPr>
          <p:cNvPr id="51" name="Gerade Verbindung 12">
            <a:extLst>
              <a:ext uri="{FF2B5EF4-FFF2-40B4-BE49-F238E27FC236}">
                <a16:creationId xmlns:a16="http://schemas.microsoft.com/office/drawing/2014/main" id="{789DE459-518B-48E4-B8F9-875E09D7F47E}"/>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6F54FA25-DFFE-4C85-9637-03B2F50E1293}"/>
              </a:ext>
            </a:extLst>
          </p:cNvPr>
          <p:cNvSpPr txBox="1"/>
          <p:nvPr userDrawn="1"/>
        </p:nvSpPr>
        <p:spPr>
          <a:xfrm>
            <a:off x="9551988" y="1808163"/>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6"/>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7" name="Gruppieren 26">
            <a:extLst>
              <a:ext uri="{FF2B5EF4-FFF2-40B4-BE49-F238E27FC236}">
                <a16:creationId xmlns:a16="http://schemas.microsoft.com/office/drawing/2014/main" id="{EE16F742-85B6-4E90-A2FC-070C1E4D89FC}"/>
              </a:ext>
            </a:extLst>
          </p:cNvPr>
          <p:cNvGrpSpPr/>
          <p:nvPr userDrawn="1"/>
        </p:nvGrpSpPr>
        <p:grpSpPr>
          <a:xfrm>
            <a:off x="9551987" y="4737100"/>
            <a:ext cx="2305050" cy="640235"/>
            <a:chOff x="9551987" y="4737100"/>
            <a:chExt cx="2305050" cy="640235"/>
          </a:xfrm>
        </p:grpSpPr>
        <p:sp>
          <p:nvSpPr>
            <p:cNvPr id="28" name="Textfeld 27">
              <a:extLst>
                <a:ext uri="{FF2B5EF4-FFF2-40B4-BE49-F238E27FC236}">
                  <a16:creationId xmlns:a16="http://schemas.microsoft.com/office/drawing/2014/main" id="{E3510B5F-2DB3-4949-B625-1EC79FBE1A7B}"/>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48" name="Textfeld 47">
              <a:extLst>
                <a:ext uri="{FF2B5EF4-FFF2-40B4-BE49-F238E27FC236}">
                  <a16:creationId xmlns:a16="http://schemas.microsoft.com/office/drawing/2014/main" id="{23EFDF60-7A5C-41D7-957A-3E7D3651FBD0}"/>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52" name="Grafik 51">
              <a:hlinkClick r:id="rId7"/>
              <a:extLst>
                <a:ext uri="{FF2B5EF4-FFF2-40B4-BE49-F238E27FC236}">
                  <a16:creationId xmlns:a16="http://schemas.microsoft.com/office/drawing/2014/main" id="{A31D0FF4-EA61-4B0A-8CC0-A2B724E1CC58}"/>
                </a:ext>
              </a:extLst>
            </p:cNvPr>
            <p:cNvPicPr>
              <a:picLocks noChangeAspect="1"/>
            </p:cNvPicPr>
            <p:nvPr userDrawn="1"/>
          </p:nvPicPr>
          <p:blipFill>
            <a:blip r:embed="rId8"/>
            <a:stretch>
              <a:fillRect/>
            </a:stretch>
          </p:blipFill>
          <p:spPr>
            <a:xfrm>
              <a:off x="9551987" y="4941688"/>
              <a:ext cx="509023" cy="432000"/>
            </a:xfrm>
            <a:prstGeom prst="rect">
              <a:avLst/>
            </a:prstGeom>
          </p:spPr>
        </p:pic>
      </p:grpSp>
    </p:spTree>
    <p:extLst>
      <p:ext uri="{BB962C8B-B14F-4D97-AF65-F5344CB8AC3E}">
        <p14:creationId xmlns:p14="http://schemas.microsoft.com/office/powerpoint/2010/main" val="425189845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act, no images, small color area">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CCB8348-F1A4-4D76-902B-CAF5BE3A3512}"/>
              </a:ext>
            </a:extLst>
          </p:cNvPr>
          <p:cNvGraphicFramePr>
            <a:graphicFrameLocks noChangeAspect="1"/>
          </p:cNvGraphicFramePr>
          <p:nvPr userDrawn="1">
            <p:custDataLst>
              <p:tags r:id="rId1"/>
            </p:custDataLst>
            <p:extLst>
              <p:ext uri="{D42A27DB-BD31-4B8C-83A1-F6EECF244321}">
                <p14:modId xmlns:p14="http://schemas.microsoft.com/office/powerpoint/2010/main" val="11993018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6" name="Objekt 5" hidden="1">
                        <a:extLst>
                          <a:ext uri="{FF2B5EF4-FFF2-40B4-BE49-F238E27FC236}">
                            <a16:creationId xmlns:a16="http://schemas.microsoft.com/office/drawing/2014/main" id="{ECCB8348-F1A4-4D76-902B-CAF5BE3A3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520BF42D-301D-4408-B8D7-39F3553E89D9}"/>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de-DE"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Textplatzhalter 7">
            <a:extLst>
              <a:ext uri="{FF2B5EF4-FFF2-40B4-BE49-F238E27FC236}">
                <a16:creationId xmlns:a16="http://schemas.microsoft.com/office/drawing/2014/main" id="{B65B57E9-B699-5E4F-A718-4A56DEA44CE8}"/>
              </a:ext>
            </a:extLst>
          </p:cNvPr>
          <p:cNvSpPr>
            <a:spLocks noGrp="1"/>
          </p:cNvSpPr>
          <p:nvPr>
            <p:ph type="body" sz="quarter" idx="16" hasCustomPrompt="1"/>
          </p:nvPr>
        </p:nvSpPr>
        <p:spPr>
          <a:xfrm>
            <a:off x="3948380" y="6281574"/>
            <a:ext cx="3300145" cy="480715"/>
          </a:xfrm>
          <a:noFill/>
          <a:ln>
            <a:noFill/>
          </a:ln>
        </p:spPr>
        <p:txBody>
          <a:bodyPr/>
          <a:lstStyle>
            <a:lvl1pPr marL="0" indent="0">
              <a:lnSpc>
                <a:spcPts val="1200"/>
              </a:lnSpc>
              <a:buNone/>
              <a:defRPr sz="1000"/>
            </a:lvl1pPr>
          </a:lstStyle>
          <a:p>
            <a:pPr lvl="0"/>
            <a:r>
              <a:rPr lang="de-DE" dirty="0"/>
              <a:t>Fußnote</a:t>
            </a:r>
          </a:p>
        </p:txBody>
      </p:sp>
      <p:sp>
        <p:nvSpPr>
          <p:cNvPr id="29" name="Textplatzhalter 29">
            <a:extLst>
              <a:ext uri="{FF2B5EF4-FFF2-40B4-BE49-F238E27FC236}">
                <a16:creationId xmlns:a16="http://schemas.microsoft.com/office/drawing/2014/main" id="{6E00D01F-E601-4FBD-A480-EEA60FFABACD}"/>
              </a:ext>
            </a:extLst>
          </p:cNvPr>
          <p:cNvSpPr>
            <a:spLocks noGrp="1"/>
          </p:cNvSpPr>
          <p:nvPr>
            <p:ph type="body" sz="quarter" idx="25" hasCustomPrompt="1"/>
          </p:nvPr>
        </p:nvSpPr>
        <p:spPr>
          <a:xfrm>
            <a:off x="1500188"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0" name="Textplatzhalter 29">
            <a:extLst>
              <a:ext uri="{FF2B5EF4-FFF2-40B4-BE49-F238E27FC236}">
                <a16:creationId xmlns:a16="http://schemas.microsoft.com/office/drawing/2014/main" id="{C3A5E446-85AE-42AE-8D94-284AA85234F2}"/>
              </a:ext>
            </a:extLst>
          </p:cNvPr>
          <p:cNvSpPr>
            <a:spLocks noGrp="1"/>
          </p:cNvSpPr>
          <p:nvPr>
            <p:ph type="body" sz="quarter" idx="26" hasCustomPrompt="1"/>
          </p:nvPr>
        </p:nvSpPr>
        <p:spPr>
          <a:xfrm>
            <a:off x="1497013"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1" name="Textplatzhalter 12">
            <a:extLst>
              <a:ext uri="{FF2B5EF4-FFF2-40B4-BE49-F238E27FC236}">
                <a16:creationId xmlns:a16="http://schemas.microsoft.com/office/drawing/2014/main" id="{ADBD85BF-955B-4616-A856-686D8D57B8E5}"/>
              </a:ext>
            </a:extLst>
          </p:cNvPr>
          <p:cNvSpPr>
            <a:spLocks noGrp="1"/>
          </p:cNvSpPr>
          <p:nvPr>
            <p:ph type="body" sz="quarter" idx="28" hasCustomPrompt="1"/>
          </p:nvPr>
        </p:nvSpPr>
        <p:spPr>
          <a:xfrm>
            <a:off x="1497013"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3" name="Textplatzhalter 29">
            <a:extLst>
              <a:ext uri="{FF2B5EF4-FFF2-40B4-BE49-F238E27FC236}">
                <a16:creationId xmlns:a16="http://schemas.microsoft.com/office/drawing/2014/main" id="{B4E29E0C-125F-4D52-B79E-AD2E8D3AB6F0}"/>
              </a:ext>
            </a:extLst>
          </p:cNvPr>
          <p:cNvSpPr>
            <a:spLocks noGrp="1"/>
          </p:cNvSpPr>
          <p:nvPr>
            <p:ph type="body" sz="quarter" idx="33" hasCustomPrompt="1"/>
          </p:nvPr>
        </p:nvSpPr>
        <p:spPr>
          <a:xfrm>
            <a:off x="1500188"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7" name="Textplatzhalter 29">
            <a:extLst>
              <a:ext uri="{FF2B5EF4-FFF2-40B4-BE49-F238E27FC236}">
                <a16:creationId xmlns:a16="http://schemas.microsoft.com/office/drawing/2014/main" id="{52F0B8CF-3073-49FB-8AAB-BCB91B8CEDB3}"/>
              </a:ext>
            </a:extLst>
          </p:cNvPr>
          <p:cNvSpPr>
            <a:spLocks noGrp="1"/>
          </p:cNvSpPr>
          <p:nvPr>
            <p:ph type="body" sz="quarter" idx="34" hasCustomPrompt="1"/>
          </p:nvPr>
        </p:nvSpPr>
        <p:spPr>
          <a:xfrm>
            <a:off x="1497013"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8" name="Textplatzhalter 29">
            <a:extLst>
              <a:ext uri="{FF2B5EF4-FFF2-40B4-BE49-F238E27FC236}">
                <a16:creationId xmlns:a16="http://schemas.microsoft.com/office/drawing/2014/main" id="{D3BE78CA-3F87-4E5F-AE33-1094E51512D9}"/>
              </a:ext>
            </a:extLst>
          </p:cNvPr>
          <p:cNvSpPr>
            <a:spLocks noGrp="1"/>
          </p:cNvSpPr>
          <p:nvPr>
            <p:ph type="body" sz="quarter" idx="35" hasCustomPrompt="1"/>
          </p:nvPr>
        </p:nvSpPr>
        <p:spPr>
          <a:xfrm>
            <a:off x="1497013"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39" name="Textplatzhalter 12">
            <a:extLst>
              <a:ext uri="{FF2B5EF4-FFF2-40B4-BE49-F238E27FC236}">
                <a16:creationId xmlns:a16="http://schemas.microsoft.com/office/drawing/2014/main" id="{8C5B2039-309B-4DE0-97F9-D28268779C9E}"/>
              </a:ext>
            </a:extLst>
          </p:cNvPr>
          <p:cNvSpPr>
            <a:spLocks noGrp="1"/>
          </p:cNvSpPr>
          <p:nvPr>
            <p:ph type="body" sz="quarter" idx="36" hasCustomPrompt="1"/>
          </p:nvPr>
        </p:nvSpPr>
        <p:spPr>
          <a:xfrm>
            <a:off x="1497013"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0" name="Textplatzhalter 29">
            <a:extLst>
              <a:ext uri="{FF2B5EF4-FFF2-40B4-BE49-F238E27FC236}">
                <a16:creationId xmlns:a16="http://schemas.microsoft.com/office/drawing/2014/main" id="{38CF3261-4DCD-4067-B5C9-2CD8E66EF6AE}"/>
              </a:ext>
            </a:extLst>
          </p:cNvPr>
          <p:cNvSpPr>
            <a:spLocks noGrp="1"/>
          </p:cNvSpPr>
          <p:nvPr>
            <p:ph type="body" sz="quarter" idx="37" hasCustomPrompt="1"/>
          </p:nvPr>
        </p:nvSpPr>
        <p:spPr>
          <a:xfrm>
            <a:off x="1500188"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1" name="Textplatzhalter 29">
            <a:extLst>
              <a:ext uri="{FF2B5EF4-FFF2-40B4-BE49-F238E27FC236}">
                <a16:creationId xmlns:a16="http://schemas.microsoft.com/office/drawing/2014/main" id="{F4BE878C-9EEF-4AC8-A7C4-AEC81258F0B7}"/>
              </a:ext>
            </a:extLst>
          </p:cNvPr>
          <p:cNvSpPr>
            <a:spLocks noGrp="1"/>
          </p:cNvSpPr>
          <p:nvPr>
            <p:ph type="body" sz="quarter" idx="38" hasCustomPrompt="1"/>
          </p:nvPr>
        </p:nvSpPr>
        <p:spPr>
          <a:xfrm>
            <a:off x="1497013"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2" name="Textplatzhalter 29">
            <a:extLst>
              <a:ext uri="{FF2B5EF4-FFF2-40B4-BE49-F238E27FC236}">
                <a16:creationId xmlns:a16="http://schemas.microsoft.com/office/drawing/2014/main" id="{A3DF7A7C-05BE-45C0-8F4E-CF8B1D9A8A71}"/>
              </a:ext>
            </a:extLst>
          </p:cNvPr>
          <p:cNvSpPr>
            <a:spLocks noGrp="1"/>
          </p:cNvSpPr>
          <p:nvPr>
            <p:ph type="body" sz="quarter" idx="39" hasCustomPrompt="1"/>
          </p:nvPr>
        </p:nvSpPr>
        <p:spPr>
          <a:xfrm>
            <a:off x="1497013"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3" name="Textplatzhalter 12">
            <a:extLst>
              <a:ext uri="{FF2B5EF4-FFF2-40B4-BE49-F238E27FC236}">
                <a16:creationId xmlns:a16="http://schemas.microsoft.com/office/drawing/2014/main" id="{521060E6-5623-4230-B381-95AE2135D2EA}"/>
              </a:ext>
            </a:extLst>
          </p:cNvPr>
          <p:cNvSpPr>
            <a:spLocks noGrp="1"/>
          </p:cNvSpPr>
          <p:nvPr>
            <p:ph type="body" sz="quarter" idx="40" hasCustomPrompt="1"/>
          </p:nvPr>
        </p:nvSpPr>
        <p:spPr>
          <a:xfrm>
            <a:off x="1497013"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4" name="Textplatzhalter 29">
            <a:extLst>
              <a:ext uri="{FF2B5EF4-FFF2-40B4-BE49-F238E27FC236}">
                <a16:creationId xmlns:a16="http://schemas.microsoft.com/office/drawing/2014/main" id="{DC7A4A88-2963-42D8-9243-5E52A85B7A58}"/>
              </a:ext>
            </a:extLst>
          </p:cNvPr>
          <p:cNvSpPr>
            <a:spLocks noGrp="1"/>
          </p:cNvSpPr>
          <p:nvPr>
            <p:ph type="body" sz="quarter" idx="27" hasCustomPrompt="1"/>
          </p:nvPr>
        </p:nvSpPr>
        <p:spPr>
          <a:xfrm>
            <a:off x="1497013"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7" name="Rechteck 46">
            <a:extLst>
              <a:ext uri="{FF2B5EF4-FFF2-40B4-BE49-F238E27FC236}">
                <a16:creationId xmlns:a16="http://schemas.microsoft.com/office/drawing/2014/main" id="{F854370B-76A6-4B4F-A472-BC788FDE4DD0}"/>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Titel 1">
            <a:extLst>
              <a:ext uri="{FF2B5EF4-FFF2-40B4-BE49-F238E27FC236}">
                <a16:creationId xmlns:a16="http://schemas.microsoft.com/office/drawing/2014/main" id="{2FD24763-3C3D-4016-9101-DB5895139B42}"/>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de-DE" dirty="0" err="1"/>
              <a:t>Your</a:t>
            </a:r>
            <a:r>
              <a:rPr lang="de-DE" dirty="0"/>
              <a:t> </a:t>
            </a:r>
            <a:r>
              <a:rPr lang="de-DE" dirty="0" err="1"/>
              <a:t>contacts</a:t>
            </a:r>
            <a:r>
              <a:rPr lang="de-DE" dirty="0"/>
              <a:t> at 4flow</a:t>
            </a:r>
          </a:p>
        </p:txBody>
      </p:sp>
      <p:cxnSp>
        <p:nvCxnSpPr>
          <p:cNvPr id="49" name="Gerade Verbindung 12">
            <a:extLst>
              <a:ext uri="{FF2B5EF4-FFF2-40B4-BE49-F238E27FC236}">
                <a16:creationId xmlns:a16="http://schemas.microsoft.com/office/drawing/2014/main" id="{E1AB8162-32CA-4421-AEB9-0408C4DB143A}"/>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6A043E46-2437-43A6-A8D3-84300397F4FF}"/>
              </a:ext>
            </a:extLst>
          </p:cNvPr>
          <p:cNvSpPr txBox="1"/>
          <p:nvPr userDrawn="1"/>
        </p:nvSpPr>
        <p:spPr>
          <a:xfrm>
            <a:off x="9551988" y="1808163"/>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6"/>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5" name="Gruppieren 24">
            <a:extLst>
              <a:ext uri="{FF2B5EF4-FFF2-40B4-BE49-F238E27FC236}">
                <a16:creationId xmlns:a16="http://schemas.microsoft.com/office/drawing/2014/main" id="{F7A28E73-606A-452E-9515-DB66A8C0CB6D}"/>
              </a:ext>
            </a:extLst>
          </p:cNvPr>
          <p:cNvGrpSpPr/>
          <p:nvPr userDrawn="1"/>
        </p:nvGrpSpPr>
        <p:grpSpPr>
          <a:xfrm>
            <a:off x="9551987" y="4737100"/>
            <a:ext cx="2305050" cy="640235"/>
            <a:chOff x="9551987" y="4737100"/>
            <a:chExt cx="2305050" cy="640235"/>
          </a:xfrm>
        </p:grpSpPr>
        <p:sp>
          <p:nvSpPr>
            <p:cNvPr id="26" name="Textfeld 25">
              <a:extLst>
                <a:ext uri="{FF2B5EF4-FFF2-40B4-BE49-F238E27FC236}">
                  <a16:creationId xmlns:a16="http://schemas.microsoft.com/office/drawing/2014/main" id="{03AB9BBA-A2F1-43A9-B0AD-E3C994876EEA}"/>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27" name="Textfeld 26">
              <a:extLst>
                <a:ext uri="{FF2B5EF4-FFF2-40B4-BE49-F238E27FC236}">
                  <a16:creationId xmlns:a16="http://schemas.microsoft.com/office/drawing/2014/main" id="{9A5EDA3A-C8DC-4409-8D7D-42E3C1AABAE6}"/>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28" name="Grafik 27">
              <a:hlinkClick r:id="rId7"/>
              <a:extLst>
                <a:ext uri="{FF2B5EF4-FFF2-40B4-BE49-F238E27FC236}">
                  <a16:creationId xmlns:a16="http://schemas.microsoft.com/office/drawing/2014/main" id="{98C49D30-D4B1-4917-B2C1-21DCAEF0D035}"/>
                </a:ext>
              </a:extLst>
            </p:cNvPr>
            <p:cNvPicPr>
              <a:picLocks noChangeAspect="1"/>
            </p:cNvPicPr>
            <p:nvPr userDrawn="1"/>
          </p:nvPicPr>
          <p:blipFill>
            <a:blip r:embed="rId8"/>
            <a:stretch>
              <a:fillRect/>
            </a:stretch>
          </p:blipFill>
          <p:spPr>
            <a:xfrm>
              <a:off x="9551987" y="4941688"/>
              <a:ext cx="509023" cy="432000"/>
            </a:xfrm>
            <a:prstGeom prst="rect">
              <a:avLst/>
            </a:prstGeom>
          </p:spPr>
        </p:pic>
      </p:grpSp>
    </p:spTree>
    <p:extLst>
      <p:ext uri="{BB962C8B-B14F-4D97-AF65-F5344CB8AC3E}">
        <p14:creationId xmlns:p14="http://schemas.microsoft.com/office/powerpoint/2010/main" val="997385715"/>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act, lin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B10DB0-99EB-442C-8926-40C54E9725FB}"/>
              </a:ext>
            </a:extLst>
          </p:cNvPr>
          <p:cNvGraphicFramePr>
            <a:graphicFrameLocks noChangeAspect="1"/>
          </p:cNvGraphicFramePr>
          <p:nvPr userDrawn="1">
            <p:custDataLst>
              <p:tags r:id="rId1"/>
            </p:custDataLst>
            <p:extLst>
              <p:ext uri="{D42A27DB-BD31-4B8C-83A1-F6EECF244321}">
                <p14:modId xmlns:p14="http://schemas.microsoft.com/office/powerpoint/2010/main" val="14339123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feld 2">
            <a:extLst>
              <a:ext uri="{FF2B5EF4-FFF2-40B4-BE49-F238E27FC236}">
                <a16:creationId xmlns:a16="http://schemas.microsoft.com/office/drawing/2014/main" id="{FE40547A-2FF2-384D-A8F0-EB829EE33AF6}"/>
              </a:ext>
            </a:extLst>
          </p:cNvPr>
          <p:cNvSpPr txBox="1"/>
          <p:nvPr userDrawn="1"/>
        </p:nvSpPr>
        <p:spPr>
          <a:xfrm>
            <a:off x="1487488" y="662286"/>
            <a:ext cx="5753288" cy="252762"/>
          </a:xfrm>
          <a:prstGeom prst="rect">
            <a:avLst/>
          </a:prstGeom>
          <a:noFill/>
        </p:spPr>
        <p:txBody>
          <a:bodyPr wrap="square" lIns="0" tIns="0" rIns="0" bIns="0" rtlCol="0">
            <a:spAutoFit/>
          </a:bodyPr>
          <a:lstStyle/>
          <a:p>
            <a:pPr marL="0" indent="0" algn="l">
              <a:lnSpc>
                <a:spcPts val="1900"/>
              </a:lnSpc>
              <a:spcBef>
                <a:spcPts val="400"/>
              </a:spcBef>
              <a:buClr>
                <a:schemeClr val="accent1"/>
              </a:buClr>
              <a:buSzPct val="120000"/>
              <a:buFont typeface="Zapf Dingbats"/>
              <a:buNone/>
            </a:pPr>
            <a:r>
              <a:rPr lang="en-US" sz="2400" b="1" dirty="0">
                <a:solidFill>
                  <a:schemeClr val="accent2"/>
                </a:solidFill>
              </a:rPr>
              <a:t>Your contacts at 4flow</a:t>
            </a:r>
          </a:p>
        </p:txBody>
      </p:sp>
      <p:sp>
        <p:nvSpPr>
          <p:cNvPr id="30" name="Textfeld 29">
            <a:extLst>
              <a:ext uri="{FF2B5EF4-FFF2-40B4-BE49-F238E27FC236}">
                <a16:creationId xmlns:a16="http://schemas.microsoft.com/office/drawing/2014/main" id="{AB1B5C78-0435-48EB-A2D0-3EDEA7494817}"/>
              </a:ext>
            </a:extLst>
          </p:cNvPr>
          <p:cNvSpPr txBox="1"/>
          <p:nvPr userDrawn="1"/>
        </p:nvSpPr>
        <p:spPr>
          <a:xfrm>
            <a:off x="9551988" y="1808163"/>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5"/>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8" name="Gruppieren 27">
            <a:extLst>
              <a:ext uri="{FF2B5EF4-FFF2-40B4-BE49-F238E27FC236}">
                <a16:creationId xmlns:a16="http://schemas.microsoft.com/office/drawing/2014/main" id="{27A24B24-3364-477A-9846-6C99580ECFA0}"/>
              </a:ext>
            </a:extLst>
          </p:cNvPr>
          <p:cNvGrpSpPr/>
          <p:nvPr userDrawn="1"/>
        </p:nvGrpSpPr>
        <p:grpSpPr>
          <a:xfrm>
            <a:off x="9551987" y="4737100"/>
            <a:ext cx="2305050" cy="640235"/>
            <a:chOff x="9551987" y="4737100"/>
            <a:chExt cx="2305050" cy="640235"/>
          </a:xfrm>
        </p:grpSpPr>
        <p:sp>
          <p:nvSpPr>
            <p:cNvPr id="29" name="Textfeld 28">
              <a:extLst>
                <a:ext uri="{FF2B5EF4-FFF2-40B4-BE49-F238E27FC236}">
                  <a16:creationId xmlns:a16="http://schemas.microsoft.com/office/drawing/2014/main" id="{1C75467A-12D6-4E6A-A0FB-238E6141E9FD}"/>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34" name="Textfeld 33">
              <a:extLst>
                <a:ext uri="{FF2B5EF4-FFF2-40B4-BE49-F238E27FC236}">
                  <a16:creationId xmlns:a16="http://schemas.microsoft.com/office/drawing/2014/main" id="{2DA4D5D7-3449-4CAE-9B4A-67B226E8411A}"/>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5" name="Grafik 34">
              <a:hlinkClick r:id="rId6"/>
              <a:extLst>
                <a:ext uri="{FF2B5EF4-FFF2-40B4-BE49-F238E27FC236}">
                  <a16:creationId xmlns:a16="http://schemas.microsoft.com/office/drawing/2014/main" id="{A7FBA485-7403-48D4-BD30-126448C62E10}"/>
                </a:ext>
              </a:extLst>
            </p:cNvPr>
            <p:cNvPicPr>
              <a:picLocks noChangeAspect="1"/>
            </p:cNvPicPr>
            <p:nvPr userDrawn="1"/>
          </p:nvPicPr>
          <p:blipFill>
            <a:blip r:embed="rId7"/>
            <a:stretch>
              <a:fillRect/>
            </a:stretch>
          </p:blipFill>
          <p:spPr>
            <a:xfrm>
              <a:off x="9551987" y="4941688"/>
              <a:ext cx="509023" cy="432000"/>
            </a:xfrm>
            <a:prstGeom prst="rect">
              <a:avLst/>
            </a:prstGeom>
          </p:spPr>
        </p:pic>
      </p:grpSp>
      <p:sp>
        <p:nvSpPr>
          <p:cNvPr id="31" name="Bildplatzhalter 8">
            <a:extLst>
              <a:ext uri="{FF2B5EF4-FFF2-40B4-BE49-F238E27FC236}">
                <a16:creationId xmlns:a16="http://schemas.microsoft.com/office/drawing/2014/main" id="{45F787EB-45CC-44B6-94FB-763934173298}"/>
              </a:ext>
            </a:extLst>
          </p:cNvPr>
          <p:cNvSpPr>
            <a:spLocks noGrp="1"/>
          </p:cNvSpPr>
          <p:nvPr>
            <p:ph type="pic" sz="quarter" idx="13"/>
          </p:nvPr>
        </p:nvSpPr>
        <p:spPr>
          <a:xfrm>
            <a:off x="1489075" y="1857822"/>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3" name="Bildplatzhalter 8">
            <a:extLst>
              <a:ext uri="{FF2B5EF4-FFF2-40B4-BE49-F238E27FC236}">
                <a16:creationId xmlns:a16="http://schemas.microsoft.com/office/drawing/2014/main" id="{C97BFC3E-F422-454F-8B9F-80B8496551F6}"/>
              </a:ext>
            </a:extLst>
          </p:cNvPr>
          <p:cNvSpPr>
            <a:spLocks noGrp="1"/>
          </p:cNvSpPr>
          <p:nvPr>
            <p:ph type="pic" sz="quarter" idx="18"/>
          </p:nvPr>
        </p:nvSpPr>
        <p:spPr>
          <a:xfrm>
            <a:off x="1489075" y="3292942"/>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6" name="Bildplatzhalter 8">
            <a:extLst>
              <a:ext uri="{FF2B5EF4-FFF2-40B4-BE49-F238E27FC236}">
                <a16:creationId xmlns:a16="http://schemas.microsoft.com/office/drawing/2014/main" id="{ED8BD089-FCD2-418D-A20C-8FCAB596BDCD}"/>
              </a:ext>
            </a:extLst>
          </p:cNvPr>
          <p:cNvSpPr>
            <a:spLocks noGrp="1"/>
          </p:cNvSpPr>
          <p:nvPr>
            <p:ph type="pic" sz="quarter" idx="19"/>
          </p:nvPr>
        </p:nvSpPr>
        <p:spPr>
          <a:xfrm>
            <a:off x="1487488" y="4728062"/>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7" name="Textplatzhalter 29">
            <a:extLst>
              <a:ext uri="{FF2B5EF4-FFF2-40B4-BE49-F238E27FC236}">
                <a16:creationId xmlns:a16="http://schemas.microsoft.com/office/drawing/2014/main" id="{0D6AF027-F7B5-4367-A505-71C6624F3604}"/>
              </a:ext>
            </a:extLst>
          </p:cNvPr>
          <p:cNvSpPr>
            <a:spLocks noGrp="1"/>
          </p:cNvSpPr>
          <p:nvPr>
            <p:ph type="body" sz="quarter" idx="25" hasCustomPrompt="1"/>
          </p:nvPr>
        </p:nvSpPr>
        <p:spPr>
          <a:xfrm>
            <a:off x="3065924"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8" name="Textplatzhalter 29">
            <a:extLst>
              <a:ext uri="{FF2B5EF4-FFF2-40B4-BE49-F238E27FC236}">
                <a16:creationId xmlns:a16="http://schemas.microsoft.com/office/drawing/2014/main" id="{8305753E-9854-4D48-92B1-26BF480AFE17}"/>
              </a:ext>
            </a:extLst>
          </p:cNvPr>
          <p:cNvSpPr>
            <a:spLocks noGrp="1"/>
          </p:cNvSpPr>
          <p:nvPr>
            <p:ph type="body" sz="quarter" idx="26" hasCustomPrompt="1"/>
          </p:nvPr>
        </p:nvSpPr>
        <p:spPr>
          <a:xfrm>
            <a:off x="3062749"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9" name="Textplatzhalter 29">
            <a:extLst>
              <a:ext uri="{FF2B5EF4-FFF2-40B4-BE49-F238E27FC236}">
                <a16:creationId xmlns:a16="http://schemas.microsoft.com/office/drawing/2014/main" id="{C2C04E8A-C14F-40AF-AC9E-00B42B095A5A}"/>
              </a:ext>
            </a:extLst>
          </p:cNvPr>
          <p:cNvSpPr>
            <a:spLocks noGrp="1"/>
          </p:cNvSpPr>
          <p:nvPr>
            <p:ph type="body" sz="quarter" idx="27" hasCustomPrompt="1"/>
          </p:nvPr>
        </p:nvSpPr>
        <p:spPr>
          <a:xfrm>
            <a:off x="3062749"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0" name="Textplatzhalter 12">
            <a:extLst>
              <a:ext uri="{FF2B5EF4-FFF2-40B4-BE49-F238E27FC236}">
                <a16:creationId xmlns:a16="http://schemas.microsoft.com/office/drawing/2014/main" id="{FFC37FB7-CBC3-47C7-8F79-06ADEFAEEF57}"/>
              </a:ext>
            </a:extLst>
          </p:cNvPr>
          <p:cNvSpPr>
            <a:spLocks noGrp="1"/>
          </p:cNvSpPr>
          <p:nvPr>
            <p:ph type="body" sz="quarter" idx="28" hasCustomPrompt="1"/>
          </p:nvPr>
        </p:nvSpPr>
        <p:spPr>
          <a:xfrm>
            <a:off x="3062749"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1" name="Textplatzhalter 29">
            <a:extLst>
              <a:ext uri="{FF2B5EF4-FFF2-40B4-BE49-F238E27FC236}">
                <a16:creationId xmlns:a16="http://schemas.microsoft.com/office/drawing/2014/main" id="{9ABD70B6-DE3D-4ABC-AC44-AE904781170F}"/>
              </a:ext>
            </a:extLst>
          </p:cNvPr>
          <p:cNvSpPr>
            <a:spLocks noGrp="1"/>
          </p:cNvSpPr>
          <p:nvPr>
            <p:ph type="body" sz="quarter" idx="33" hasCustomPrompt="1"/>
          </p:nvPr>
        </p:nvSpPr>
        <p:spPr>
          <a:xfrm>
            <a:off x="3065924"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2" name="Textplatzhalter 29">
            <a:extLst>
              <a:ext uri="{FF2B5EF4-FFF2-40B4-BE49-F238E27FC236}">
                <a16:creationId xmlns:a16="http://schemas.microsoft.com/office/drawing/2014/main" id="{BA022FC5-22EA-4471-80D0-4D0AFB1224E7}"/>
              </a:ext>
            </a:extLst>
          </p:cNvPr>
          <p:cNvSpPr>
            <a:spLocks noGrp="1"/>
          </p:cNvSpPr>
          <p:nvPr>
            <p:ph type="body" sz="quarter" idx="34" hasCustomPrompt="1"/>
          </p:nvPr>
        </p:nvSpPr>
        <p:spPr>
          <a:xfrm>
            <a:off x="3062749"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3" name="Textplatzhalter 29">
            <a:extLst>
              <a:ext uri="{FF2B5EF4-FFF2-40B4-BE49-F238E27FC236}">
                <a16:creationId xmlns:a16="http://schemas.microsoft.com/office/drawing/2014/main" id="{F9657B02-E1FF-4BF2-BD33-6840DB9AAF9C}"/>
              </a:ext>
            </a:extLst>
          </p:cNvPr>
          <p:cNvSpPr>
            <a:spLocks noGrp="1"/>
          </p:cNvSpPr>
          <p:nvPr>
            <p:ph type="body" sz="quarter" idx="35" hasCustomPrompt="1"/>
          </p:nvPr>
        </p:nvSpPr>
        <p:spPr>
          <a:xfrm>
            <a:off x="3062749"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4" name="Textplatzhalter 12">
            <a:extLst>
              <a:ext uri="{FF2B5EF4-FFF2-40B4-BE49-F238E27FC236}">
                <a16:creationId xmlns:a16="http://schemas.microsoft.com/office/drawing/2014/main" id="{950DB4F1-8477-4A2D-B192-B79AA450F171}"/>
              </a:ext>
            </a:extLst>
          </p:cNvPr>
          <p:cNvSpPr>
            <a:spLocks noGrp="1"/>
          </p:cNvSpPr>
          <p:nvPr>
            <p:ph type="body" sz="quarter" idx="36" hasCustomPrompt="1"/>
          </p:nvPr>
        </p:nvSpPr>
        <p:spPr>
          <a:xfrm>
            <a:off x="3062749"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5" name="Textplatzhalter 29">
            <a:extLst>
              <a:ext uri="{FF2B5EF4-FFF2-40B4-BE49-F238E27FC236}">
                <a16:creationId xmlns:a16="http://schemas.microsoft.com/office/drawing/2014/main" id="{4914ACBA-D2DB-4471-80E6-A08D65C3C282}"/>
              </a:ext>
            </a:extLst>
          </p:cNvPr>
          <p:cNvSpPr>
            <a:spLocks noGrp="1"/>
          </p:cNvSpPr>
          <p:nvPr>
            <p:ph type="body" sz="quarter" idx="37" hasCustomPrompt="1"/>
          </p:nvPr>
        </p:nvSpPr>
        <p:spPr>
          <a:xfrm>
            <a:off x="3065924"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6" name="Textplatzhalter 29">
            <a:extLst>
              <a:ext uri="{FF2B5EF4-FFF2-40B4-BE49-F238E27FC236}">
                <a16:creationId xmlns:a16="http://schemas.microsoft.com/office/drawing/2014/main" id="{8C334137-090F-48EA-9AE7-3FCF6D8858E1}"/>
              </a:ext>
            </a:extLst>
          </p:cNvPr>
          <p:cNvSpPr>
            <a:spLocks noGrp="1"/>
          </p:cNvSpPr>
          <p:nvPr>
            <p:ph type="body" sz="quarter" idx="38" hasCustomPrompt="1"/>
          </p:nvPr>
        </p:nvSpPr>
        <p:spPr>
          <a:xfrm>
            <a:off x="3062749"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7" name="Textplatzhalter 29">
            <a:extLst>
              <a:ext uri="{FF2B5EF4-FFF2-40B4-BE49-F238E27FC236}">
                <a16:creationId xmlns:a16="http://schemas.microsoft.com/office/drawing/2014/main" id="{C2D24790-ED9C-4CEF-8815-FB4025760A24}"/>
              </a:ext>
            </a:extLst>
          </p:cNvPr>
          <p:cNvSpPr>
            <a:spLocks noGrp="1"/>
          </p:cNvSpPr>
          <p:nvPr>
            <p:ph type="body" sz="quarter" idx="39" hasCustomPrompt="1"/>
          </p:nvPr>
        </p:nvSpPr>
        <p:spPr>
          <a:xfrm>
            <a:off x="3062749"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8" name="Textplatzhalter 12">
            <a:extLst>
              <a:ext uri="{FF2B5EF4-FFF2-40B4-BE49-F238E27FC236}">
                <a16:creationId xmlns:a16="http://schemas.microsoft.com/office/drawing/2014/main" id="{6DE35920-E2FA-430F-8B03-5A2558281DAE}"/>
              </a:ext>
            </a:extLst>
          </p:cNvPr>
          <p:cNvSpPr>
            <a:spLocks noGrp="1"/>
          </p:cNvSpPr>
          <p:nvPr>
            <p:ph type="body" sz="quarter" idx="40" hasCustomPrompt="1"/>
          </p:nvPr>
        </p:nvSpPr>
        <p:spPr>
          <a:xfrm>
            <a:off x="3062749"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cxnSp>
        <p:nvCxnSpPr>
          <p:cNvPr id="25" name="Gerade Verbindung 12">
            <a:extLst>
              <a:ext uri="{FF2B5EF4-FFF2-40B4-BE49-F238E27FC236}">
                <a16:creationId xmlns:a16="http://schemas.microsoft.com/office/drawing/2014/main" id="{FD062C6A-D622-11F5-59FD-BBC98F2BB729}"/>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39430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act, no images, lin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06993079-7C84-44C7-9BFF-C8A5B6D550F6}"/>
              </a:ext>
            </a:extLst>
          </p:cNvPr>
          <p:cNvGraphicFramePr>
            <a:graphicFrameLocks noChangeAspect="1"/>
          </p:cNvGraphicFramePr>
          <p:nvPr userDrawn="1">
            <p:custDataLst>
              <p:tags r:id="rId1"/>
            </p:custDataLst>
            <p:extLst>
              <p:ext uri="{D42A27DB-BD31-4B8C-83A1-F6EECF244321}">
                <p14:modId xmlns:p14="http://schemas.microsoft.com/office/powerpoint/2010/main" val="39081950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feld 2">
            <a:extLst>
              <a:ext uri="{FF2B5EF4-FFF2-40B4-BE49-F238E27FC236}">
                <a16:creationId xmlns:a16="http://schemas.microsoft.com/office/drawing/2014/main" id="{FE40547A-2FF2-384D-A8F0-EB829EE33AF6}"/>
              </a:ext>
            </a:extLst>
          </p:cNvPr>
          <p:cNvSpPr txBox="1"/>
          <p:nvPr userDrawn="1"/>
        </p:nvSpPr>
        <p:spPr>
          <a:xfrm>
            <a:off x="1487488" y="662286"/>
            <a:ext cx="5753288" cy="252762"/>
          </a:xfrm>
          <a:prstGeom prst="rect">
            <a:avLst/>
          </a:prstGeom>
          <a:noFill/>
        </p:spPr>
        <p:txBody>
          <a:bodyPr wrap="square" lIns="0" tIns="0" rIns="0" bIns="0" rtlCol="0">
            <a:spAutoFit/>
          </a:bodyPr>
          <a:lstStyle/>
          <a:p>
            <a:pPr marL="0" indent="0" algn="l" defTabSz="914400" rtl="0" eaLnBrk="1" latinLnBrk="0" hangingPunct="1">
              <a:lnSpc>
                <a:spcPts val="1900"/>
              </a:lnSpc>
              <a:spcBef>
                <a:spcPts val="400"/>
              </a:spcBef>
              <a:buClr>
                <a:schemeClr val="accent1"/>
              </a:buClr>
              <a:buSzPct val="120000"/>
              <a:buFont typeface="Zapf Dingbats"/>
              <a:buNone/>
            </a:pPr>
            <a:r>
              <a:rPr lang="en-US" sz="2400" b="1" kern="1200" dirty="0">
                <a:solidFill>
                  <a:schemeClr val="accent2"/>
                </a:solidFill>
                <a:latin typeface="+mn-lt"/>
                <a:ea typeface="+mn-ea"/>
                <a:cs typeface="+mn-cs"/>
              </a:rPr>
              <a:t>Your contacts at 4flow</a:t>
            </a:r>
          </a:p>
        </p:txBody>
      </p:sp>
      <p:sp>
        <p:nvSpPr>
          <p:cNvPr id="28" name="Textfeld 27">
            <a:extLst>
              <a:ext uri="{FF2B5EF4-FFF2-40B4-BE49-F238E27FC236}">
                <a16:creationId xmlns:a16="http://schemas.microsoft.com/office/drawing/2014/main" id="{BFC95B08-A0CE-EC4C-9AED-0117A703380B}"/>
              </a:ext>
            </a:extLst>
          </p:cNvPr>
          <p:cNvSpPr txBox="1"/>
          <p:nvPr userDrawn="1"/>
        </p:nvSpPr>
        <p:spPr>
          <a:xfrm>
            <a:off x="9551988" y="1809584"/>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5"/>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9" name="Gruppieren 28">
            <a:extLst>
              <a:ext uri="{FF2B5EF4-FFF2-40B4-BE49-F238E27FC236}">
                <a16:creationId xmlns:a16="http://schemas.microsoft.com/office/drawing/2014/main" id="{DE1CC0FF-9699-49EF-845E-9C2F46D92DDF}"/>
              </a:ext>
            </a:extLst>
          </p:cNvPr>
          <p:cNvGrpSpPr/>
          <p:nvPr userDrawn="1"/>
        </p:nvGrpSpPr>
        <p:grpSpPr>
          <a:xfrm>
            <a:off x="9551987" y="4737100"/>
            <a:ext cx="2305050" cy="640235"/>
            <a:chOff x="9551987" y="4737100"/>
            <a:chExt cx="2305050" cy="640235"/>
          </a:xfrm>
        </p:grpSpPr>
        <p:sp>
          <p:nvSpPr>
            <p:cNvPr id="30" name="Textfeld 29">
              <a:extLst>
                <a:ext uri="{FF2B5EF4-FFF2-40B4-BE49-F238E27FC236}">
                  <a16:creationId xmlns:a16="http://schemas.microsoft.com/office/drawing/2014/main" id="{06B24B8E-3395-4251-9452-F3EAE3AF1085}"/>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31" name="Textfeld 30">
              <a:extLst>
                <a:ext uri="{FF2B5EF4-FFF2-40B4-BE49-F238E27FC236}">
                  <a16:creationId xmlns:a16="http://schemas.microsoft.com/office/drawing/2014/main" id="{D0AD5DBA-A7DA-4C73-8D8F-D936CFC634FA}"/>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3" name="Grafik 32">
              <a:hlinkClick r:id="rId6"/>
              <a:extLst>
                <a:ext uri="{FF2B5EF4-FFF2-40B4-BE49-F238E27FC236}">
                  <a16:creationId xmlns:a16="http://schemas.microsoft.com/office/drawing/2014/main" id="{DE85B901-E74E-44C7-9BDC-859483319390}"/>
                </a:ext>
              </a:extLst>
            </p:cNvPr>
            <p:cNvPicPr>
              <a:picLocks noChangeAspect="1"/>
            </p:cNvPicPr>
            <p:nvPr userDrawn="1"/>
          </p:nvPicPr>
          <p:blipFill>
            <a:blip r:embed="rId7"/>
            <a:stretch>
              <a:fillRect/>
            </a:stretch>
          </p:blipFill>
          <p:spPr>
            <a:xfrm>
              <a:off x="9551987" y="4941688"/>
              <a:ext cx="509023" cy="432000"/>
            </a:xfrm>
            <a:prstGeom prst="rect">
              <a:avLst/>
            </a:prstGeom>
          </p:spPr>
        </p:pic>
      </p:grpSp>
      <p:sp>
        <p:nvSpPr>
          <p:cNvPr id="60" name="Textplatzhalter 29">
            <a:extLst>
              <a:ext uri="{FF2B5EF4-FFF2-40B4-BE49-F238E27FC236}">
                <a16:creationId xmlns:a16="http://schemas.microsoft.com/office/drawing/2014/main" id="{64844487-6C39-409C-902B-99585DB95DF8}"/>
              </a:ext>
            </a:extLst>
          </p:cNvPr>
          <p:cNvSpPr>
            <a:spLocks noGrp="1"/>
          </p:cNvSpPr>
          <p:nvPr>
            <p:ph type="body" sz="quarter" idx="25" hasCustomPrompt="1"/>
          </p:nvPr>
        </p:nvSpPr>
        <p:spPr>
          <a:xfrm>
            <a:off x="1500188"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61" name="Textplatzhalter 29">
            <a:extLst>
              <a:ext uri="{FF2B5EF4-FFF2-40B4-BE49-F238E27FC236}">
                <a16:creationId xmlns:a16="http://schemas.microsoft.com/office/drawing/2014/main" id="{C5B37748-38D9-4B68-AE32-33B99ED59602}"/>
              </a:ext>
            </a:extLst>
          </p:cNvPr>
          <p:cNvSpPr>
            <a:spLocks noGrp="1"/>
          </p:cNvSpPr>
          <p:nvPr>
            <p:ph type="body" sz="quarter" idx="26" hasCustomPrompt="1"/>
          </p:nvPr>
        </p:nvSpPr>
        <p:spPr>
          <a:xfrm>
            <a:off x="1497013"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62" name="Textplatzhalter 12">
            <a:extLst>
              <a:ext uri="{FF2B5EF4-FFF2-40B4-BE49-F238E27FC236}">
                <a16:creationId xmlns:a16="http://schemas.microsoft.com/office/drawing/2014/main" id="{97DAA306-3080-48DB-87C9-20E43DC56767}"/>
              </a:ext>
            </a:extLst>
          </p:cNvPr>
          <p:cNvSpPr>
            <a:spLocks noGrp="1"/>
          </p:cNvSpPr>
          <p:nvPr>
            <p:ph type="body" sz="quarter" idx="28" hasCustomPrompt="1"/>
          </p:nvPr>
        </p:nvSpPr>
        <p:spPr>
          <a:xfrm>
            <a:off x="1497013"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63" name="Textplatzhalter 29">
            <a:extLst>
              <a:ext uri="{FF2B5EF4-FFF2-40B4-BE49-F238E27FC236}">
                <a16:creationId xmlns:a16="http://schemas.microsoft.com/office/drawing/2014/main" id="{8997F6BB-60AE-41F7-95BD-D8C0BD057247}"/>
              </a:ext>
            </a:extLst>
          </p:cNvPr>
          <p:cNvSpPr>
            <a:spLocks noGrp="1"/>
          </p:cNvSpPr>
          <p:nvPr>
            <p:ph type="body" sz="quarter" idx="33" hasCustomPrompt="1"/>
          </p:nvPr>
        </p:nvSpPr>
        <p:spPr>
          <a:xfrm>
            <a:off x="1500188"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64" name="Textplatzhalter 29">
            <a:extLst>
              <a:ext uri="{FF2B5EF4-FFF2-40B4-BE49-F238E27FC236}">
                <a16:creationId xmlns:a16="http://schemas.microsoft.com/office/drawing/2014/main" id="{015DEAA2-4368-4D34-8B3F-AF4D2194D58C}"/>
              </a:ext>
            </a:extLst>
          </p:cNvPr>
          <p:cNvSpPr>
            <a:spLocks noGrp="1"/>
          </p:cNvSpPr>
          <p:nvPr>
            <p:ph type="body" sz="quarter" idx="34" hasCustomPrompt="1"/>
          </p:nvPr>
        </p:nvSpPr>
        <p:spPr>
          <a:xfrm>
            <a:off x="1497013"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65" name="Textplatzhalter 29">
            <a:extLst>
              <a:ext uri="{FF2B5EF4-FFF2-40B4-BE49-F238E27FC236}">
                <a16:creationId xmlns:a16="http://schemas.microsoft.com/office/drawing/2014/main" id="{78C1D3AF-F5C7-427E-87FA-47B47B8C8C3F}"/>
              </a:ext>
            </a:extLst>
          </p:cNvPr>
          <p:cNvSpPr>
            <a:spLocks noGrp="1"/>
          </p:cNvSpPr>
          <p:nvPr>
            <p:ph type="body" sz="quarter" idx="35" hasCustomPrompt="1"/>
          </p:nvPr>
        </p:nvSpPr>
        <p:spPr>
          <a:xfrm>
            <a:off x="1497013"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66" name="Textplatzhalter 12">
            <a:extLst>
              <a:ext uri="{FF2B5EF4-FFF2-40B4-BE49-F238E27FC236}">
                <a16:creationId xmlns:a16="http://schemas.microsoft.com/office/drawing/2014/main" id="{8A93F486-62A5-4FCD-93BB-EEE684EAFB9D}"/>
              </a:ext>
            </a:extLst>
          </p:cNvPr>
          <p:cNvSpPr>
            <a:spLocks noGrp="1"/>
          </p:cNvSpPr>
          <p:nvPr>
            <p:ph type="body" sz="quarter" idx="36" hasCustomPrompt="1"/>
          </p:nvPr>
        </p:nvSpPr>
        <p:spPr>
          <a:xfrm>
            <a:off x="1497013"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67" name="Textplatzhalter 29">
            <a:extLst>
              <a:ext uri="{FF2B5EF4-FFF2-40B4-BE49-F238E27FC236}">
                <a16:creationId xmlns:a16="http://schemas.microsoft.com/office/drawing/2014/main" id="{A6AE532C-0D15-4B6B-9584-C454CEA181A9}"/>
              </a:ext>
            </a:extLst>
          </p:cNvPr>
          <p:cNvSpPr>
            <a:spLocks noGrp="1"/>
          </p:cNvSpPr>
          <p:nvPr>
            <p:ph type="body" sz="quarter" idx="37" hasCustomPrompt="1"/>
          </p:nvPr>
        </p:nvSpPr>
        <p:spPr>
          <a:xfrm>
            <a:off x="1500188"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68" name="Textplatzhalter 29">
            <a:extLst>
              <a:ext uri="{FF2B5EF4-FFF2-40B4-BE49-F238E27FC236}">
                <a16:creationId xmlns:a16="http://schemas.microsoft.com/office/drawing/2014/main" id="{1648A18E-B6EE-4A75-8068-A9EEFA05C770}"/>
              </a:ext>
            </a:extLst>
          </p:cNvPr>
          <p:cNvSpPr>
            <a:spLocks noGrp="1"/>
          </p:cNvSpPr>
          <p:nvPr>
            <p:ph type="body" sz="quarter" idx="38" hasCustomPrompt="1"/>
          </p:nvPr>
        </p:nvSpPr>
        <p:spPr>
          <a:xfrm>
            <a:off x="1497013"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69" name="Textplatzhalter 29">
            <a:extLst>
              <a:ext uri="{FF2B5EF4-FFF2-40B4-BE49-F238E27FC236}">
                <a16:creationId xmlns:a16="http://schemas.microsoft.com/office/drawing/2014/main" id="{F7C601B8-9007-4B3A-A483-EE67DD1D1472}"/>
              </a:ext>
            </a:extLst>
          </p:cNvPr>
          <p:cNvSpPr>
            <a:spLocks noGrp="1"/>
          </p:cNvSpPr>
          <p:nvPr>
            <p:ph type="body" sz="quarter" idx="39" hasCustomPrompt="1"/>
          </p:nvPr>
        </p:nvSpPr>
        <p:spPr>
          <a:xfrm>
            <a:off x="1497013"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70" name="Textplatzhalter 12">
            <a:extLst>
              <a:ext uri="{FF2B5EF4-FFF2-40B4-BE49-F238E27FC236}">
                <a16:creationId xmlns:a16="http://schemas.microsoft.com/office/drawing/2014/main" id="{C3917FB6-8274-43DD-ADAF-BD5004D2D6FB}"/>
              </a:ext>
            </a:extLst>
          </p:cNvPr>
          <p:cNvSpPr>
            <a:spLocks noGrp="1"/>
          </p:cNvSpPr>
          <p:nvPr>
            <p:ph type="body" sz="quarter" idx="40" hasCustomPrompt="1"/>
          </p:nvPr>
        </p:nvSpPr>
        <p:spPr>
          <a:xfrm>
            <a:off x="1497013"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71" name="Textplatzhalter 29">
            <a:extLst>
              <a:ext uri="{FF2B5EF4-FFF2-40B4-BE49-F238E27FC236}">
                <a16:creationId xmlns:a16="http://schemas.microsoft.com/office/drawing/2014/main" id="{C84420CA-6C07-40D0-B522-4B3D06AE55CD}"/>
              </a:ext>
            </a:extLst>
          </p:cNvPr>
          <p:cNvSpPr>
            <a:spLocks noGrp="1"/>
          </p:cNvSpPr>
          <p:nvPr>
            <p:ph type="body" sz="quarter" idx="27" hasCustomPrompt="1"/>
          </p:nvPr>
        </p:nvSpPr>
        <p:spPr>
          <a:xfrm>
            <a:off x="1497013"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cxnSp>
        <p:nvCxnSpPr>
          <p:cNvPr id="22" name="Gerade Verbindung 12">
            <a:extLst>
              <a:ext uri="{FF2B5EF4-FFF2-40B4-BE49-F238E27FC236}">
                <a16:creationId xmlns:a16="http://schemas.microsoft.com/office/drawing/2014/main" id="{F074FC89-7B2F-9DFB-2D02-ED0D0557C0F1}"/>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47111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act, whit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F3A91756-FFBD-454A-893A-99F36E539004}"/>
              </a:ext>
            </a:extLst>
          </p:cNvPr>
          <p:cNvGraphicFramePr>
            <a:graphicFrameLocks noChangeAspect="1"/>
          </p:cNvGraphicFramePr>
          <p:nvPr userDrawn="1">
            <p:custDataLst>
              <p:tags r:id="rId1"/>
            </p:custDataLst>
            <p:extLst>
              <p:ext uri="{D42A27DB-BD31-4B8C-83A1-F6EECF244321}">
                <p14:modId xmlns:p14="http://schemas.microsoft.com/office/powerpoint/2010/main" val="4117415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feld 2">
            <a:extLst>
              <a:ext uri="{FF2B5EF4-FFF2-40B4-BE49-F238E27FC236}">
                <a16:creationId xmlns:a16="http://schemas.microsoft.com/office/drawing/2014/main" id="{FE40547A-2FF2-384D-A8F0-EB829EE33AF6}"/>
              </a:ext>
            </a:extLst>
          </p:cNvPr>
          <p:cNvSpPr txBox="1"/>
          <p:nvPr userDrawn="1"/>
        </p:nvSpPr>
        <p:spPr>
          <a:xfrm>
            <a:off x="1487488" y="662286"/>
            <a:ext cx="5753288" cy="252762"/>
          </a:xfrm>
          <a:prstGeom prst="rect">
            <a:avLst/>
          </a:prstGeom>
          <a:noFill/>
        </p:spPr>
        <p:txBody>
          <a:bodyPr wrap="square" lIns="0" tIns="0" rIns="0" bIns="0" rtlCol="0">
            <a:spAutoFit/>
          </a:bodyPr>
          <a:lstStyle/>
          <a:p>
            <a:pPr marL="0" indent="0" algn="l" defTabSz="914400" rtl="0" eaLnBrk="1" latinLnBrk="0" hangingPunct="1">
              <a:lnSpc>
                <a:spcPts val="1900"/>
              </a:lnSpc>
              <a:spcBef>
                <a:spcPts val="400"/>
              </a:spcBef>
              <a:buClr>
                <a:schemeClr val="accent1"/>
              </a:buClr>
              <a:buSzPct val="120000"/>
              <a:buFont typeface="Zapf Dingbats"/>
              <a:buNone/>
            </a:pPr>
            <a:r>
              <a:rPr lang="en-US" sz="2400" b="1" kern="1200" dirty="0">
                <a:solidFill>
                  <a:schemeClr val="accent2"/>
                </a:solidFill>
                <a:latin typeface="+mn-lt"/>
                <a:ea typeface="+mn-ea"/>
                <a:cs typeface="+mn-cs"/>
              </a:rPr>
              <a:t>Your contacts at 4flow</a:t>
            </a:r>
          </a:p>
        </p:txBody>
      </p:sp>
      <p:sp>
        <p:nvSpPr>
          <p:cNvPr id="30" name="Textfeld 29">
            <a:extLst>
              <a:ext uri="{FF2B5EF4-FFF2-40B4-BE49-F238E27FC236}">
                <a16:creationId xmlns:a16="http://schemas.microsoft.com/office/drawing/2014/main" id="{DA909310-9F82-45CC-85DF-6D7528407F8E}"/>
              </a:ext>
            </a:extLst>
          </p:cNvPr>
          <p:cNvSpPr txBox="1"/>
          <p:nvPr userDrawn="1"/>
        </p:nvSpPr>
        <p:spPr>
          <a:xfrm>
            <a:off x="9551988" y="1823318"/>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5"/>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8" name="Gruppieren 27">
            <a:extLst>
              <a:ext uri="{FF2B5EF4-FFF2-40B4-BE49-F238E27FC236}">
                <a16:creationId xmlns:a16="http://schemas.microsoft.com/office/drawing/2014/main" id="{7223138C-E4CC-46E7-B2A1-0A7165EE2C27}"/>
              </a:ext>
            </a:extLst>
          </p:cNvPr>
          <p:cNvGrpSpPr/>
          <p:nvPr userDrawn="1"/>
        </p:nvGrpSpPr>
        <p:grpSpPr>
          <a:xfrm>
            <a:off x="9551987" y="4737100"/>
            <a:ext cx="2305050" cy="640235"/>
            <a:chOff x="9551987" y="4737100"/>
            <a:chExt cx="2305050" cy="640235"/>
          </a:xfrm>
        </p:grpSpPr>
        <p:sp>
          <p:nvSpPr>
            <p:cNvPr id="29" name="Textfeld 28">
              <a:extLst>
                <a:ext uri="{FF2B5EF4-FFF2-40B4-BE49-F238E27FC236}">
                  <a16:creationId xmlns:a16="http://schemas.microsoft.com/office/drawing/2014/main" id="{7F2F7AFE-0C6A-48F0-9A8C-EA2891F3F901}"/>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33" name="Textfeld 32">
              <a:extLst>
                <a:ext uri="{FF2B5EF4-FFF2-40B4-BE49-F238E27FC236}">
                  <a16:creationId xmlns:a16="http://schemas.microsoft.com/office/drawing/2014/main" id="{209D8730-256F-4F18-B751-1DDCFC51F359}"/>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4" name="Grafik 33">
              <a:hlinkClick r:id="rId6"/>
              <a:extLst>
                <a:ext uri="{FF2B5EF4-FFF2-40B4-BE49-F238E27FC236}">
                  <a16:creationId xmlns:a16="http://schemas.microsoft.com/office/drawing/2014/main" id="{76E73446-5558-44BC-A93D-1469203346E1}"/>
                </a:ext>
              </a:extLst>
            </p:cNvPr>
            <p:cNvPicPr>
              <a:picLocks noChangeAspect="1"/>
            </p:cNvPicPr>
            <p:nvPr userDrawn="1"/>
          </p:nvPicPr>
          <p:blipFill>
            <a:blip r:embed="rId7"/>
            <a:stretch>
              <a:fillRect/>
            </a:stretch>
          </p:blipFill>
          <p:spPr>
            <a:xfrm>
              <a:off x="9551987" y="4941688"/>
              <a:ext cx="509023" cy="432000"/>
            </a:xfrm>
            <a:prstGeom prst="rect">
              <a:avLst/>
            </a:prstGeom>
          </p:spPr>
        </p:pic>
      </p:grpSp>
      <p:sp>
        <p:nvSpPr>
          <p:cNvPr id="31" name="Bildplatzhalter 8">
            <a:extLst>
              <a:ext uri="{FF2B5EF4-FFF2-40B4-BE49-F238E27FC236}">
                <a16:creationId xmlns:a16="http://schemas.microsoft.com/office/drawing/2014/main" id="{67B17344-87A0-4D51-BF3B-488EAAB9014C}"/>
              </a:ext>
            </a:extLst>
          </p:cNvPr>
          <p:cNvSpPr>
            <a:spLocks noGrp="1"/>
          </p:cNvSpPr>
          <p:nvPr>
            <p:ph type="pic" sz="quarter" idx="13"/>
          </p:nvPr>
        </p:nvSpPr>
        <p:spPr>
          <a:xfrm>
            <a:off x="1489075" y="1857822"/>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2" name="Bildplatzhalter 8">
            <a:extLst>
              <a:ext uri="{FF2B5EF4-FFF2-40B4-BE49-F238E27FC236}">
                <a16:creationId xmlns:a16="http://schemas.microsoft.com/office/drawing/2014/main" id="{9CA9641D-BFFB-43B8-89D8-E6A4A8CFA83E}"/>
              </a:ext>
            </a:extLst>
          </p:cNvPr>
          <p:cNvSpPr>
            <a:spLocks noGrp="1"/>
          </p:cNvSpPr>
          <p:nvPr>
            <p:ph type="pic" sz="quarter" idx="18"/>
          </p:nvPr>
        </p:nvSpPr>
        <p:spPr>
          <a:xfrm>
            <a:off x="1489075" y="3292942"/>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5" name="Bildplatzhalter 8">
            <a:extLst>
              <a:ext uri="{FF2B5EF4-FFF2-40B4-BE49-F238E27FC236}">
                <a16:creationId xmlns:a16="http://schemas.microsoft.com/office/drawing/2014/main" id="{AB97D285-1B66-44FC-9BC9-65BFF8651F32}"/>
              </a:ext>
            </a:extLst>
          </p:cNvPr>
          <p:cNvSpPr>
            <a:spLocks noGrp="1"/>
          </p:cNvSpPr>
          <p:nvPr>
            <p:ph type="pic" sz="quarter" idx="19"/>
          </p:nvPr>
        </p:nvSpPr>
        <p:spPr>
          <a:xfrm>
            <a:off x="1487488" y="4728062"/>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6" name="Textplatzhalter 29">
            <a:extLst>
              <a:ext uri="{FF2B5EF4-FFF2-40B4-BE49-F238E27FC236}">
                <a16:creationId xmlns:a16="http://schemas.microsoft.com/office/drawing/2014/main" id="{44BB4A66-42A2-4833-90BC-9048463B2F78}"/>
              </a:ext>
            </a:extLst>
          </p:cNvPr>
          <p:cNvSpPr>
            <a:spLocks noGrp="1"/>
          </p:cNvSpPr>
          <p:nvPr>
            <p:ph type="body" sz="quarter" idx="25" hasCustomPrompt="1"/>
          </p:nvPr>
        </p:nvSpPr>
        <p:spPr>
          <a:xfrm>
            <a:off x="3065924"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7" name="Textplatzhalter 29">
            <a:extLst>
              <a:ext uri="{FF2B5EF4-FFF2-40B4-BE49-F238E27FC236}">
                <a16:creationId xmlns:a16="http://schemas.microsoft.com/office/drawing/2014/main" id="{BBDB958E-6975-486C-8681-382C8F9B854E}"/>
              </a:ext>
            </a:extLst>
          </p:cNvPr>
          <p:cNvSpPr>
            <a:spLocks noGrp="1"/>
          </p:cNvSpPr>
          <p:nvPr>
            <p:ph type="body" sz="quarter" idx="26" hasCustomPrompt="1"/>
          </p:nvPr>
        </p:nvSpPr>
        <p:spPr>
          <a:xfrm>
            <a:off x="3062749"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8" name="Textplatzhalter 29">
            <a:extLst>
              <a:ext uri="{FF2B5EF4-FFF2-40B4-BE49-F238E27FC236}">
                <a16:creationId xmlns:a16="http://schemas.microsoft.com/office/drawing/2014/main" id="{694FEB74-2F91-4F2C-987A-E7D4CE2B4814}"/>
              </a:ext>
            </a:extLst>
          </p:cNvPr>
          <p:cNvSpPr>
            <a:spLocks noGrp="1"/>
          </p:cNvSpPr>
          <p:nvPr>
            <p:ph type="body" sz="quarter" idx="27" hasCustomPrompt="1"/>
          </p:nvPr>
        </p:nvSpPr>
        <p:spPr>
          <a:xfrm>
            <a:off x="3062749"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39" name="Textplatzhalter 12">
            <a:extLst>
              <a:ext uri="{FF2B5EF4-FFF2-40B4-BE49-F238E27FC236}">
                <a16:creationId xmlns:a16="http://schemas.microsoft.com/office/drawing/2014/main" id="{D8D2E219-564E-4DFD-B737-D9DA706C3DB7}"/>
              </a:ext>
            </a:extLst>
          </p:cNvPr>
          <p:cNvSpPr>
            <a:spLocks noGrp="1"/>
          </p:cNvSpPr>
          <p:nvPr>
            <p:ph type="body" sz="quarter" idx="28" hasCustomPrompt="1"/>
          </p:nvPr>
        </p:nvSpPr>
        <p:spPr>
          <a:xfrm>
            <a:off x="3062749"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0" name="Textplatzhalter 29">
            <a:extLst>
              <a:ext uri="{FF2B5EF4-FFF2-40B4-BE49-F238E27FC236}">
                <a16:creationId xmlns:a16="http://schemas.microsoft.com/office/drawing/2014/main" id="{64ABA234-76D2-47B7-AB8F-A5D68A510411}"/>
              </a:ext>
            </a:extLst>
          </p:cNvPr>
          <p:cNvSpPr>
            <a:spLocks noGrp="1"/>
          </p:cNvSpPr>
          <p:nvPr>
            <p:ph type="body" sz="quarter" idx="33" hasCustomPrompt="1"/>
          </p:nvPr>
        </p:nvSpPr>
        <p:spPr>
          <a:xfrm>
            <a:off x="3065924"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1" name="Textplatzhalter 29">
            <a:extLst>
              <a:ext uri="{FF2B5EF4-FFF2-40B4-BE49-F238E27FC236}">
                <a16:creationId xmlns:a16="http://schemas.microsoft.com/office/drawing/2014/main" id="{A9892FFA-F43F-449E-9ED2-CE9161412FC3}"/>
              </a:ext>
            </a:extLst>
          </p:cNvPr>
          <p:cNvSpPr>
            <a:spLocks noGrp="1"/>
          </p:cNvSpPr>
          <p:nvPr>
            <p:ph type="body" sz="quarter" idx="34" hasCustomPrompt="1"/>
          </p:nvPr>
        </p:nvSpPr>
        <p:spPr>
          <a:xfrm>
            <a:off x="3062749"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2" name="Textplatzhalter 29">
            <a:extLst>
              <a:ext uri="{FF2B5EF4-FFF2-40B4-BE49-F238E27FC236}">
                <a16:creationId xmlns:a16="http://schemas.microsoft.com/office/drawing/2014/main" id="{BF232140-ABD7-46AC-99C7-817249F7C81C}"/>
              </a:ext>
            </a:extLst>
          </p:cNvPr>
          <p:cNvSpPr>
            <a:spLocks noGrp="1"/>
          </p:cNvSpPr>
          <p:nvPr>
            <p:ph type="body" sz="quarter" idx="35" hasCustomPrompt="1"/>
          </p:nvPr>
        </p:nvSpPr>
        <p:spPr>
          <a:xfrm>
            <a:off x="3062749"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3" name="Textplatzhalter 12">
            <a:extLst>
              <a:ext uri="{FF2B5EF4-FFF2-40B4-BE49-F238E27FC236}">
                <a16:creationId xmlns:a16="http://schemas.microsoft.com/office/drawing/2014/main" id="{22640906-C102-4C6E-A4F7-038DF6E87595}"/>
              </a:ext>
            </a:extLst>
          </p:cNvPr>
          <p:cNvSpPr>
            <a:spLocks noGrp="1"/>
          </p:cNvSpPr>
          <p:nvPr>
            <p:ph type="body" sz="quarter" idx="36" hasCustomPrompt="1"/>
          </p:nvPr>
        </p:nvSpPr>
        <p:spPr>
          <a:xfrm>
            <a:off x="3062749"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4" name="Textplatzhalter 29">
            <a:extLst>
              <a:ext uri="{FF2B5EF4-FFF2-40B4-BE49-F238E27FC236}">
                <a16:creationId xmlns:a16="http://schemas.microsoft.com/office/drawing/2014/main" id="{7AB868A3-23A5-4092-8222-6FC94D3BEF51}"/>
              </a:ext>
            </a:extLst>
          </p:cNvPr>
          <p:cNvSpPr>
            <a:spLocks noGrp="1"/>
          </p:cNvSpPr>
          <p:nvPr>
            <p:ph type="body" sz="quarter" idx="37" hasCustomPrompt="1"/>
          </p:nvPr>
        </p:nvSpPr>
        <p:spPr>
          <a:xfrm>
            <a:off x="3065924"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5" name="Textplatzhalter 29">
            <a:extLst>
              <a:ext uri="{FF2B5EF4-FFF2-40B4-BE49-F238E27FC236}">
                <a16:creationId xmlns:a16="http://schemas.microsoft.com/office/drawing/2014/main" id="{9413DCEE-8D65-41A9-9A80-B6728BDBAF7C}"/>
              </a:ext>
            </a:extLst>
          </p:cNvPr>
          <p:cNvSpPr>
            <a:spLocks noGrp="1"/>
          </p:cNvSpPr>
          <p:nvPr>
            <p:ph type="body" sz="quarter" idx="38" hasCustomPrompt="1"/>
          </p:nvPr>
        </p:nvSpPr>
        <p:spPr>
          <a:xfrm>
            <a:off x="3062749"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6" name="Textplatzhalter 29">
            <a:extLst>
              <a:ext uri="{FF2B5EF4-FFF2-40B4-BE49-F238E27FC236}">
                <a16:creationId xmlns:a16="http://schemas.microsoft.com/office/drawing/2014/main" id="{2CD6C406-986F-4657-B4C5-A83222E9DEA8}"/>
              </a:ext>
            </a:extLst>
          </p:cNvPr>
          <p:cNvSpPr>
            <a:spLocks noGrp="1"/>
          </p:cNvSpPr>
          <p:nvPr>
            <p:ph type="body" sz="quarter" idx="39" hasCustomPrompt="1"/>
          </p:nvPr>
        </p:nvSpPr>
        <p:spPr>
          <a:xfrm>
            <a:off x="3062749"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7" name="Textplatzhalter 12">
            <a:extLst>
              <a:ext uri="{FF2B5EF4-FFF2-40B4-BE49-F238E27FC236}">
                <a16:creationId xmlns:a16="http://schemas.microsoft.com/office/drawing/2014/main" id="{5298DB38-C6F0-4F69-A54D-9EBBF50B0B0E}"/>
              </a:ext>
            </a:extLst>
          </p:cNvPr>
          <p:cNvSpPr>
            <a:spLocks noGrp="1"/>
          </p:cNvSpPr>
          <p:nvPr>
            <p:ph type="body" sz="quarter" idx="40" hasCustomPrompt="1"/>
          </p:nvPr>
        </p:nvSpPr>
        <p:spPr>
          <a:xfrm>
            <a:off x="3062749"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Tree>
    <p:extLst>
      <p:ext uri="{BB962C8B-B14F-4D97-AF65-F5344CB8AC3E}">
        <p14:creationId xmlns:p14="http://schemas.microsoft.com/office/powerpoint/2010/main" val="305707832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A595A3F-FB90-0D8E-8DD7-99291A976C96}"/>
              </a:ext>
            </a:extLst>
          </p:cNvPr>
          <p:cNvSpPr>
            <a:spLocks noGrp="1"/>
          </p:cNvSpPr>
          <p:nvPr>
            <p:ph type="pic" sz="quarter" idx="20"/>
          </p:nvPr>
        </p:nvSpPr>
        <p:spPr>
          <a:xfrm>
            <a:off x="-4763" y="1484313"/>
            <a:ext cx="3803651" cy="4537075"/>
          </a:xfrm>
        </p:spPr>
        <p:txBody>
          <a:bodyPr/>
          <a:lstStyle>
            <a:lvl1pPr marL="0" indent="0">
              <a:buNone/>
              <a:defRPr/>
            </a:lvl1pPr>
          </a:lstStyle>
          <a:p>
            <a:r>
              <a:rPr lang="de-DE"/>
              <a:t>Bild durch Klicken auf Symbol hinzufügen</a:t>
            </a:r>
            <a:endParaRPr lang="en-DE"/>
          </a:p>
        </p:txBody>
      </p:sp>
      <p:graphicFrame>
        <p:nvGraphicFramePr>
          <p:cNvPr id="4" name="Objekt 3" hidden="1">
            <a:extLst>
              <a:ext uri="{FF2B5EF4-FFF2-40B4-BE49-F238E27FC236}">
                <a16:creationId xmlns:a16="http://schemas.microsoft.com/office/drawing/2014/main" id="{22DBEDCF-0A67-4E00-8A1E-166679C45C0D}"/>
              </a:ext>
            </a:extLst>
          </p:cNvPr>
          <p:cNvGraphicFramePr>
            <a:graphicFrameLocks noChangeAspect="1"/>
          </p:cNvGraphicFramePr>
          <p:nvPr userDrawn="1">
            <p:custDataLst>
              <p:tags r:id="rId1"/>
            </p:custDataLst>
            <p:extLst>
              <p:ext uri="{D42A27DB-BD31-4B8C-83A1-F6EECF244321}">
                <p14:modId xmlns:p14="http://schemas.microsoft.com/office/powerpoint/2010/main" val="2295873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4" name="Objekt 3" hidden="1">
                        <a:extLst>
                          <a:ext uri="{FF2B5EF4-FFF2-40B4-BE49-F238E27FC236}">
                            <a16:creationId xmlns:a16="http://schemas.microsoft.com/office/drawing/2014/main" id="{22DBEDCF-0A67-4E00-8A1E-166679C45C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hteck 5">
            <a:extLst>
              <a:ext uri="{FF2B5EF4-FFF2-40B4-BE49-F238E27FC236}">
                <a16:creationId xmlns:a16="http://schemas.microsoft.com/office/drawing/2014/main" id="{48C1DB1F-30ED-3647-B4DC-2EB2720FB77E}"/>
              </a:ext>
            </a:extLst>
          </p:cNvPr>
          <p:cNvSpPr/>
          <p:nvPr userDrawn="1"/>
        </p:nvSpPr>
        <p:spPr>
          <a:xfrm>
            <a:off x="887412" y="229482"/>
            <a:ext cx="11304588" cy="12421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4987" y="1471590"/>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33315DEA-11A2-574F-8754-722C54E9EA53}"/>
              </a:ext>
            </a:extLst>
          </p:cNvPr>
          <p:cNvSpPr txBox="1"/>
          <p:nvPr userDrawn="1"/>
        </p:nvSpPr>
        <p:spPr>
          <a:xfrm>
            <a:off x="5355771" y="1934936"/>
            <a:ext cx="65" cy="225126"/>
          </a:xfrm>
          <a:prstGeom prst="rect">
            <a:avLst/>
          </a:prstGeom>
          <a:noFill/>
        </p:spPr>
        <p:txBody>
          <a:bodyPr wrap="none" lIns="0" tIns="0" rIns="0" bIns="0" rtlCol="0">
            <a:spAutoFit/>
          </a:bodyPr>
          <a:lstStyle/>
          <a:p>
            <a:pPr marL="0" indent="0" algn="l">
              <a:lnSpc>
                <a:spcPts val="1900"/>
              </a:lnSpc>
              <a:spcBef>
                <a:spcPts val="400"/>
              </a:spcBef>
              <a:buClr>
                <a:schemeClr val="accent1"/>
              </a:buClr>
              <a:buSzPct val="120000"/>
              <a:buFont typeface="Zapf Dingbats"/>
              <a:buNone/>
            </a:pPr>
            <a:endParaRPr lang="en-US" sz="1450" dirty="0">
              <a:solidFill>
                <a:srgbClr val="000000"/>
              </a:solidFill>
            </a:endParaRPr>
          </a:p>
        </p:txBody>
      </p:sp>
      <p:sp>
        <p:nvSpPr>
          <p:cNvPr id="9" name="Textplatzhalter 6">
            <a:extLst>
              <a:ext uri="{FF2B5EF4-FFF2-40B4-BE49-F238E27FC236}">
                <a16:creationId xmlns:a16="http://schemas.microsoft.com/office/drawing/2014/main" id="{26954F45-76A2-4705-ABD9-B6BF2E2CA1EA}"/>
              </a:ext>
            </a:extLst>
          </p:cNvPr>
          <p:cNvSpPr>
            <a:spLocks noGrp="1"/>
          </p:cNvSpPr>
          <p:nvPr>
            <p:ph type="body" sz="quarter" idx="19" hasCustomPrompt="1"/>
          </p:nvPr>
        </p:nvSpPr>
        <p:spPr>
          <a:xfrm>
            <a:off x="4367213" y="1808162"/>
            <a:ext cx="7489825" cy="4213225"/>
          </a:xfrm>
        </p:spPr>
        <p:txBody>
          <a:bodyPr numCol="1" spcCol="324000">
            <a:noAutofit/>
          </a:bodyPr>
          <a:lstStyle>
            <a:lvl1pPr marL="356400" indent="-356400">
              <a:spcBef>
                <a:spcPts val="900"/>
              </a:spcBef>
              <a:buClr>
                <a:schemeClr val="bg2">
                  <a:lumMod val="65000"/>
                </a:schemeClr>
              </a:buClr>
              <a:buSzPct val="85000"/>
              <a:buFont typeface="+mj-lt"/>
              <a:buAutoNum type="arabicPeriod"/>
              <a:defRPr sz="1600" b="1">
                <a:solidFill>
                  <a:schemeClr val="bg2">
                    <a:lumMod val="65000"/>
                  </a:schemeClr>
                </a:solidFill>
              </a:defRPr>
            </a:lvl1pPr>
            <a:lvl2pPr marL="715963" indent="-355600">
              <a:spcBef>
                <a:spcPts val="900"/>
              </a:spcBef>
              <a:buClr>
                <a:schemeClr val="bg2">
                  <a:lumMod val="65000"/>
                </a:schemeClr>
              </a:buClr>
              <a:buSzPct val="85000"/>
              <a:buFont typeface="+mj-lt"/>
              <a:buAutoNum type="alphaLcParenR"/>
              <a:defRPr b="1">
                <a:solidFill>
                  <a:schemeClr val="bg2">
                    <a:lumMod val="65000"/>
                  </a:schemeClr>
                </a:solidFill>
              </a:defRPr>
            </a:lvl2pPr>
          </a:lstStyle>
          <a:p>
            <a:pPr lvl="0"/>
            <a:r>
              <a:rPr lang="en-US" dirty="0"/>
              <a:t>Agenda</a:t>
            </a:r>
          </a:p>
          <a:p>
            <a:pPr lvl="0"/>
            <a:r>
              <a:rPr lang="en-US" dirty="0"/>
              <a:t>Agenda</a:t>
            </a:r>
          </a:p>
          <a:p>
            <a:pPr lvl="0"/>
            <a:r>
              <a:rPr lang="en-US" dirty="0"/>
              <a:t>Agenda</a:t>
            </a:r>
          </a:p>
          <a:p>
            <a:pPr lvl="1"/>
            <a:r>
              <a:rPr lang="en-US" dirty="0"/>
              <a:t>Agenda</a:t>
            </a:r>
          </a:p>
          <a:p>
            <a:pPr lvl="1"/>
            <a:endParaRPr lang="en-US" dirty="0"/>
          </a:p>
          <a:p>
            <a:pPr lvl="1"/>
            <a:endParaRPr lang="en-US" dirty="0"/>
          </a:p>
          <a:p>
            <a:pPr lvl="1"/>
            <a:endParaRPr lang="en-US" dirty="0"/>
          </a:p>
          <a:p>
            <a:pPr lvl="0"/>
            <a:endParaRPr lang="en-US" dirty="0"/>
          </a:p>
          <a:p>
            <a:pPr lvl="0"/>
            <a:endParaRPr lang="en-US" dirty="0"/>
          </a:p>
        </p:txBody>
      </p:sp>
      <p:sp>
        <p:nvSpPr>
          <p:cNvPr id="12" name="Textfeld 11">
            <a:extLst>
              <a:ext uri="{FF2B5EF4-FFF2-40B4-BE49-F238E27FC236}">
                <a16:creationId xmlns:a16="http://schemas.microsoft.com/office/drawing/2014/main" id="{27B92A81-0A62-4EA6-8DBC-521C090310A0}"/>
              </a:ext>
            </a:extLst>
          </p:cNvPr>
          <p:cNvSpPr txBox="1"/>
          <p:nvPr userDrawn="1"/>
        </p:nvSpPr>
        <p:spPr>
          <a:xfrm>
            <a:off x="1487487" y="520385"/>
            <a:ext cx="10369551" cy="352934"/>
          </a:xfrm>
          <a:prstGeom prst="rect">
            <a:avLst/>
          </a:prstGeom>
        </p:spPr>
        <p:txBody>
          <a:bodyPr vert="horz" lIns="0" tIns="0" rIns="0" bIns="0" rtlCol="0" anchor="t" anchorCtr="0">
            <a:noAutofit/>
          </a:bodyPr>
          <a:lstStyle>
            <a:lvl1pPr>
              <a:lnSpc>
                <a:spcPts val="3300"/>
              </a:lnSpc>
              <a:spcBef>
                <a:spcPct val="0"/>
              </a:spcBef>
              <a:buNone/>
              <a:defRPr sz="2400" b="0" i="0">
                <a:solidFill>
                  <a:schemeClr val="bg2"/>
                </a:solidFill>
                <a:latin typeface="Arial" panose="020B0604020202020204" pitchFamily="34" charset="0"/>
                <a:ea typeface="+mj-ea"/>
                <a:cs typeface="Arial" panose="020B0604020202020204" pitchFamily="34" charset="0"/>
              </a:defRPr>
            </a:lvl1pPr>
          </a:lstStyle>
          <a:p>
            <a:pPr lvl="0"/>
            <a:r>
              <a:rPr lang="en-US" b="1" noProof="0" dirty="0"/>
              <a:t>Overview</a:t>
            </a:r>
          </a:p>
        </p:txBody>
      </p:sp>
    </p:spTree>
    <p:extLst>
      <p:ext uri="{BB962C8B-B14F-4D97-AF65-F5344CB8AC3E}">
        <p14:creationId xmlns:p14="http://schemas.microsoft.com/office/powerpoint/2010/main" val="4118770871"/>
      </p:ext>
    </p:extLst>
  </p:cSld>
  <p:clrMapOvr>
    <a:masterClrMapping/>
  </p:clrMapOvr>
  <p:extLst>
    <p:ext uri="{DCECCB84-F9BA-43D5-87BE-67443E8EF086}">
      <p15:sldGuideLst xmlns:p15="http://schemas.microsoft.com/office/powerpoint/2012/main">
        <p15:guide id="1" orient="horz" pos="731">
          <p15:clr>
            <a:srgbClr val="FBAE40"/>
          </p15:clr>
        </p15:guide>
        <p15:guide id="2" pos="275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no images, whit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3E868C-83ED-4EF5-BACC-615F8A3A4184}"/>
              </a:ext>
            </a:extLst>
          </p:cNvPr>
          <p:cNvGraphicFramePr>
            <a:graphicFrameLocks noChangeAspect="1"/>
          </p:cNvGraphicFramePr>
          <p:nvPr userDrawn="1">
            <p:custDataLst>
              <p:tags r:id="rId1"/>
            </p:custDataLst>
            <p:extLst>
              <p:ext uri="{D42A27DB-BD31-4B8C-83A1-F6EECF244321}">
                <p14:modId xmlns:p14="http://schemas.microsoft.com/office/powerpoint/2010/main" val="9587963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feld 2">
            <a:extLst>
              <a:ext uri="{FF2B5EF4-FFF2-40B4-BE49-F238E27FC236}">
                <a16:creationId xmlns:a16="http://schemas.microsoft.com/office/drawing/2014/main" id="{FE40547A-2FF2-384D-A8F0-EB829EE33AF6}"/>
              </a:ext>
            </a:extLst>
          </p:cNvPr>
          <p:cNvSpPr txBox="1"/>
          <p:nvPr userDrawn="1"/>
        </p:nvSpPr>
        <p:spPr>
          <a:xfrm>
            <a:off x="1487488" y="662286"/>
            <a:ext cx="5753288" cy="252762"/>
          </a:xfrm>
          <a:prstGeom prst="rect">
            <a:avLst/>
          </a:prstGeom>
          <a:noFill/>
        </p:spPr>
        <p:txBody>
          <a:bodyPr wrap="square" lIns="0" tIns="0" rIns="0" bIns="0" rtlCol="0">
            <a:spAutoFit/>
          </a:bodyPr>
          <a:lstStyle/>
          <a:p>
            <a:pPr marL="0" indent="0" algn="l" defTabSz="914400" rtl="0" eaLnBrk="1" latinLnBrk="0" hangingPunct="1">
              <a:lnSpc>
                <a:spcPts val="1900"/>
              </a:lnSpc>
              <a:spcBef>
                <a:spcPts val="400"/>
              </a:spcBef>
              <a:buClr>
                <a:schemeClr val="accent1"/>
              </a:buClr>
              <a:buSzPct val="120000"/>
              <a:buFont typeface="Zapf Dingbats"/>
              <a:buNone/>
            </a:pPr>
            <a:r>
              <a:rPr lang="en-US" sz="2400" b="1" kern="1200" dirty="0">
                <a:solidFill>
                  <a:schemeClr val="accent2"/>
                </a:solidFill>
                <a:latin typeface="+mn-lt"/>
                <a:ea typeface="+mn-ea"/>
                <a:cs typeface="+mn-cs"/>
              </a:rPr>
              <a:t>Your contacts at 4flow</a:t>
            </a:r>
          </a:p>
        </p:txBody>
      </p:sp>
      <p:sp>
        <p:nvSpPr>
          <p:cNvPr id="30" name="Textfeld 29">
            <a:extLst>
              <a:ext uri="{FF2B5EF4-FFF2-40B4-BE49-F238E27FC236}">
                <a16:creationId xmlns:a16="http://schemas.microsoft.com/office/drawing/2014/main" id="{63603092-FBA4-4D69-91BF-ABFBD7596062}"/>
              </a:ext>
            </a:extLst>
          </p:cNvPr>
          <p:cNvSpPr txBox="1"/>
          <p:nvPr userDrawn="1"/>
        </p:nvSpPr>
        <p:spPr>
          <a:xfrm>
            <a:off x="9551988" y="1816360"/>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5"/>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31" name="Gruppieren 30">
            <a:extLst>
              <a:ext uri="{FF2B5EF4-FFF2-40B4-BE49-F238E27FC236}">
                <a16:creationId xmlns:a16="http://schemas.microsoft.com/office/drawing/2014/main" id="{B1AB6711-1933-4FF8-8027-3BCE166FE45C}"/>
              </a:ext>
            </a:extLst>
          </p:cNvPr>
          <p:cNvGrpSpPr/>
          <p:nvPr userDrawn="1"/>
        </p:nvGrpSpPr>
        <p:grpSpPr>
          <a:xfrm>
            <a:off x="9551987" y="4737100"/>
            <a:ext cx="2305050" cy="640235"/>
            <a:chOff x="9551987" y="4737100"/>
            <a:chExt cx="2305050" cy="640235"/>
          </a:xfrm>
        </p:grpSpPr>
        <p:sp>
          <p:nvSpPr>
            <p:cNvPr id="32" name="Textfeld 31">
              <a:extLst>
                <a:ext uri="{FF2B5EF4-FFF2-40B4-BE49-F238E27FC236}">
                  <a16:creationId xmlns:a16="http://schemas.microsoft.com/office/drawing/2014/main" id="{C289D654-2060-4B6A-9A71-FCB9B087736A}"/>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36" name="Textfeld 35">
              <a:extLst>
                <a:ext uri="{FF2B5EF4-FFF2-40B4-BE49-F238E27FC236}">
                  <a16:creationId xmlns:a16="http://schemas.microsoft.com/office/drawing/2014/main" id="{611D05F0-C2C3-4E9A-82F6-8E77413CFF34}"/>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7" name="Grafik 36">
              <a:hlinkClick r:id="rId6"/>
              <a:extLst>
                <a:ext uri="{FF2B5EF4-FFF2-40B4-BE49-F238E27FC236}">
                  <a16:creationId xmlns:a16="http://schemas.microsoft.com/office/drawing/2014/main" id="{AA29A22E-1DFB-4193-A294-081F60BE9D3D}"/>
                </a:ext>
              </a:extLst>
            </p:cNvPr>
            <p:cNvPicPr>
              <a:picLocks noChangeAspect="1"/>
            </p:cNvPicPr>
            <p:nvPr userDrawn="1"/>
          </p:nvPicPr>
          <p:blipFill>
            <a:blip r:embed="rId7"/>
            <a:stretch>
              <a:fillRect/>
            </a:stretch>
          </p:blipFill>
          <p:spPr>
            <a:xfrm>
              <a:off x="9551987" y="4941688"/>
              <a:ext cx="509023" cy="432000"/>
            </a:xfrm>
            <a:prstGeom prst="rect">
              <a:avLst/>
            </a:prstGeom>
          </p:spPr>
        </p:pic>
      </p:grpSp>
      <p:sp>
        <p:nvSpPr>
          <p:cNvPr id="59" name="Textplatzhalter 29">
            <a:extLst>
              <a:ext uri="{FF2B5EF4-FFF2-40B4-BE49-F238E27FC236}">
                <a16:creationId xmlns:a16="http://schemas.microsoft.com/office/drawing/2014/main" id="{7B654307-2D2C-443D-94E0-C38654F9CC74}"/>
              </a:ext>
            </a:extLst>
          </p:cNvPr>
          <p:cNvSpPr>
            <a:spLocks noGrp="1"/>
          </p:cNvSpPr>
          <p:nvPr>
            <p:ph type="body" sz="quarter" idx="25" hasCustomPrompt="1"/>
          </p:nvPr>
        </p:nvSpPr>
        <p:spPr>
          <a:xfrm>
            <a:off x="1500188"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60" name="Textplatzhalter 29">
            <a:extLst>
              <a:ext uri="{FF2B5EF4-FFF2-40B4-BE49-F238E27FC236}">
                <a16:creationId xmlns:a16="http://schemas.microsoft.com/office/drawing/2014/main" id="{4D59AFBB-3B34-46F7-A8D2-F9818177305E}"/>
              </a:ext>
            </a:extLst>
          </p:cNvPr>
          <p:cNvSpPr>
            <a:spLocks noGrp="1"/>
          </p:cNvSpPr>
          <p:nvPr>
            <p:ph type="body" sz="quarter" idx="26" hasCustomPrompt="1"/>
          </p:nvPr>
        </p:nvSpPr>
        <p:spPr>
          <a:xfrm>
            <a:off x="1497013"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61" name="Textplatzhalter 12">
            <a:extLst>
              <a:ext uri="{FF2B5EF4-FFF2-40B4-BE49-F238E27FC236}">
                <a16:creationId xmlns:a16="http://schemas.microsoft.com/office/drawing/2014/main" id="{02933A73-6D7F-4B70-8105-0953802CB175}"/>
              </a:ext>
            </a:extLst>
          </p:cNvPr>
          <p:cNvSpPr>
            <a:spLocks noGrp="1"/>
          </p:cNvSpPr>
          <p:nvPr>
            <p:ph type="body" sz="quarter" idx="28" hasCustomPrompt="1"/>
          </p:nvPr>
        </p:nvSpPr>
        <p:spPr>
          <a:xfrm>
            <a:off x="1497013"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62" name="Textplatzhalter 29">
            <a:extLst>
              <a:ext uri="{FF2B5EF4-FFF2-40B4-BE49-F238E27FC236}">
                <a16:creationId xmlns:a16="http://schemas.microsoft.com/office/drawing/2014/main" id="{DC43B5AE-918A-4EDE-8A45-42BA87DED119}"/>
              </a:ext>
            </a:extLst>
          </p:cNvPr>
          <p:cNvSpPr>
            <a:spLocks noGrp="1"/>
          </p:cNvSpPr>
          <p:nvPr>
            <p:ph type="body" sz="quarter" idx="33" hasCustomPrompt="1"/>
          </p:nvPr>
        </p:nvSpPr>
        <p:spPr>
          <a:xfrm>
            <a:off x="1500188"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63" name="Textplatzhalter 29">
            <a:extLst>
              <a:ext uri="{FF2B5EF4-FFF2-40B4-BE49-F238E27FC236}">
                <a16:creationId xmlns:a16="http://schemas.microsoft.com/office/drawing/2014/main" id="{82B6938D-F9D6-4AF0-B517-45FEF469586A}"/>
              </a:ext>
            </a:extLst>
          </p:cNvPr>
          <p:cNvSpPr>
            <a:spLocks noGrp="1"/>
          </p:cNvSpPr>
          <p:nvPr>
            <p:ph type="body" sz="quarter" idx="34" hasCustomPrompt="1"/>
          </p:nvPr>
        </p:nvSpPr>
        <p:spPr>
          <a:xfrm>
            <a:off x="1497013"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64" name="Textplatzhalter 29">
            <a:extLst>
              <a:ext uri="{FF2B5EF4-FFF2-40B4-BE49-F238E27FC236}">
                <a16:creationId xmlns:a16="http://schemas.microsoft.com/office/drawing/2014/main" id="{3724BAD8-0ECE-4F4D-B252-CEE3BBD977BF}"/>
              </a:ext>
            </a:extLst>
          </p:cNvPr>
          <p:cNvSpPr>
            <a:spLocks noGrp="1"/>
          </p:cNvSpPr>
          <p:nvPr>
            <p:ph type="body" sz="quarter" idx="35" hasCustomPrompt="1"/>
          </p:nvPr>
        </p:nvSpPr>
        <p:spPr>
          <a:xfrm>
            <a:off x="1497013"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65" name="Textplatzhalter 12">
            <a:extLst>
              <a:ext uri="{FF2B5EF4-FFF2-40B4-BE49-F238E27FC236}">
                <a16:creationId xmlns:a16="http://schemas.microsoft.com/office/drawing/2014/main" id="{2788DA0F-BD4D-4316-95E4-F1D5A3A0D175}"/>
              </a:ext>
            </a:extLst>
          </p:cNvPr>
          <p:cNvSpPr>
            <a:spLocks noGrp="1"/>
          </p:cNvSpPr>
          <p:nvPr>
            <p:ph type="body" sz="quarter" idx="36" hasCustomPrompt="1"/>
          </p:nvPr>
        </p:nvSpPr>
        <p:spPr>
          <a:xfrm>
            <a:off x="1497013"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66" name="Textplatzhalter 29">
            <a:extLst>
              <a:ext uri="{FF2B5EF4-FFF2-40B4-BE49-F238E27FC236}">
                <a16:creationId xmlns:a16="http://schemas.microsoft.com/office/drawing/2014/main" id="{0F6E2C2C-B9EE-4DBD-9573-A5F3018D3603}"/>
              </a:ext>
            </a:extLst>
          </p:cNvPr>
          <p:cNvSpPr>
            <a:spLocks noGrp="1"/>
          </p:cNvSpPr>
          <p:nvPr>
            <p:ph type="body" sz="quarter" idx="37" hasCustomPrompt="1"/>
          </p:nvPr>
        </p:nvSpPr>
        <p:spPr>
          <a:xfrm>
            <a:off x="1500188"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67" name="Textplatzhalter 29">
            <a:extLst>
              <a:ext uri="{FF2B5EF4-FFF2-40B4-BE49-F238E27FC236}">
                <a16:creationId xmlns:a16="http://schemas.microsoft.com/office/drawing/2014/main" id="{795BB081-35FD-4F25-8559-06DF2077E488}"/>
              </a:ext>
            </a:extLst>
          </p:cNvPr>
          <p:cNvSpPr>
            <a:spLocks noGrp="1"/>
          </p:cNvSpPr>
          <p:nvPr>
            <p:ph type="body" sz="quarter" idx="38" hasCustomPrompt="1"/>
          </p:nvPr>
        </p:nvSpPr>
        <p:spPr>
          <a:xfrm>
            <a:off x="1497013"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68" name="Textplatzhalter 29">
            <a:extLst>
              <a:ext uri="{FF2B5EF4-FFF2-40B4-BE49-F238E27FC236}">
                <a16:creationId xmlns:a16="http://schemas.microsoft.com/office/drawing/2014/main" id="{E571B82E-F97D-432A-A555-D3C44363AE4E}"/>
              </a:ext>
            </a:extLst>
          </p:cNvPr>
          <p:cNvSpPr>
            <a:spLocks noGrp="1"/>
          </p:cNvSpPr>
          <p:nvPr>
            <p:ph type="body" sz="quarter" idx="39" hasCustomPrompt="1"/>
          </p:nvPr>
        </p:nvSpPr>
        <p:spPr>
          <a:xfrm>
            <a:off x="1497013"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69" name="Textplatzhalter 12">
            <a:extLst>
              <a:ext uri="{FF2B5EF4-FFF2-40B4-BE49-F238E27FC236}">
                <a16:creationId xmlns:a16="http://schemas.microsoft.com/office/drawing/2014/main" id="{33EE66AC-B0A4-45EA-B3F4-A39B1234421E}"/>
              </a:ext>
            </a:extLst>
          </p:cNvPr>
          <p:cNvSpPr>
            <a:spLocks noGrp="1"/>
          </p:cNvSpPr>
          <p:nvPr>
            <p:ph type="body" sz="quarter" idx="40" hasCustomPrompt="1"/>
          </p:nvPr>
        </p:nvSpPr>
        <p:spPr>
          <a:xfrm>
            <a:off x="1497013"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70" name="Textplatzhalter 29">
            <a:extLst>
              <a:ext uri="{FF2B5EF4-FFF2-40B4-BE49-F238E27FC236}">
                <a16:creationId xmlns:a16="http://schemas.microsoft.com/office/drawing/2014/main" id="{84A79B80-82BC-4392-AA4E-43970D216148}"/>
              </a:ext>
            </a:extLst>
          </p:cNvPr>
          <p:cNvSpPr>
            <a:spLocks noGrp="1"/>
          </p:cNvSpPr>
          <p:nvPr>
            <p:ph type="body" sz="quarter" idx="27" hasCustomPrompt="1"/>
          </p:nvPr>
        </p:nvSpPr>
        <p:spPr>
          <a:xfrm>
            <a:off x="1497013"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Tree>
    <p:extLst>
      <p:ext uri="{BB962C8B-B14F-4D97-AF65-F5344CB8AC3E}">
        <p14:creationId xmlns:p14="http://schemas.microsoft.com/office/powerpoint/2010/main" val="320774808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final_slide_white">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823F77E-609A-504A-94E4-6AD2ED42BD1B}"/>
              </a:ext>
            </a:extLst>
          </p:cNvPr>
          <p:cNvPicPr>
            <a:picLocks noChangeAspect="1"/>
          </p:cNvPicPr>
          <p:nvPr/>
        </p:nvPicPr>
        <p:blipFill>
          <a:blip r:embed="rId2"/>
          <a:stretch>
            <a:fillRect/>
          </a:stretch>
        </p:blipFill>
        <p:spPr>
          <a:xfrm>
            <a:off x="6104919" y="836610"/>
            <a:ext cx="4989195" cy="652907"/>
          </a:xfrm>
          <a:prstGeom prst="rect">
            <a:avLst/>
          </a:prstGeom>
        </p:spPr>
      </p:pic>
      <p:pic>
        <p:nvPicPr>
          <p:cNvPr id="6" name="Grafik 5">
            <a:extLst>
              <a:ext uri="{FF2B5EF4-FFF2-40B4-BE49-F238E27FC236}">
                <a16:creationId xmlns:a16="http://schemas.microsoft.com/office/drawing/2014/main" id="{3B64D7C3-FE4B-E546-AC62-B2CCE3C328A2}"/>
              </a:ext>
            </a:extLst>
          </p:cNvPr>
          <p:cNvPicPr>
            <a:picLocks noChangeAspect="1"/>
          </p:cNvPicPr>
          <p:nvPr/>
        </p:nvPicPr>
        <p:blipFill>
          <a:blip r:embed="rId3"/>
          <a:srcRect/>
          <a:stretch/>
        </p:blipFill>
        <p:spPr>
          <a:xfrm>
            <a:off x="10804794" y="5089140"/>
            <a:ext cx="352425" cy="304800"/>
          </a:xfrm>
          <a:prstGeom prst="rect">
            <a:avLst/>
          </a:prstGeom>
        </p:spPr>
      </p:pic>
      <p:cxnSp>
        <p:nvCxnSpPr>
          <p:cNvPr id="8" name="Gerade Verbindung 7">
            <a:extLst>
              <a:ext uri="{FF2B5EF4-FFF2-40B4-BE49-F238E27FC236}">
                <a16:creationId xmlns:a16="http://schemas.microsoft.com/office/drawing/2014/main" id="{354A68D5-D4B1-ED41-B18D-205DCC04F94F}"/>
              </a:ext>
            </a:extLst>
          </p:cNvPr>
          <p:cNvCxnSpPr/>
          <p:nvPr/>
        </p:nvCxnSpPr>
        <p:spPr>
          <a:xfrm flipH="1">
            <a:off x="3792538" y="6021388"/>
            <a:ext cx="8399462" cy="0"/>
          </a:xfrm>
          <a:prstGeom prst="line">
            <a:avLst/>
          </a:prstGeom>
          <a:ln w="101600">
            <a:solidFill>
              <a:srgbClr val="FF5100"/>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6AB0937A-73A8-BB46-9161-1F82F2E46501}"/>
              </a:ext>
            </a:extLst>
          </p:cNvPr>
          <p:cNvSpPr txBox="1"/>
          <p:nvPr/>
        </p:nvSpPr>
        <p:spPr>
          <a:xfrm>
            <a:off x="7821504" y="5191486"/>
            <a:ext cx="3127749" cy="468783"/>
          </a:xfrm>
          <a:prstGeom prst="rect">
            <a:avLst/>
          </a:prstGeom>
          <a:noFill/>
        </p:spPr>
        <p:txBody>
          <a:bodyPr wrap="square" lIns="0" tIns="0" rIns="0" bIns="0" rtlCol="0">
            <a:spAutoFit/>
          </a:bodyPr>
          <a:lstStyle/>
          <a:p>
            <a:pPr marL="180000" indent="-180000" algn="l">
              <a:lnSpc>
                <a:spcPts val="1900"/>
              </a:lnSpc>
              <a:spcBef>
                <a:spcPts val="400"/>
              </a:spcBef>
            </a:pPr>
            <a:r>
              <a:rPr lang="en-US" sz="1450" b="0" u="none" dirty="0">
                <a:solidFill>
                  <a:srgbClr val="FC8D1A"/>
                </a:solidFill>
              </a:rPr>
              <a:t>www.4flow.com | 4flow on LinkedIn</a:t>
            </a:r>
          </a:p>
        </p:txBody>
      </p:sp>
      <p:sp>
        <p:nvSpPr>
          <p:cNvPr id="12" name="Textfeld 11">
            <a:extLst>
              <a:ext uri="{FF2B5EF4-FFF2-40B4-BE49-F238E27FC236}">
                <a16:creationId xmlns:a16="http://schemas.microsoft.com/office/drawing/2014/main" id="{1BB384A5-EE40-734E-B5B0-7084D684BBEB}"/>
              </a:ext>
            </a:extLst>
          </p:cNvPr>
          <p:cNvSpPr txBox="1"/>
          <p:nvPr/>
        </p:nvSpPr>
        <p:spPr>
          <a:xfrm>
            <a:off x="900223" y="3990753"/>
            <a:ext cx="288541" cy="225062"/>
          </a:xfrm>
          <a:prstGeom prst="rect">
            <a:avLst/>
          </a:prstGeom>
          <a:noFill/>
        </p:spPr>
        <p:txBody>
          <a:bodyPr wrap="none" lIns="0" tIns="0" rIns="0" bIns="0" rtlCol="0">
            <a:spAutoFit/>
          </a:bodyPr>
          <a:lstStyle/>
          <a:p>
            <a:pPr marL="285750" indent="-285750" algn="l">
              <a:lnSpc>
                <a:spcPts val="1900"/>
              </a:lnSpc>
              <a:spcBef>
                <a:spcPts val="400"/>
              </a:spcBef>
              <a:buClr>
                <a:schemeClr val="accent1"/>
              </a:buClr>
              <a:buSzPct val="120000"/>
              <a:buFont typeface="Zapf Dingbats"/>
              <a:buChar char="❯"/>
            </a:pPr>
            <a:endParaRPr lang="de-DE" sz="1450" dirty="0" err="1">
              <a:solidFill>
                <a:srgbClr val="000000"/>
              </a:solidFill>
            </a:endParaRPr>
          </a:p>
        </p:txBody>
      </p:sp>
      <p:pic>
        <p:nvPicPr>
          <p:cNvPr id="7" name="Grafik 6">
            <a:extLst>
              <a:ext uri="{FF2B5EF4-FFF2-40B4-BE49-F238E27FC236}">
                <a16:creationId xmlns:a16="http://schemas.microsoft.com/office/drawing/2014/main" id="{801BB925-889E-4E41-AB9C-22D213D2F543}"/>
              </a:ext>
            </a:extLst>
          </p:cNvPr>
          <p:cNvPicPr>
            <a:picLocks noChangeAspect="1"/>
          </p:cNvPicPr>
          <p:nvPr/>
        </p:nvPicPr>
        <p:blipFill>
          <a:blip r:embed="rId4"/>
          <a:srcRect/>
          <a:stretch/>
        </p:blipFill>
        <p:spPr>
          <a:xfrm>
            <a:off x="2657139" y="2252149"/>
            <a:ext cx="8419849" cy="758545"/>
          </a:xfrm>
          <a:prstGeom prst="rect">
            <a:avLst/>
          </a:prstGeom>
        </p:spPr>
      </p:pic>
    </p:spTree>
    <p:extLst>
      <p:ext uri="{BB962C8B-B14F-4D97-AF65-F5344CB8AC3E}">
        <p14:creationId xmlns:p14="http://schemas.microsoft.com/office/powerpoint/2010/main" val="27275503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final_slide_orange">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1BB384A5-EE40-734E-B5B0-7084D684BBEB}"/>
              </a:ext>
            </a:extLst>
          </p:cNvPr>
          <p:cNvSpPr txBox="1"/>
          <p:nvPr/>
        </p:nvSpPr>
        <p:spPr>
          <a:xfrm>
            <a:off x="900223" y="3990753"/>
            <a:ext cx="288541" cy="225062"/>
          </a:xfrm>
          <a:prstGeom prst="rect">
            <a:avLst/>
          </a:prstGeom>
          <a:noFill/>
        </p:spPr>
        <p:txBody>
          <a:bodyPr wrap="none" lIns="0" tIns="0" rIns="0" bIns="0" rtlCol="0">
            <a:spAutoFit/>
          </a:bodyPr>
          <a:lstStyle/>
          <a:p>
            <a:pPr marL="285750" indent="-285750" algn="l">
              <a:lnSpc>
                <a:spcPts val="1900"/>
              </a:lnSpc>
              <a:spcBef>
                <a:spcPts val="400"/>
              </a:spcBef>
              <a:buClr>
                <a:schemeClr val="accent1"/>
              </a:buClr>
              <a:buSzPct val="120000"/>
              <a:buFont typeface="Zapf Dingbats"/>
              <a:buChar char="❯"/>
            </a:pPr>
            <a:endParaRPr lang="de-DE" sz="1450" dirty="0" err="1">
              <a:solidFill>
                <a:srgbClr val="000000"/>
              </a:solidFill>
            </a:endParaRPr>
          </a:p>
        </p:txBody>
      </p:sp>
      <p:sp>
        <p:nvSpPr>
          <p:cNvPr id="9" name="Rechteck 8">
            <a:extLst>
              <a:ext uri="{FF2B5EF4-FFF2-40B4-BE49-F238E27FC236}">
                <a16:creationId xmlns:a16="http://schemas.microsoft.com/office/drawing/2014/main" id="{1479FA22-8508-4E05-8DB6-24CE4038D957}"/>
              </a:ext>
            </a:extLst>
          </p:cNvPr>
          <p:cNvSpPr/>
          <p:nvPr userDrawn="1"/>
        </p:nvSpPr>
        <p:spPr>
          <a:xfrm>
            <a:off x="1487488" y="0"/>
            <a:ext cx="10704512" cy="6021388"/>
          </a:xfrm>
          <a:prstGeom prst="rect">
            <a:avLst/>
          </a:prstGeom>
          <a:solidFill>
            <a:srgbClr val="FD82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   </a:t>
            </a:r>
          </a:p>
        </p:txBody>
      </p:sp>
      <p:pic>
        <p:nvPicPr>
          <p:cNvPr id="10" name="Grafik 9">
            <a:extLst>
              <a:ext uri="{FF2B5EF4-FFF2-40B4-BE49-F238E27FC236}">
                <a16:creationId xmlns:a16="http://schemas.microsoft.com/office/drawing/2014/main" id="{FE667BED-3A8E-47EB-BEE8-58543161E902}"/>
              </a:ext>
            </a:extLst>
          </p:cNvPr>
          <p:cNvPicPr>
            <a:picLocks noChangeAspect="1"/>
          </p:cNvPicPr>
          <p:nvPr userDrawn="1"/>
        </p:nvPicPr>
        <p:blipFill>
          <a:blip r:embed="rId2"/>
          <a:stretch>
            <a:fillRect/>
          </a:stretch>
        </p:blipFill>
        <p:spPr>
          <a:xfrm>
            <a:off x="6104919" y="836610"/>
            <a:ext cx="4989195" cy="652907"/>
          </a:xfrm>
          <a:prstGeom prst="rect">
            <a:avLst/>
          </a:prstGeom>
        </p:spPr>
      </p:pic>
      <p:pic>
        <p:nvPicPr>
          <p:cNvPr id="11" name="Grafik 10">
            <a:extLst>
              <a:ext uri="{FF2B5EF4-FFF2-40B4-BE49-F238E27FC236}">
                <a16:creationId xmlns:a16="http://schemas.microsoft.com/office/drawing/2014/main" id="{CCF2DE6E-E682-45E0-87B7-17EDC3BF7564}"/>
              </a:ext>
            </a:extLst>
          </p:cNvPr>
          <p:cNvPicPr>
            <a:picLocks noChangeAspect="1"/>
          </p:cNvPicPr>
          <p:nvPr userDrawn="1"/>
        </p:nvPicPr>
        <p:blipFill>
          <a:blip r:embed="rId3"/>
          <a:stretch>
            <a:fillRect/>
          </a:stretch>
        </p:blipFill>
        <p:spPr>
          <a:xfrm>
            <a:off x="10782658" y="5071888"/>
            <a:ext cx="355600" cy="304800"/>
          </a:xfrm>
          <a:prstGeom prst="rect">
            <a:avLst/>
          </a:prstGeom>
        </p:spPr>
      </p:pic>
      <p:cxnSp>
        <p:nvCxnSpPr>
          <p:cNvPr id="13" name="Gerade Verbindung 7">
            <a:extLst>
              <a:ext uri="{FF2B5EF4-FFF2-40B4-BE49-F238E27FC236}">
                <a16:creationId xmlns:a16="http://schemas.microsoft.com/office/drawing/2014/main" id="{9EC55315-BD07-45FD-A2C0-FC8988691222}"/>
              </a:ext>
            </a:extLst>
          </p:cNvPr>
          <p:cNvCxnSpPr/>
          <p:nvPr userDrawn="1"/>
        </p:nvCxnSpPr>
        <p:spPr>
          <a:xfrm flipH="1">
            <a:off x="3792538" y="6021388"/>
            <a:ext cx="8399462" cy="0"/>
          </a:xfrm>
          <a:prstGeom prst="line">
            <a:avLst/>
          </a:prstGeom>
          <a:ln w="101600">
            <a:solidFill>
              <a:srgbClr val="FF5100"/>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884F30E2-5B27-4650-8353-6949343B0CFF}"/>
              </a:ext>
            </a:extLst>
          </p:cNvPr>
          <p:cNvSpPr txBox="1"/>
          <p:nvPr userDrawn="1"/>
        </p:nvSpPr>
        <p:spPr>
          <a:xfrm>
            <a:off x="7800955" y="5191486"/>
            <a:ext cx="3127749" cy="468783"/>
          </a:xfrm>
          <a:prstGeom prst="rect">
            <a:avLst/>
          </a:prstGeom>
          <a:noFill/>
        </p:spPr>
        <p:txBody>
          <a:bodyPr wrap="square" lIns="0" tIns="0" rIns="0" bIns="0" rtlCol="0">
            <a:spAutoFit/>
          </a:bodyPr>
          <a:lstStyle/>
          <a:p>
            <a:pPr marL="180000" indent="-180000" algn="l">
              <a:lnSpc>
                <a:spcPts val="1900"/>
              </a:lnSpc>
              <a:spcBef>
                <a:spcPts val="400"/>
              </a:spcBef>
            </a:pPr>
            <a:r>
              <a:rPr lang="en-US" sz="1450" b="0" u="none" dirty="0">
                <a:solidFill>
                  <a:srgbClr val="FFD2B2"/>
                </a:solidFill>
                <a:hlinkClick r:id="rId4">
                  <a:extLst>
                    <a:ext uri="{A12FA001-AC4F-418D-AE19-62706E023703}">
                      <ahyp:hlinkClr xmlns:ahyp="http://schemas.microsoft.com/office/drawing/2018/hyperlinkcolor" val="tx"/>
                    </a:ext>
                  </a:extLst>
                </a:hlinkClick>
              </a:rPr>
              <a:t>www.4flow.com</a:t>
            </a:r>
            <a:r>
              <a:rPr lang="en-US" sz="1450" b="0" u="none" dirty="0">
                <a:solidFill>
                  <a:srgbClr val="FFD2B2"/>
                </a:solidFill>
              </a:rPr>
              <a:t> </a:t>
            </a:r>
            <a:r>
              <a:rPr lang="en-US" sz="1450" dirty="0">
                <a:solidFill>
                  <a:srgbClr val="FFD2B2"/>
                </a:solidFill>
              </a:rPr>
              <a:t>| 4flow on LinkedIn</a:t>
            </a:r>
          </a:p>
        </p:txBody>
      </p:sp>
      <p:pic>
        <p:nvPicPr>
          <p:cNvPr id="15" name="Grafik 14">
            <a:extLst>
              <a:ext uri="{FF2B5EF4-FFF2-40B4-BE49-F238E27FC236}">
                <a16:creationId xmlns:a16="http://schemas.microsoft.com/office/drawing/2014/main" id="{7AF0C84B-0DEE-4BEF-8715-4D329FEEDA9A}"/>
              </a:ext>
            </a:extLst>
          </p:cNvPr>
          <p:cNvPicPr>
            <a:picLocks noChangeAspect="1"/>
          </p:cNvPicPr>
          <p:nvPr userDrawn="1"/>
        </p:nvPicPr>
        <p:blipFill>
          <a:blip r:embed="rId5"/>
          <a:srcRect/>
          <a:stretch/>
        </p:blipFill>
        <p:spPr>
          <a:xfrm>
            <a:off x="2657139" y="2252149"/>
            <a:ext cx="8419849" cy="758545"/>
          </a:xfrm>
          <a:prstGeom prst="rect">
            <a:avLst/>
          </a:prstGeom>
        </p:spPr>
      </p:pic>
    </p:spTree>
    <p:extLst>
      <p:ext uri="{BB962C8B-B14F-4D97-AF65-F5344CB8AC3E}">
        <p14:creationId xmlns:p14="http://schemas.microsoft.com/office/powerpoint/2010/main" val="2421640051"/>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no imag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2AB81F62-B0D9-4C0F-A27A-3119B9F920A4}"/>
              </a:ext>
            </a:extLst>
          </p:cNvPr>
          <p:cNvGraphicFramePr>
            <a:graphicFrameLocks noChangeAspect="1"/>
          </p:cNvGraphicFramePr>
          <p:nvPr userDrawn="1">
            <p:custDataLst>
              <p:tags r:id="rId1"/>
            </p:custDataLst>
            <p:extLst>
              <p:ext uri="{D42A27DB-BD31-4B8C-83A1-F6EECF244321}">
                <p14:modId xmlns:p14="http://schemas.microsoft.com/office/powerpoint/2010/main" val="956075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2" name="Objekt 1" hidden="1">
                        <a:extLst>
                          <a:ext uri="{FF2B5EF4-FFF2-40B4-BE49-F238E27FC236}">
                            <a16:creationId xmlns:a16="http://schemas.microsoft.com/office/drawing/2014/main" id="{2AB81F62-B0D9-4C0F-A27A-3119B9F920A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hteck 2">
            <a:extLst>
              <a:ext uri="{FF2B5EF4-FFF2-40B4-BE49-F238E27FC236}">
                <a16:creationId xmlns:a16="http://schemas.microsoft.com/office/drawing/2014/main" id="{424BB44C-CB23-064B-9091-28659C8E0BB9}"/>
              </a:ext>
            </a:extLst>
          </p:cNvPr>
          <p:cNvSpPr/>
          <p:nvPr userDrawn="1"/>
        </p:nvSpPr>
        <p:spPr>
          <a:xfrm>
            <a:off x="911225" y="1484313"/>
            <a:ext cx="11280775" cy="3575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Gerade Verbindung 4">
            <a:extLst>
              <a:ext uri="{FF2B5EF4-FFF2-40B4-BE49-F238E27FC236}">
                <a16:creationId xmlns:a16="http://schemas.microsoft.com/office/drawing/2014/main" id="{FD65D9F0-89A7-0046-84B6-0064FEF37A01}"/>
              </a:ext>
            </a:extLst>
          </p:cNvPr>
          <p:cNvCxnSpPr>
            <a:cxnSpLocks/>
          </p:cNvCxnSpPr>
          <p:nvPr userDrawn="1"/>
        </p:nvCxnSpPr>
        <p:spPr>
          <a:xfrm>
            <a:off x="0" y="5060197"/>
            <a:ext cx="9551988" cy="0"/>
          </a:xfrm>
          <a:prstGeom prst="line">
            <a:avLst/>
          </a:prstGeom>
          <a:ln w="825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platzhalter 20">
            <a:extLst>
              <a:ext uri="{FF2B5EF4-FFF2-40B4-BE49-F238E27FC236}">
                <a16:creationId xmlns:a16="http://schemas.microsoft.com/office/drawing/2014/main" id="{56946BB0-202A-264B-9B03-672AEB7A1E4F}"/>
              </a:ext>
            </a:extLst>
          </p:cNvPr>
          <p:cNvSpPr>
            <a:spLocks noGrp="1"/>
          </p:cNvSpPr>
          <p:nvPr>
            <p:ph type="body" sz="quarter" idx="10" hasCustomPrompt="1"/>
          </p:nvPr>
        </p:nvSpPr>
        <p:spPr>
          <a:xfrm>
            <a:off x="1500188" y="2495550"/>
            <a:ext cx="10283825" cy="320675"/>
          </a:xfrm>
        </p:spPr>
        <p:txBody>
          <a:bodyPr/>
          <a:lstStyle>
            <a:lvl1pPr marL="0" indent="0">
              <a:lnSpc>
                <a:spcPts val="3400"/>
              </a:lnSpc>
              <a:buNone/>
              <a:defRPr sz="2700" b="1">
                <a:solidFill>
                  <a:schemeClr val="accent1"/>
                </a:solidFill>
              </a:defRPr>
            </a:lvl1pPr>
          </a:lstStyle>
          <a:p>
            <a:pPr lvl="0"/>
            <a:r>
              <a:rPr lang="en-US" noProof="0" dirty="0" err="1"/>
              <a:t>Mastertitelformat</a:t>
            </a:r>
            <a:r>
              <a:rPr lang="en-US" noProof="0" dirty="0"/>
              <a:t> </a:t>
            </a:r>
            <a:r>
              <a:rPr lang="en-US" noProof="0" dirty="0" err="1"/>
              <a:t>bearbeiten</a:t>
            </a:r>
            <a:endParaRPr lang="en-US" noProof="0" dirty="0"/>
          </a:p>
        </p:txBody>
      </p:sp>
      <p:sp>
        <p:nvSpPr>
          <p:cNvPr id="7" name="Textplatzhalter 20">
            <a:extLst>
              <a:ext uri="{FF2B5EF4-FFF2-40B4-BE49-F238E27FC236}">
                <a16:creationId xmlns:a16="http://schemas.microsoft.com/office/drawing/2014/main" id="{5957AB4D-BB51-E149-942A-C287A3B18D84}"/>
              </a:ext>
            </a:extLst>
          </p:cNvPr>
          <p:cNvSpPr>
            <a:spLocks noGrp="1"/>
          </p:cNvSpPr>
          <p:nvPr>
            <p:ph type="body" sz="quarter" idx="11" hasCustomPrompt="1"/>
          </p:nvPr>
        </p:nvSpPr>
        <p:spPr>
          <a:xfrm>
            <a:off x="1500188" y="3000375"/>
            <a:ext cx="10283825" cy="428625"/>
          </a:xfrm>
        </p:spPr>
        <p:txBody>
          <a:bodyPr/>
          <a:lstStyle>
            <a:lvl1pPr marL="0" indent="0">
              <a:lnSpc>
                <a:spcPts val="3400"/>
              </a:lnSpc>
              <a:buNone/>
              <a:defRPr sz="2700" b="1">
                <a:solidFill>
                  <a:schemeClr val="accent1"/>
                </a:solidFill>
              </a:defRPr>
            </a:lvl1pPr>
          </a:lstStyle>
          <a:p>
            <a:pPr lvl="0"/>
            <a:r>
              <a:rPr lang="en-US" noProof="0" dirty="0" err="1"/>
              <a:t>Mastertitelformat</a:t>
            </a:r>
            <a:r>
              <a:rPr lang="en-US" noProof="0" dirty="0"/>
              <a:t> </a:t>
            </a:r>
            <a:r>
              <a:rPr lang="en-US" noProof="0" dirty="0" err="1"/>
              <a:t>bearbeiten</a:t>
            </a:r>
            <a:endParaRPr lang="en-US" noProof="0" dirty="0"/>
          </a:p>
        </p:txBody>
      </p:sp>
      <p:sp>
        <p:nvSpPr>
          <p:cNvPr id="9" name="Textplatzhalter 20">
            <a:extLst>
              <a:ext uri="{FF2B5EF4-FFF2-40B4-BE49-F238E27FC236}">
                <a16:creationId xmlns:a16="http://schemas.microsoft.com/office/drawing/2014/main" id="{465D2E1B-3CAF-5641-AA23-B7B44AF01173}"/>
              </a:ext>
            </a:extLst>
          </p:cNvPr>
          <p:cNvSpPr>
            <a:spLocks noGrp="1"/>
          </p:cNvSpPr>
          <p:nvPr>
            <p:ph type="body" sz="quarter" idx="12" hasCustomPrompt="1"/>
          </p:nvPr>
        </p:nvSpPr>
        <p:spPr>
          <a:xfrm>
            <a:off x="1487488" y="3509586"/>
            <a:ext cx="10283825" cy="428625"/>
          </a:xfrm>
        </p:spPr>
        <p:txBody>
          <a:bodyPr/>
          <a:lstStyle>
            <a:lvl1pPr marL="0" indent="0">
              <a:lnSpc>
                <a:spcPts val="3400"/>
              </a:lnSpc>
              <a:buNone/>
              <a:defRPr sz="2700">
                <a:solidFill>
                  <a:schemeClr val="bg1"/>
                </a:solidFill>
              </a:defRPr>
            </a:lvl1pPr>
          </a:lstStyle>
          <a:p>
            <a:pPr lvl="0"/>
            <a:r>
              <a:rPr lang="en-US" noProof="0" dirty="0" err="1"/>
              <a:t>Mastertitelformat</a:t>
            </a:r>
            <a:r>
              <a:rPr lang="en-US" noProof="0" dirty="0"/>
              <a:t> </a:t>
            </a:r>
            <a:r>
              <a:rPr lang="en-US" noProof="0" dirty="0" err="1"/>
              <a:t>bearbeiten</a:t>
            </a:r>
            <a:endParaRPr lang="en-US" noProof="0" dirty="0"/>
          </a:p>
        </p:txBody>
      </p:sp>
      <p:pic>
        <p:nvPicPr>
          <p:cNvPr id="10" name="Grafik 9">
            <a:extLst>
              <a:ext uri="{FF2B5EF4-FFF2-40B4-BE49-F238E27FC236}">
                <a16:creationId xmlns:a16="http://schemas.microsoft.com/office/drawing/2014/main" id="{AD13B46B-5010-409E-A5F5-9B6A2FC29737}"/>
              </a:ext>
            </a:extLst>
          </p:cNvPr>
          <p:cNvPicPr>
            <a:picLocks noChangeAspect="1"/>
          </p:cNvPicPr>
          <p:nvPr userDrawn="1"/>
        </p:nvPicPr>
        <p:blipFill>
          <a:blip r:embed="rId5"/>
          <a:stretch>
            <a:fillRect/>
          </a:stretch>
        </p:blipFill>
        <p:spPr>
          <a:xfrm>
            <a:off x="8400599" y="225425"/>
            <a:ext cx="3456439" cy="795530"/>
          </a:xfrm>
          <a:prstGeom prst="rect">
            <a:avLst/>
          </a:prstGeom>
        </p:spPr>
      </p:pic>
      <p:sp>
        <p:nvSpPr>
          <p:cNvPr id="11" name="Inhaltsplatzhalter 2">
            <a:extLst>
              <a:ext uri="{FF2B5EF4-FFF2-40B4-BE49-F238E27FC236}">
                <a16:creationId xmlns:a16="http://schemas.microsoft.com/office/drawing/2014/main" id="{87009AD8-ACFD-4378-BE42-7C3B0B41D5F7}"/>
              </a:ext>
            </a:extLst>
          </p:cNvPr>
          <p:cNvSpPr>
            <a:spLocks noGrp="1"/>
          </p:cNvSpPr>
          <p:nvPr>
            <p:ph sz="quarter" idx="14" hasCustomPrompt="1"/>
          </p:nvPr>
        </p:nvSpPr>
        <p:spPr>
          <a:xfrm>
            <a:off x="10110788" y="6021388"/>
            <a:ext cx="1746250" cy="611187"/>
          </a:xfrm>
        </p:spPr>
        <p:txBody>
          <a:bodyPr/>
          <a:lstStyle>
            <a:lvl1pPr marL="0" indent="0" algn="r">
              <a:buFontTx/>
              <a:buNone/>
              <a:defRPr/>
            </a:lvl1pPr>
          </a:lstStyle>
          <a:p>
            <a:pPr lvl="0"/>
            <a:r>
              <a:rPr lang="de-DE" dirty="0" err="1"/>
              <a:t>Placeholder</a:t>
            </a:r>
            <a:endParaRPr lang="de-DE" dirty="0"/>
          </a:p>
          <a:p>
            <a:pPr lvl="0"/>
            <a:r>
              <a:rPr lang="de-DE" dirty="0" err="1"/>
              <a:t>customer</a:t>
            </a:r>
            <a:r>
              <a:rPr lang="de-DE" dirty="0"/>
              <a:t> logo</a:t>
            </a:r>
          </a:p>
        </p:txBody>
      </p:sp>
    </p:spTree>
    <p:extLst>
      <p:ext uri="{BB962C8B-B14F-4D97-AF65-F5344CB8AC3E}">
        <p14:creationId xmlns:p14="http://schemas.microsoft.com/office/powerpoint/2010/main" val="179384324"/>
      </p:ext>
    </p:extLst>
  </p:cSld>
  <p:clrMapOvr>
    <a:masterClrMapping/>
  </p:clrMapOvr>
  <p:extLst>
    <p:ext uri="{DCECCB84-F9BA-43D5-87BE-67443E8EF086}">
      <p15:sldGuideLst xmlns:p15="http://schemas.microsoft.com/office/powerpoint/2012/main">
        <p15:guide id="1" orient="horz" pos="2409">
          <p15:clr>
            <a:srgbClr val="FBAE40"/>
          </p15:clr>
        </p15:guide>
        <p15:guide id="2" orient="horz" pos="20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with imag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BE92FEB9-C6E0-4D4E-A373-419E793DB231}"/>
              </a:ext>
            </a:extLst>
          </p:cNvPr>
          <p:cNvGraphicFramePr>
            <a:graphicFrameLocks noChangeAspect="1"/>
          </p:cNvGraphicFramePr>
          <p:nvPr userDrawn="1">
            <p:custDataLst>
              <p:tags r:id="rId1"/>
            </p:custDataLst>
            <p:extLst>
              <p:ext uri="{D42A27DB-BD31-4B8C-83A1-F6EECF244321}">
                <p14:modId xmlns:p14="http://schemas.microsoft.com/office/powerpoint/2010/main" val="30091312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2" name="Objekt 1" hidden="1">
                        <a:extLst>
                          <a:ext uri="{FF2B5EF4-FFF2-40B4-BE49-F238E27FC236}">
                            <a16:creationId xmlns:a16="http://schemas.microsoft.com/office/drawing/2014/main" id="{BE92FEB9-C6E0-4D4E-A373-419E793DB23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Bildplatzhalter 3">
            <a:extLst>
              <a:ext uri="{FF2B5EF4-FFF2-40B4-BE49-F238E27FC236}">
                <a16:creationId xmlns:a16="http://schemas.microsoft.com/office/drawing/2014/main" id="{20AFD61C-10A6-EA41-A930-652184CF94A9}"/>
              </a:ext>
            </a:extLst>
          </p:cNvPr>
          <p:cNvSpPr>
            <a:spLocks noGrp="1"/>
          </p:cNvSpPr>
          <p:nvPr>
            <p:ph type="pic" sz="quarter" idx="11" hasCustomPrompt="1"/>
          </p:nvPr>
        </p:nvSpPr>
        <p:spPr>
          <a:xfrm>
            <a:off x="0" y="4078287"/>
            <a:ext cx="9551988" cy="2779713"/>
          </a:xfrm>
        </p:spPr>
        <p:txBody>
          <a:bodyPr/>
          <a:lstStyle>
            <a:lvl1pPr>
              <a:buNone/>
              <a:defRPr/>
            </a:lvl1pPr>
          </a:lstStyle>
          <a:p>
            <a:r>
              <a:rPr lang="en-US"/>
              <a:t>Picture</a:t>
            </a:r>
            <a:endParaRPr lang="en-US" dirty="0"/>
          </a:p>
        </p:txBody>
      </p:sp>
      <p:sp>
        <p:nvSpPr>
          <p:cNvPr id="5" name="Rechteck 4">
            <a:extLst>
              <a:ext uri="{FF2B5EF4-FFF2-40B4-BE49-F238E27FC236}">
                <a16:creationId xmlns:a16="http://schemas.microsoft.com/office/drawing/2014/main" id="{39C803CA-46D7-F541-AA35-5795329A5B10}"/>
              </a:ext>
            </a:extLst>
          </p:cNvPr>
          <p:cNvSpPr/>
          <p:nvPr userDrawn="1"/>
        </p:nvSpPr>
        <p:spPr>
          <a:xfrm>
            <a:off x="911225" y="1484312"/>
            <a:ext cx="11280775" cy="3889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Gerade Verbindung 6">
            <a:extLst>
              <a:ext uri="{FF2B5EF4-FFF2-40B4-BE49-F238E27FC236}">
                <a16:creationId xmlns:a16="http://schemas.microsoft.com/office/drawing/2014/main" id="{B6C980B5-6924-334F-A938-C5B32FEA3B9D}"/>
              </a:ext>
            </a:extLst>
          </p:cNvPr>
          <p:cNvCxnSpPr>
            <a:cxnSpLocks/>
          </p:cNvCxnSpPr>
          <p:nvPr userDrawn="1"/>
        </p:nvCxnSpPr>
        <p:spPr>
          <a:xfrm>
            <a:off x="0" y="4034234"/>
            <a:ext cx="8401038" cy="0"/>
          </a:xfrm>
          <a:prstGeom prst="line">
            <a:avLst/>
          </a:prstGeom>
          <a:ln w="8255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platzhalter 20">
            <a:extLst>
              <a:ext uri="{FF2B5EF4-FFF2-40B4-BE49-F238E27FC236}">
                <a16:creationId xmlns:a16="http://schemas.microsoft.com/office/drawing/2014/main" id="{2ECB3D7B-24EB-A044-8C05-E54AABA4F717}"/>
              </a:ext>
            </a:extLst>
          </p:cNvPr>
          <p:cNvSpPr>
            <a:spLocks noGrp="1"/>
          </p:cNvSpPr>
          <p:nvPr>
            <p:ph type="body" sz="quarter" idx="10" hasCustomPrompt="1"/>
          </p:nvPr>
        </p:nvSpPr>
        <p:spPr>
          <a:xfrm>
            <a:off x="1500188" y="2136775"/>
            <a:ext cx="10283825" cy="320675"/>
          </a:xfrm>
        </p:spPr>
        <p:txBody>
          <a:bodyPr/>
          <a:lstStyle>
            <a:lvl1pPr marL="0" indent="0">
              <a:lnSpc>
                <a:spcPts val="3400"/>
              </a:lnSpc>
              <a:buNone/>
              <a:defRPr sz="2700" b="1">
                <a:solidFill>
                  <a:schemeClr val="accent1"/>
                </a:solidFill>
              </a:defRPr>
            </a:lvl1pPr>
          </a:lstStyle>
          <a:p>
            <a:pPr lvl="0"/>
            <a:r>
              <a:rPr lang="en-US" noProof="0" dirty="0" err="1"/>
              <a:t>Mastertitelformat</a:t>
            </a:r>
            <a:r>
              <a:rPr lang="en-US" noProof="0" dirty="0"/>
              <a:t> </a:t>
            </a:r>
            <a:r>
              <a:rPr lang="en-US" noProof="0" dirty="0" err="1"/>
              <a:t>bearbeiten</a:t>
            </a:r>
            <a:endParaRPr lang="en-US" noProof="0" dirty="0"/>
          </a:p>
        </p:txBody>
      </p:sp>
      <p:sp>
        <p:nvSpPr>
          <p:cNvPr id="10" name="Textplatzhalter 20">
            <a:extLst>
              <a:ext uri="{FF2B5EF4-FFF2-40B4-BE49-F238E27FC236}">
                <a16:creationId xmlns:a16="http://schemas.microsoft.com/office/drawing/2014/main" id="{A313512D-5CFC-C742-81DD-7B89FE14116D}"/>
              </a:ext>
            </a:extLst>
          </p:cNvPr>
          <p:cNvSpPr>
            <a:spLocks noGrp="1"/>
          </p:cNvSpPr>
          <p:nvPr>
            <p:ph type="body" sz="quarter" idx="12" hasCustomPrompt="1"/>
          </p:nvPr>
        </p:nvSpPr>
        <p:spPr>
          <a:xfrm>
            <a:off x="1500188" y="2641600"/>
            <a:ext cx="10283825" cy="428625"/>
          </a:xfrm>
        </p:spPr>
        <p:txBody>
          <a:bodyPr/>
          <a:lstStyle>
            <a:lvl1pPr marL="0" indent="0">
              <a:lnSpc>
                <a:spcPts val="3400"/>
              </a:lnSpc>
              <a:buNone/>
              <a:defRPr sz="2700" b="1">
                <a:solidFill>
                  <a:schemeClr val="accent1"/>
                </a:solidFill>
              </a:defRPr>
            </a:lvl1pPr>
          </a:lstStyle>
          <a:p>
            <a:pPr lvl="0"/>
            <a:r>
              <a:rPr lang="en-US" noProof="0"/>
              <a:t>Mastertitelformat bearbeiten</a:t>
            </a:r>
          </a:p>
        </p:txBody>
      </p:sp>
      <p:sp>
        <p:nvSpPr>
          <p:cNvPr id="11" name="Textplatzhalter 20">
            <a:extLst>
              <a:ext uri="{FF2B5EF4-FFF2-40B4-BE49-F238E27FC236}">
                <a16:creationId xmlns:a16="http://schemas.microsoft.com/office/drawing/2014/main" id="{8DC06275-5E56-5648-88B6-9CE8FE47D8B7}"/>
              </a:ext>
            </a:extLst>
          </p:cNvPr>
          <p:cNvSpPr>
            <a:spLocks noGrp="1"/>
          </p:cNvSpPr>
          <p:nvPr>
            <p:ph type="body" sz="quarter" idx="13" hasCustomPrompt="1"/>
          </p:nvPr>
        </p:nvSpPr>
        <p:spPr>
          <a:xfrm>
            <a:off x="1487488" y="3150811"/>
            <a:ext cx="10283825" cy="428625"/>
          </a:xfrm>
        </p:spPr>
        <p:txBody>
          <a:bodyPr/>
          <a:lstStyle>
            <a:lvl1pPr marL="0" indent="0">
              <a:lnSpc>
                <a:spcPts val="3400"/>
              </a:lnSpc>
              <a:buNone/>
              <a:defRPr sz="2700">
                <a:solidFill>
                  <a:schemeClr val="bg1"/>
                </a:solidFill>
              </a:defRPr>
            </a:lvl1pPr>
          </a:lstStyle>
          <a:p>
            <a:pPr lvl="0"/>
            <a:r>
              <a:rPr lang="en-US" noProof="0"/>
              <a:t>Masteruntertitelformat bearbeiten</a:t>
            </a:r>
          </a:p>
        </p:txBody>
      </p:sp>
      <p:pic>
        <p:nvPicPr>
          <p:cNvPr id="12" name="Grafik 11">
            <a:extLst>
              <a:ext uri="{FF2B5EF4-FFF2-40B4-BE49-F238E27FC236}">
                <a16:creationId xmlns:a16="http://schemas.microsoft.com/office/drawing/2014/main" id="{6F171F30-C721-4F4A-B46F-9F18C1B8AB3B}"/>
              </a:ext>
            </a:extLst>
          </p:cNvPr>
          <p:cNvPicPr>
            <a:picLocks noChangeAspect="1"/>
          </p:cNvPicPr>
          <p:nvPr userDrawn="1"/>
        </p:nvPicPr>
        <p:blipFill>
          <a:blip r:embed="rId5"/>
          <a:stretch>
            <a:fillRect/>
          </a:stretch>
        </p:blipFill>
        <p:spPr>
          <a:xfrm>
            <a:off x="8400599" y="225425"/>
            <a:ext cx="3456439" cy="795530"/>
          </a:xfrm>
          <a:prstGeom prst="rect">
            <a:avLst/>
          </a:prstGeom>
        </p:spPr>
      </p:pic>
      <p:sp>
        <p:nvSpPr>
          <p:cNvPr id="13" name="Inhaltsplatzhalter 2">
            <a:extLst>
              <a:ext uri="{FF2B5EF4-FFF2-40B4-BE49-F238E27FC236}">
                <a16:creationId xmlns:a16="http://schemas.microsoft.com/office/drawing/2014/main" id="{7291CC14-16DF-4F06-B355-474F9458717C}"/>
              </a:ext>
            </a:extLst>
          </p:cNvPr>
          <p:cNvSpPr>
            <a:spLocks noGrp="1"/>
          </p:cNvSpPr>
          <p:nvPr>
            <p:ph sz="quarter" idx="14" hasCustomPrompt="1"/>
          </p:nvPr>
        </p:nvSpPr>
        <p:spPr>
          <a:xfrm>
            <a:off x="10110788" y="6021388"/>
            <a:ext cx="1746250" cy="611187"/>
          </a:xfrm>
        </p:spPr>
        <p:txBody>
          <a:bodyPr/>
          <a:lstStyle>
            <a:lvl1pPr marL="0" indent="0" algn="r">
              <a:buFontTx/>
              <a:buNone/>
              <a:defRPr/>
            </a:lvl1pPr>
          </a:lstStyle>
          <a:p>
            <a:pPr lvl="0"/>
            <a:r>
              <a:rPr lang="de-DE" dirty="0" err="1"/>
              <a:t>Placeholder</a:t>
            </a:r>
            <a:endParaRPr lang="de-DE" dirty="0"/>
          </a:p>
          <a:p>
            <a:pPr lvl="0"/>
            <a:r>
              <a:rPr lang="de-DE" dirty="0" err="1"/>
              <a:t>customer</a:t>
            </a:r>
            <a:r>
              <a:rPr lang="de-DE" dirty="0"/>
              <a:t> logo</a:t>
            </a:r>
          </a:p>
        </p:txBody>
      </p:sp>
    </p:spTree>
    <p:extLst>
      <p:ext uri="{BB962C8B-B14F-4D97-AF65-F5344CB8AC3E}">
        <p14:creationId xmlns:p14="http://schemas.microsoft.com/office/powerpoint/2010/main" val="1282860990"/>
      </p:ext>
    </p:extLst>
  </p:cSld>
  <p:clrMapOvr>
    <a:masterClrMapping/>
  </p:clrMapOvr>
  <p:extLst>
    <p:ext uri="{DCECCB84-F9BA-43D5-87BE-67443E8EF086}">
      <p15:sldGuideLst xmlns:p15="http://schemas.microsoft.com/office/powerpoint/2012/main">
        <p15:guide id="1" orient="horz" pos="1548">
          <p15:clr>
            <a:srgbClr val="FBAE40"/>
          </p15:clr>
        </p15:guide>
        <p15:guide id="2" orient="horz" pos="1865">
          <p15:clr>
            <a:srgbClr val="FBAE40"/>
          </p15:clr>
        </p15:guide>
        <p15:guide id="3" orient="horz" pos="218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2DBEDCF-0A67-4E00-8A1E-166679C45C0D}"/>
              </a:ext>
            </a:extLst>
          </p:cNvPr>
          <p:cNvGraphicFramePr>
            <a:graphicFrameLocks noChangeAspect="1"/>
          </p:cNvGraphicFramePr>
          <p:nvPr userDrawn="1">
            <p:custDataLst>
              <p:tags r:id="rId1"/>
            </p:custDataLst>
            <p:extLst>
              <p:ext uri="{D42A27DB-BD31-4B8C-83A1-F6EECF244321}">
                <p14:modId xmlns:p14="http://schemas.microsoft.com/office/powerpoint/2010/main" val="1963902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4" name="Objekt 3" hidden="1">
                        <a:extLst>
                          <a:ext uri="{FF2B5EF4-FFF2-40B4-BE49-F238E27FC236}">
                            <a16:creationId xmlns:a16="http://schemas.microsoft.com/office/drawing/2014/main" id="{22DBEDCF-0A67-4E00-8A1E-166679C45C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hteck 5">
            <a:extLst>
              <a:ext uri="{FF2B5EF4-FFF2-40B4-BE49-F238E27FC236}">
                <a16:creationId xmlns:a16="http://schemas.microsoft.com/office/drawing/2014/main" id="{48C1DB1F-30ED-3647-B4DC-2EB2720FB77E}"/>
              </a:ext>
            </a:extLst>
          </p:cNvPr>
          <p:cNvSpPr/>
          <p:nvPr userDrawn="1"/>
        </p:nvSpPr>
        <p:spPr>
          <a:xfrm>
            <a:off x="887412" y="229482"/>
            <a:ext cx="11304588" cy="12548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4987" y="1484312"/>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33315DEA-11A2-574F-8754-722C54E9EA53}"/>
              </a:ext>
            </a:extLst>
          </p:cNvPr>
          <p:cNvSpPr txBox="1"/>
          <p:nvPr userDrawn="1"/>
        </p:nvSpPr>
        <p:spPr>
          <a:xfrm>
            <a:off x="5355771" y="1934936"/>
            <a:ext cx="65" cy="225126"/>
          </a:xfrm>
          <a:prstGeom prst="rect">
            <a:avLst/>
          </a:prstGeom>
          <a:noFill/>
        </p:spPr>
        <p:txBody>
          <a:bodyPr wrap="none" lIns="0" tIns="0" rIns="0" bIns="0" rtlCol="0">
            <a:spAutoFit/>
          </a:bodyPr>
          <a:lstStyle/>
          <a:p>
            <a:pPr marL="0" indent="0" algn="l">
              <a:lnSpc>
                <a:spcPts val="1900"/>
              </a:lnSpc>
              <a:spcBef>
                <a:spcPts val="400"/>
              </a:spcBef>
              <a:buClr>
                <a:schemeClr val="accent1"/>
              </a:buClr>
              <a:buSzPct val="120000"/>
              <a:buFont typeface="Zapf Dingbats"/>
              <a:buNone/>
            </a:pPr>
            <a:endParaRPr lang="en-US" sz="1450" dirty="0">
              <a:solidFill>
                <a:srgbClr val="000000"/>
              </a:solidFill>
            </a:endParaRPr>
          </a:p>
        </p:txBody>
      </p:sp>
      <p:sp>
        <p:nvSpPr>
          <p:cNvPr id="9" name="Textplatzhalter 6">
            <a:extLst>
              <a:ext uri="{FF2B5EF4-FFF2-40B4-BE49-F238E27FC236}">
                <a16:creationId xmlns:a16="http://schemas.microsoft.com/office/drawing/2014/main" id="{26954F45-76A2-4705-ABD9-B6BF2E2CA1EA}"/>
              </a:ext>
            </a:extLst>
          </p:cNvPr>
          <p:cNvSpPr>
            <a:spLocks noGrp="1"/>
          </p:cNvSpPr>
          <p:nvPr>
            <p:ph type="body" sz="quarter" idx="19" hasCustomPrompt="1"/>
          </p:nvPr>
        </p:nvSpPr>
        <p:spPr>
          <a:xfrm>
            <a:off x="4367213" y="1808162"/>
            <a:ext cx="7489825" cy="4213225"/>
          </a:xfrm>
        </p:spPr>
        <p:txBody>
          <a:bodyPr numCol="1" spcCol="324000">
            <a:noAutofit/>
          </a:bodyPr>
          <a:lstStyle>
            <a:lvl1pPr marL="356400" indent="-356400">
              <a:spcBef>
                <a:spcPts val="900"/>
              </a:spcBef>
              <a:buClr>
                <a:schemeClr val="bg2">
                  <a:lumMod val="65000"/>
                </a:schemeClr>
              </a:buClr>
              <a:buSzPct val="85000"/>
              <a:buFont typeface="+mj-lt"/>
              <a:buAutoNum type="arabicPeriod"/>
              <a:defRPr sz="1600" b="1">
                <a:solidFill>
                  <a:schemeClr val="bg2">
                    <a:lumMod val="65000"/>
                  </a:schemeClr>
                </a:solidFill>
              </a:defRPr>
            </a:lvl1pPr>
            <a:lvl2pPr marL="715963" indent="-355600">
              <a:spcBef>
                <a:spcPts val="900"/>
              </a:spcBef>
              <a:buClr>
                <a:schemeClr val="bg2">
                  <a:lumMod val="65000"/>
                </a:schemeClr>
              </a:buClr>
              <a:buSzPct val="85000"/>
              <a:buFont typeface="+mj-lt"/>
              <a:buAutoNum type="alphaLcParenR"/>
              <a:defRPr b="1">
                <a:solidFill>
                  <a:schemeClr val="bg2">
                    <a:lumMod val="65000"/>
                  </a:schemeClr>
                </a:solidFill>
              </a:defRPr>
            </a:lvl2pPr>
          </a:lstStyle>
          <a:p>
            <a:pPr lvl="0"/>
            <a:r>
              <a:rPr lang="en-US" dirty="0"/>
              <a:t>Agenda</a:t>
            </a:r>
          </a:p>
          <a:p>
            <a:pPr lvl="0"/>
            <a:r>
              <a:rPr lang="en-US" dirty="0"/>
              <a:t>Agenda</a:t>
            </a:r>
          </a:p>
          <a:p>
            <a:pPr lvl="0"/>
            <a:r>
              <a:rPr lang="en-US" dirty="0"/>
              <a:t>Agenda</a:t>
            </a:r>
          </a:p>
          <a:p>
            <a:pPr lvl="1"/>
            <a:r>
              <a:rPr lang="en-US" dirty="0"/>
              <a:t>Agenda</a:t>
            </a:r>
          </a:p>
          <a:p>
            <a:pPr lvl="1"/>
            <a:endParaRPr lang="en-US" dirty="0"/>
          </a:p>
          <a:p>
            <a:pPr lvl="1"/>
            <a:endParaRPr lang="en-US" dirty="0"/>
          </a:p>
          <a:p>
            <a:pPr lvl="1"/>
            <a:endParaRPr lang="en-US" dirty="0"/>
          </a:p>
          <a:p>
            <a:pPr lvl="0"/>
            <a:endParaRPr lang="en-US" dirty="0"/>
          </a:p>
          <a:p>
            <a:pPr lvl="0"/>
            <a:endParaRPr lang="en-US" dirty="0"/>
          </a:p>
        </p:txBody>
      </p:sp>
      <p:sp>
        <p:nvSpPr>
          <p:cNvPr id="12" name="Textfeld 11">
            <a:extLst>
              <a:ext uri="{FF2B5EF4-FFF2-40B4-BE49-F238E27FC236}">
                <a16:creationId xmlns:a16="http://schemas.microsoft.com/office/drawing/2014/main" id="{27B92A81-0A62-4EA6-8DBC-521C090310A0}"/>
              </a:ext>
            </a:extLst>
          </p:cNvPr>
          <p:cNvSpPr txBox="1"/>
          <p:nvPr userDrawn="1"/>
        </p:nvSpPr>
        <p:spPr>
          <a:xfrm>
            <a:off x="1487487" y="520385"/>
            <a:ext cx="10369551" cy="352934"/>
          </a:xfrm>
          <a:prstGeom prst="rect">
            <a:avLst/>
          </a:prstGeom>
        </p:spPr>
        <p:txBody>
          <a:bodyPr vert="horz" lIns="0" tIns="0" rIns="0" bIns="0" rtlCol="0" anchor="t" anchorCtr="0">
            <a:noAutofit/>
          </a:bodyPr>
          <a:lstStyle>
            <a:lvl1pPr>
              <a:lnSpc>
                <a:spcPts val="3300"/>
              </a:lnSpc>
              <a:spcBef>
                <a:spcPct val="0"/>
              </a:spcBef>
              <a:buNone/>
              <a:defRPr sz="2400" b="0" i="0">
                <a:solidFill>
                  <a:schemeClr val="bg2"/>
                </a:solidFill>
                <a:latin typeface="Arial" panose="020B0604020202020204" pitchFamily="34" charset="0"/>
                <a:ea typeface="+mj-ea"/>
                <a:cs typeface="Arial" panose="020B0604020202020204" pitchFamily="34" charset="0"/>
              </a:defRPr>
            </a:lvl1pPr>
          </a:lstStyle>
          <a:p>
            <a:pPr lvl="0"/>
            <a:r>
              <a:rPr lang="en-US" b="1" noProof="0" dirty="0"/>
              <a:t>Overview</a:t>
            </a:r>
          </a:p>
        </p:txBody>
      </p:sp>
      <p:sp>
        <p:nvSpPr>
          <p:cNvPr id="13" name="Picture Placeholder 7">
            <a:extLst>
              <a:ext uri="{FF2B5EF4-FFF2-40B4-BE49-F238E27FC236}">
                <a16:creationId xmlns:a16="http://schemas.microsoft.com/office/drawing/2014/main" id="{A1A22A71-E026-8381-98DA-CC67C212A6D0}"/>
              </a:ext>
            </a:extLst>
          </p:cNvPr>
          <p:cNvSpPr>
            <a:spLocks noGrp="1"/>
          </p:cNvSpPr>
          <p:nvPr>
            <p:ph type="pic" sz="quarter" idx="20"/>
          </p:nvPr>
        </p:nvSpPr>
        <p:spPr>
          <a:xfrm>
            <a:off x="-4763" y="1484313"/>
            <a:ext cx="3803651" cy="4537075"/>
          </a:xfrm>
        </p:spPr>
        <p:txBody>
          <a:bodyPr/>
          <a:lstStyle>
            <a:lvl1pPr marL="0" indent="0">
              <a:buNone/>
              <a:defRPr/>
            </a:lvl1pPr>
          </a:lstStyle>
          <a:p>
            <a:endParaRPr lang="en-DE"/>
          </a:p>
        </p:txBody>
      </p:sp>
    </p:spTree>
    <p:extLst>
      <p:ext uri="{BB962C8B-B14F-4D97-AF65-F5344CB8AC3E}">
        <p14:creationId xmlns:p14="http://schemas.microsoft.com/office/powerpoint/2010/main" val="3785380944"/>
      </p:ext>
    </p:extLst>
  </p:cSld>
  <p:clrMapOvr>
    <a:masterClrMapping/>
  </p:clrMapOvr>
  <p:extLst>
    <p:ext uri="{DCECCB84-F9BA-43D5-87BE-67443E8EF086}">
      <p15:sldGuideLst xmlns:p15="http://schemas.microsoft.com/office/powerpoint/2012/main">
        <p15:guide id="1" orient="horz" pos="731">
          <p15:clr>
            <a:srgbClr val="FBAE40"/>
          </p15:clr>
        </p15:guide>
        <p15:guide id="2" pos="275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 no imag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2DBEDCF-0A67-4E00-8A1E-166679C45C0D}"/>
              </a:ext>
            </a:extLst>
          </p:cNvPr>
          <p:cNvGraphicFramePr>
            <a:graphicFrameLocks noChangeAspect="1"/>
          </p:cNvGraphicFramePr>
          <p:nvPr userDrawn="1">
            <p:custDataLst>
              <p:tags r:id="rId1"/>
            </p:custDataLst>
            <p:extLst>
              <p:ext uri="{D42A27DB-BD31-4B8C-83A1-F6EECF244321}">
                <p14:modId xmlns:p14="http://schemas.microsoft.com/office/powerpoint/2010/main" val="40159886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4" name="Objekt 3" hidden="1">
                        <a:extLst>
                          <a:ext uri="{FF2B5EF4-FFF2-40B4-BE49-F238E27FC236}">
                            <a16:creationId xmlns:a16="http://schemas.microsoft.com/office/drawing/2014/main" id="{22DBEDCF-0A67-4E00-8A1E-166679C45C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platzhalter 6">
            <a:extLst>
              <a:ext uri="{FF2B5EF4-FFF2-40B4-BE49-F238E27FC236}">
                <a16:creationId xmlns:a16="http://schemas.microsoft.com/office/drawing/2014/main" id="{AD572C01-E001-AF47-B1DF-D0FA60B1CC52}"/>
              </a:ext>
            </a:extLst>
          </p:cNvPr>
          <p:cNvSpPr>
            <a:spLocks noGrp="1"/>
          </p:cNvSpPr>
          <p:nvPr>
            <p:ph type="body" sz="quarter" idx="13" hasCustomPrompt="1"/>
          </p:nvPr>
        </p:nvSpPr>
        <p:spPr>
          <a:xfrm>
            <a:off x="1487487" y="1808162"/>
            <a:ext cx="10369551" cy="4213225"/>
          </a:xfrm>
        </p:spPr>
        <p:txBody>
          <a:bodyPr numCol="1" spcCol="324000">
            <a:noAutofit/>
          </a:bodyPr>
          <a:lstStyle>
            <a:lvl1pPr marL="356400" indent="-356400">
              <a:spcBef>
                <a:spcPts val="900"/>
              </a:spcBef>
              <a:buClr>
                <a:schemeClr val="bg2">
                  <a:lumMod val="65000"/>
                </a:schemeClr>
              </a:buClr>
              <a:buSzPct val="85000"/>
              <a:buFont typeface="+mj-lt"/>
              <a:buAutoNum type="arabicPeriod"/>
              <a:defRPr sz="1600" b="1">
                <a:solidFill>
                  <a:schemeClr val="bg2">
                    <a:lumMod val="65000"/>
                  </a:schemeClr>
                </a:solidFill>
              </a:defRPr>
            </a:lvl1pPr>
            <a:lvl2pPr marL="715963" indent="-355600">
              <a:spcBef>
                <a:spcPts val="900"/>
              </a:spcBef>
              <a:buClr>
                <a:schemeClr val="bg2">
                  <a:lumMod val="65000"/>
                </a:schemeClr>
              </a:buClr>
              <a:buSzPct val="85000"/>
              <a:buFont typeface="+mj-lt"/>
              <a:buAutoNum type="alphaLcParenR"/>
              <a:defRPr b="1">
                <a:solidFill>
                  <a:schemeClr val="bg2">
                    <a:lumMod val="65000"/>
                  </a:schemeClr>
                </a:solidFill>
              </a:defRPr>
            </a:lvl2pPr>
          </a:lstStyle>
          <a:p>
            <a:pPr lvl="0"/>
            <a:r>
              <a:rPr lang="en-US" dirty="0"/>
              <a:t>Agenda</a:t>
            </a:r>
          </a:p>
          <a:p>
            <a:pPr lvl="0"/>
            <a:r>
              <a:rPr lang="en-US" dirty="0"/>
              <a:t>Agenda</a:t>
            </a:r>
          </a:p>
          <a:p>
            <a:pPr lvl="0"/>
            <a:r>
              <a:rPr lang="en-US" dirty="0"/>
              <a:t>Agenda</a:t>
            </a:r>
          </a:p>
          <a:p>
            <a:pPr lvl="1"/>
            <a:r>
              <a:rPr lang="en-US" dirty="0"/>
              <a:t>Agenda</a:t>
            </a:r>
          </a:p>
          <a:p>
            <a:pPr lvl="1"/>
            <a:endParaRPr lang="en-US" dirty="0"/>
          </a:p>
          <a:p>
            <a:pPr lvl="1"/>
            <a:endParaRPr lang="en-US" dirty="0"/>
          </a:p>
          <a:p>
            <a:pPr lvl="1"/>
            <a:endParaRPr lang="en-US" dirty="0"/>
          </a:p>
          <a:p>
            <a:pPr lvl="0"/>
            <a:endParaRPr lang="en-US" dirty="0"/>
          </a:p>
          <a:p>
            <a:pPr lvl="0"/>
            <a:endParaRPr lang="en-US" dirty="0"/>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4987" y="1480210"/>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33315DEA-11A2-574F-8754-722C54E9EA53}"/>
              </a:ext>
            </a:extLst>
          </p:cNvPr>
          <p:cNvSpPr txBox="1"/>
          <p:nvPr userDrawn="1"/>
        </p:nvSpPr>
        <p:spPr>
          <a:xfrm>
            <a:off x="5355771" y="1934936"/>
            <a:ext cx="65" cy="225126"/>
          </a:xfrm>
          <a:prstGeom prst="rect">
            <a:avLst/>
          </a:prstGeom>
          <a:noFill/>
        </p:spPr>
        <p:txBody>
          <a:bodyPr wrap="none" lIns="0" tIns="0" rIns="0" bIns="0" rtlCol="0">
            <a:spAutoFit/>
          </a:bodyPr>
          <a:lstStyle/>
          <a:p>
            <a:pPr marL="0" indent="0" algn="l">
              <a:lnSpc>
                <a:spcPts val="1900"/>
              </a:lnSpc>
              <a:spcBef>
                <a:spcPts val="400"/>
              </a:spcBef>
              <a:buClr>
                <a:schemeClr val="accent1"/>
              </a:buClr>
              <a:buSzPct val="120000"/>
              <a:buFont typeface="Zapf Dingbats"/>
              <a:buNone/>
            </a:pPr>
            <a:endParaRPr lang="en-US" sz="1450" dirty="0">
              <a:solidFill>
                <a:srgbClr val="000000"/>
              </a:solidFill>
            </a:endParaRPr>
          </a:p>
        </p:txBody>
      </p:sp>
      <p:sp>
        <p:nvSpPr>
          <p:cNvPr id="9" name="Textfeld 8">
            <a:extLst>
              <a:ext uri="{FF2B5EF4-FFF2-40B4-BE49-F238E27FC236}">
                <a16:creationId xmlns:a16="http://schemas.microsoft.com/office/drawing/2014/main" id="{699ADE99-FC29-4183-8413-8D61454CD333}"/>
              </a:ext>
            </a:extLst>
          </p:cNvPr>
          <p:cNvSpPr txBox="1"/>
          <p:nvPr userDrawn="1"/>
        </p:nvSpPr>
        <p:spPr>
          <a:xfrm>
            <a:off x="1487487" y="520385"/>
            <a:ext cx="10369551" cy="352934"/>
          </a:xfrm>
          <a:prstGeom prst="rect">
            <a:avLst/>
          </a:prstGeom>
        </p:spPr>
        <p:txBody>
          <a:bodyPr vert="horz" lIns="0" tIns="0" rIns="0" bIns="0" rtlCol="0" anchor="t" anchorCtr="0">
            <a:noAutofit/>
          </a:bodyPr>
          <a:lstStyle>
            <a:lvl1pPr>
              <a:lnSpc>
                <a:spcPts val="3300"/>
              </a:lnSpc>
              <a:spcBef>
                <a:spcPct val="0"/>
              </a:spcBef>
              <a:buNone/>
              <a:defRPr sz="2400" b="0" i="0">
                <a:solidFill>
                  <a:schemeClr val="bg2"/>
                </a:solidFill>
                <a:latin typeface="Arial" panose="020B0604020202020204" pitchFamily="34" charset="0"/>
                <a:ea typeface="+mj-ea"/>
                <a:cs typeface="Arial" panose="020B0604020202020204" pitchFamily="34" charset="0"/>
              </a:defRPr>
            </a:lvl1pPr>
          </a:lstStyle>
          <a:p>
            <a:pPr lvl="0"/>
            <a:r>
              <a:rPr lang="en-US" b="1" noProof="0" dirty="0"/>
              <a:t>Overview</a:t>
            </a:r>
          </a:p>
        </p:txBody>
      </p:sp>
    </p:spTree>
    <p:extLst>
      <p:ext uri="{BB962C8B-B14F-4D97-AF65-F5344CB8AC3E}">
        <p14:creationId xmlns:p14="http://schemas.microsoft.com/office/powerpoint/2010/main" val="1654972055"/>
      </p:ext>
    </p:extLst>
  </p:cSld>
  <p:clrMapOvr>
    <a:masterClrMapping/>
  </p:clrMapOvr>
  <p:extLst>
    <p:ext uri="{DCECCB84-F9BA-43D5-87BE-67443E8EF086}">
      <p15:sldGuideLst xmlns:p15="http://schemas.microsoft.com/office/powerpoint/2012/main">
        <p15:guide id="1" orient="horz" pos="731">
          <p15:clr>
            <a:srgbClr val="FBAE40"/>
          </p15:clr>
        </p15:guide>
        <p15:guide id="2" pos="275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ly heading, whit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64AA9B14-3B22-4F34-B4F5-9B7B32D8BDBF}"/>
              </a:ext>
            </a:extLst>
          </p:cNvPr>
          <p:cNvGraphicFramePr>
            <a:graphicFrameLocks noChangeAspect="1"/>
          </p:cNvGraphicFramePr>
          <p:nvPr userDrawn="1">
            <p:custDataLst>
              <p:tags r:id="rId1"/>
            </p:custDataLst>
            <p:extLst>
              <p:ext uri="{D42A27DB-BD31-4B8C-83A1-F6EECF244321}">
                <p14:modId xmlns:p14="http://schemas.microsoft.com/office/powerpoint/2010/main" val="31553680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64AA9B14-3B22-4F34-B4F5-9B7B32D8BD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10699275-45A9-4D9A-AFF3-BA1A27628E70}"/>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Tree>
    <p:extLst>
      <p:ext uri="{BB962C8B-B14F-4D97-AF65-F5344CB8AC3E}">
        <p14:creationId xmlns:p14="http://schemas.microsoft.com/office/powerpoint/2010/main" val="2709156670"/>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placeholder image, whit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D35D179-E9BA-497B-9AF8-3B3A1C112054}"/>
              </a:ext>
            </a:extLst>
          </p:cNvPr>
          <p:cNvGraphicFramePr>
            <a:graphicFrameLocks noChangeAspect="1"/>
          </p:cNvGraphicFramePr>
          <p:nvPr userDrawn="1">
            <p:custDataLst>
              <p:tags r:id="rId1"/>
            </p:custDataLst>
            <p:extLst>
              <p:ext uri="{D42A27DB-BD31-4B8C-83A1-F6EECF244321}">
                <p14:modId xmlns:p14="http://schemas.microsoft.com/office/powerpoint/2010/main" val="27788281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5" name="Objekt 4" hidden="1">
                        <a:extLst>
                          <a:ext uri="{FF2B5EF4-FFF2-40B4-BE49-F238E27FC236}">
                            <a16:creationId xmlns:a16="http://schemas.microsoft.com/office/drawing/2014/main" id="{2D35D179-E9BA-497B-9AF8-3B3A1C11205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A900EDA9-1519-48B9-B6BA-F607B39ED4B7}"/>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4" name="Inhaltsplatzhalter 3">
            <a:extLst>
              <a:ext uri="{FF2B5EF4-FFF2-40B4-BE49-F238E27FC236}">
                <a16:creationId xmlns:a16="http://schemas.microsoft.com/office/drawing/2014/main" id="{34413171-28AB-2246-90D4-1D4B7B843DAE}"/>
              </a:ext>
            </a:extLst>
          </p:cNvPr>
          <p:cNvSpPr>
            <a:spLocks noGrp="1"/>
          </p:cNvSpPr>
          <p:nvPr>
            <p:ph sz="quarter" idx="18"/>
          </p:nvPr>
        </p:nvSpPr>
        <p:spPr>
          <a:xfrm>
            <a:off x="1487488" y="1808163"/>
            <a:ext cx="10369550" cy="4213225"/>
          </a:xfrm>
        </p:spPr>
        <p:txBody>
          <a:bodyPr numCol="2" spcCol="324000"/>
          <a:lstStyle>
            <a:lvl5pPr marL="987425" indent="-228600">
              <a:defRPr/>
            </a:lvl5p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Tree>
    <p:extLst>
      <p:ext uri="{BB962C8B-B14F-4D97-AF65-F5344CB8AC3E}">
        <p14:creationId xmlns:p14="http://schemas.microsoft.com/office/powerpoint/2010/main" val="103071506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text, white, 1 column">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D35D179-E9BA-497B-9AF8-3B3A1C112054}"/>
              </a:ext>
            </a:extLst>
          </p:cNvPr>
          <p:cNvGraphicFramePr>
            <a:graphicFrameLocks noChangeAspect="1"/>
          </p:cNvGraphicFramePr>
          <p:nvPr userDrawn="1">
            <p:custDataLst>
              <p:tags r:id="rId1"/>
            </p:custDataLst>
            <p:extLst>
              <p:ext uri="{D42A27DB-BD31-4B8C-83A1-F6EECF244321}">
                <p14:modId xmlns:p14="http://schemas.microsoft.com/office/powerpoint/2010/main" val="11865575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5" name="Objekt 4" hidden="1">
                        <a:extLst>
                          <a:ext uri="{FF2B5EF4-FFF2-40B4-BE49-F238E27FC236}">
                            <a16:creationId xmlns:a16="http://schemas.microsoft.com/office/drawing/2014/main" id="{2D35D179-E9BA-497B-9AF8-3B3A1C11205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A900EDA9-1519-48B9-B6BA-F607B39ED4B7}"/>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6" name="Textplatzhalter 6">
            <a:extLst>
              <a:ext uri="{FF2B5EF4-FFF2-40B4-BE49-F238E27FC236}">
                <a16:creationId xmlns:a16="http://schemas.microsoft.com/office/drawing/2014/main" id="{7778418F-465A-44A4-BC81-21B8A93C0C24}"/>
              </a:ext>
            </a:extLst>
          </p:cNvPr>
          <p:cNvSpPr>
            <a:spLocks noGrp="1"/>
          </p:cNvSpPr>
          <p:nvPr>
            <p:ph type="body" sz="quarter" idx="13"/>
          </p:nvPr>
        </p:nvSpPr>
        <p:spPr>
          <a:xfrm>
            <a:off x="1487488" y="1808163"/>
            <a:ext cx="10369550" cy="4213225"/>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Tree>
    <p:extLst>
      <p:ext uri="{BB962C8B-B14F-4D97-AF65-F5344CB8AC3E}">
        <p14:creationId xmlns:p14="http://schemas.microsoft.com/office/powerpoint/2010/main" val="3361269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no imag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2DBEDCF-0A67-4E00-8A1E-166679C45C0D}"/>
              </a:ext>
            </a:extLst>
          </p:cNvPr>
          <p:cNvGraphicFramePr>
            <a:graphicFrameLocks noChangeAspect="1"/>
          </p:cNvGraphicFramePr>
          <p:nvPr userDrawn="1">
            <p:custDataLst>
              <p:tags r:id="rId1"/>
            </p:custDataLst>
            <p:extLst>
              <p:ext uri="{D42A27DB-BD31-4B8C-83A1-F6EECF244321}">
                <p14:modId xmlns:p14="http://schemas.microsoft.com/office/powerpoint/2010/main" val="1766763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4" name="Objekt 3" hidden="1">
                        <a:extLst>
                          <a:ext uri="{FF2B5EF4-FFF2-40B4-BE49-F238E27FC236}">
                            <a16:creationId xmlns:a16="http://schemas.microsoft.com/office/drawing/2014/main" id="{22DBEDCF-0A67-4E00-8A1E-166679C45C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platzhalter 6">
            <a:extLst>
              <a:ext uri="{FF2B5EF4-FFF2-40B4-BE49-F238E27FC236}">
                <a16:creationId xmlns:a16="http://schemas.microsoft.com/office/drawing/2014/main" id="{AD572C01-E001-AF47-B1DF-D0FA60B1CC52}"/>
              </a:ext>
            </a:extLst>
          </p:cNvPr>
          <p:cNvSpPr>
            <a:spLocks noGrp="1"/>
          </p:cNvSpPr>
          <p:nvPr>
            <p:ph type="body" sz="quarter" idx="13" hasCustomPrompt="1"/>
          </p:nvPr>
        </p:nvSpPr>
        <p:spPr>
          <a:xfrm>
            <a:off x="1487487" y="1808162"/>
            <a:ext cx="10369551" cy="4213225"/>
          </a:xfrm>
        </p:spPr>
        <p:txBody>
          <a:bodyPr numCol="1" spcCol="324000">
            <a:noAutofit/>
          </a:bodyPr>
          <a:lstStyle>
            <a:lvl1pPr marL="356400" indent="-356400">
              <a:spcBef>
                <a:spcPts val="900"/>
              </a:spcBef>
              <a:buClr>
                <a:schemeClr val="bg2">
                  <a:lumMod val="65000"/>
                </a:schemeClr>
              </a:buClr>
              <a:buSzPct val="85000"/>
              <a:buFont typeface="+mj-lt"/>
              <a:buAutoNum type="arabicPeriod"/>
              <a:defRPr sz="1600" b="1">
                <a:solidFill>
                  <a:schemeClr val="bg2">
                    <a:lumMod val="65000"/>
                  </a:schemeClr>
                </a:solidFill>
              </a:defRPr>
            </a:lvl1pPr>
            <a:lvl2pPr marL="715963" indent="-355600">
              <a:spcBef>
                <a:spcPts val="900"/>
              </a:spcBef>
              <a:buClr>
                <a:schemeClr val="bg2">
                  <a:lumMod val="65000"/>
                </a:schemeClr>
              </a:buClr>
              <a:buSzPct val="85000"/>
              <a:buFont typeface="+mj-lt"/>
              <a:buAutoNum type="alphaLcParenR"/>
              <a:defRPr b="1">
                <a:solidFill>
                  <a:schemeClr val="bg2">
                    <a:lumMod val="65000"/>
                  </a:schemeClr>
                </a:solidFill>
              </a:defRPr>
            </a:lvl2pPr>
          </a:lstStyle>
          <a:p>
            <a:pPr lvl="0"/>
            <a:r>
              <a:rPr lang="en-US" dirty="0"/>
              <a:t>Agenda</a:t>
            </a:r>
          </a:p>
          <a:p>
            <a:pPr lvl="0"/>
            <a:r>
              <a:rPr lang="en-US" dirty="0"/>
              <a:t>Agenda</a:t>
            </a:r>
          </a:p>
          <a:p>
            <a:pPr lvl="0"/>
            <a:r>
              <a:rPr lang="en-US" dirty="0"/>
              <a:t>Agenda</a:t>
            </a:r>
          </a:p>
          <a:p>
            <a:pPr lvl="1"/>
            <a:r>
              <a:rPr lang="en-US" dirty="0"/>
              <a:t>Agenda</a:t>
            </a:r>
          </a:p>
          <a:p>
            <a:pPr lvl="1"/>
            <a:endParaRPr lang="en-US" dirty="0"/>
          </a:p>
          <a:p>
            <a:pPr lvl="1"/>
            <a:endParaRPr lang="en-US" dirty="0"/>
          </a:p>
          <a:p>
            <a:pPr lvl="1"/>
            <a:endParaRPr lang="en-US" dirty="0"/>
          </a:p>
          <a:p>
            <a:pPr lvl="0"/>
            <a:endParaRPr lang="en-US" dirty="0"/>
          </a:p>
          <a:p>
            <a:pPr lvl="0"/>
            <a:endParaRPr lang="en-US" dirty="0"/>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5424"/>
            <a:ext cx="11304588" cy="12461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4987" y="1471582"/>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33315DEA-11A2-574F-8754-722C54E9EA53}"/>
              </a:ext>
            </a:extLst>
          </p:cNvPr>
          <p:cNvSpPr txBox="1"/>
          <p:nvPr userDrawn="1"/>
        </p:nvSpPr>
        <p:spPr>
          <a:xfrm>
            <a:off x="5355771" y="1934936"/>
            <a:ext cx="65" cy="225126"/>
          </a:xfrm>
          <a:prstGeom prst="rect">
            <a:avLst/>
          </a:prstGeom>
          <a:noFill/>
        </p:spPr>
        <p:txBody>
          <a:bodyPr wrap="none" lIns="0" tIns="0" rIns="0" bIns="0" rtlCol="0">
            <a:spAutoFit/>
          </a:bodyPr>
          <a:lstStyle/>
          <a:p>
            <a:pPr marL="0" indent="0" algn="l">
              <a:lnSpc>
                <a:spcPts val="1900"/>
              </a:lnSpc>
              <a:spcBef>
                <a:spcPts val="400"/>
              </a:spcBef>
              <a:buClr>
                <a:schemeClr val="accent1"/>
              </a:buClr>
              <a:buSzPct val="120000"/>
              <a:buFont typeface="Zapf Dingbats"/>
              <a:buNone/>
            </a:pPr>
            <a:endParaRPr lang="en-US" sz="1450" dirty="0">
              <a:solidFill>
                <a:srgbClr val="000000"/>
              </a:solidFill>
            </a:endParaRPr>
          </a:p>
        </p:txBody>
      </p:sp>
      <p:sp>
        <p:nvSpPr>
          <p:cNvPr id="9" name="Textfeld 8">
            <a:extLst>
              <a:ext uri="{FF2B5EF4-FFF2-40B4-BE49-F238E27FC236}">
                <a16:creationId xmlns:a16="http://schemas.microsoft.com/office/drawing/2014/main" id="{699ADE99-FC29-4183-8413-8D61454CD333}"/>
              </a:ext>
            </a:extLst>
          </p:cNvPr>
          <p:cNvSpPr txBox="1"/>
          <p:nvPr userDrawn="1"/>
        </p:nvSpPr>
        <p:spPr>
          <a:xfrm>
            <a:off x="1487487" y="520385"/>
            <a:ext cx="10369551" cy="352934"/>
          </a:xfrm>
          <a:prstGeom prst="rect">
            <a:avLst/>
          </a:prstGeom>
        </p:spPr>
        <p:txBody>
          <a:bodyPr vert="horz" lIns="0" tIns="0" rIns="0" bIns="0" rtlCol="0" anchor="t" anchorCtr="0">
            <a:noAutofit/>
          </a:bodyPr>
          <a:lstStyle>
            <a:lvl1pPr>
              <a:lnSpc>
                <a:spcPts val="3300"/>
              </a:lnSpc>
              <a:spcBef>
                <a:spcPct val="0"/>
              </a:spcBef>
              <a:buNone/>
              <a:defRPr sz="2400" b="0" i="0">
                <a:solidFill>
                  <a:schemeClr val="bg2"/>
                </a:solidFill>
                <a:latin typeface="Arial" panose="020B0604020202020204" pitchFamily="34" charset="0"/>
                <a:ea typeface="+mj-ea"/>
                <a:cs typeface="Arial" panose="020B0604020202020204" pitchFamily="34" charset="0"/>
              </a:defRPr>
            </a:lvl1pPr>
          </a:lstStyle>
          <a:p>
            <a:pPr lvl="0"/>
            <a:r>
              <a:rPr lang="en-US" b="1" noProof="0" dirty="0"/>
              <a:t>Overview</a:t>
            </a:r>
          </a:p>
        </p:txBody>
      </p:sp>
    </p:spTree>
    <p:extLst>
      <p:ext uri="{BB962C8B-B14F-4D97-AF65-F5344CB8AC3E}">
        <p14:creationId xmlns:p14="http://schemas.microsoft.com/office/powerpoint/2010/main" val="37017596"/>
      </p:ext>
    </p:extLst>
  </p:cSld>
  <p:clrMapOvr>
    <a:masterClrMapping/>
  </p:clrMapOvr>
  <p:extLst>
    <p:ext uri="{DCECCB84-F9BA-43D5-87BE-67443E8EF086}">
      <p15:sldGuideLst xmlns:p15="http://schemas.microsoft.com/office/powerpoint/2012/main">
        <p15:guide id="1" orient="horz" pos="731">
          <p15:clr>
            <a:srgbClr val="FBAE40"/>
          </p15:clr>
        </p15:guide>
        <p15:guide id="2" pos="275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white, 2 columns">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467A4FDC-9407-480A-838B-8F3198E19B19}"/>
              </a:ext>
            </a:extLst>
          </p:cNvPr>
          <p:cNvGraphicFramePr>
            <a:graphicFrameLocks noChangeAspect="1"/>
          </p:cNvGraphicFramePr>
          <p:nvPr userDrawn="1">
            <p:custDataLst>
              <p:tags r:id="rId1"/>
            </p:custDataLst>
            <p:extLst>
              <p:ext uri="{D42A27DB-BD31-4B8C-83A1-F6EECF244321}">
                <p14:modId xmlns:p14="http://schemas.microsoft.com/office/powerpoint/2010/main" val="24343958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467A4FDC-9407-480A-838B-8F3198E19B1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4F592B4E-92B2-432A-9442-3EBC99DD826E}"/>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2"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Tree>
    <p:extLst>
      <p:ext uri="{BB962C8B-B14F-4D97-AF65-F5344CB8AC3E}">
        <p14:creationId xmlns:p14="http://schemas.microsoft.com/office/powerpoint/2010/main" val="34492033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2 placeholders, whit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419CAD7-B610-49FC-AD4A-78EFEA441B44}"/>
              </a:ext>
            </a:extLst>
          </p:cNvPr>
          <p:cNvGraphicFramePr>
            <a:graphicFrameLocks noChangeAspect="1"/>
          </p:cNvGraphicFramePr>
          <p:nvPr userDrawn="1">
            <p:custDataLst>
              <p:tags r:id="rId1"/>
            </p:custDataLst>
            <p:extLst>
              <p:ext uri="{D42A27DB-BD31-4B8C-83A1-F6EECF244321}">
                <p14:modId xmlns:p14="http://schemas.microsoft.com/office/powerpoint/2010/main" val="4117310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B419CAD7-B610-49FC-AD4A-78EFEA441B4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6576ED7E-9366-4355-9735-CEF0C5388C5C}"/>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5022000" cy="4211999"/>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
        <p:nvSpPr>
          <p:cNvPr id="6" name="Textplatzhalter 6">
            <a:extLst>
              <a:ext uri="{FF2B5EF4-FFF2-40B4-BE49-F238E27FC236}">
                <a16:creationId xmlns:a16="http://schemas.microsoft.com/office/drawing/2014/main" id="{D5576153-64B1-9140-889D-1A5EC60E67DC}"/>
              </a:ext>
            </a:extLst>
          </p:cNvPr>
          <p:cNvSpPr>
            <a:spLocks noGrp="1"/>
          </p:cNvSpPr>
          <p:nvPr>
            <p:ph type="body" sz="quarter" idx="18"/>
          </p:nvPr>
        </p:nvSpPr>
        <p:spPr>
          <a:xfrm>
            <a:off x="6832536" y="1808163"/>
            <a:ext cx="5022000" cy="4213225"/>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Tree>
    <p:extLst>
      <p:ext uri="{BB962C8B-B14F-4D97-AF65-F5344CB8AC3E}">
        <p14:creationId xmlns:p14="http://schemas.microsoft.com/office/powerpoint/2010/main" val="2875247994"/>
      </p:ext>
    </p:extLst>
  </p:cSld>
  <p:clrMapOvr>
    <a:masterClrMapping/>
  </p:clrMapOvr>
  <p:extLst>
    <p:ext uri="{DCECCB84-F9BA-43D5-87BE-67443E8EF086}">
      <p15:sldGuideLst xmlns:p15="http://schemas.microsoft.com/office/powerpoint/2012/main">
        <p15:guide id="1" pos="420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nly heading, lin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CD50FE-F9ED-4812-8B24-DC7A42D4D031}"/>
              </a:ext>
            </a:extLst>
          </p:cNvPr>
          <p:cNvGraphicFramePr>
            <a:graphicFrameLocks noChangeAspect="1"/>
          </p:cNvGraphicFramePr>
          <p:nvPr userDrawn="1">
            <p:custDataLst>
              <p:tags r:id="rId1"/>
            </p:custDataLst>
            <p:extLst>
              <p:ext uri="{D42A27DB-BD31-4B8C-83A1-F6EECF244321}">
                <p14:modId xmlns:p14="http://schemas.microsoft.com/office/powerpoint/2010/main" val="10971280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CECD50FE-F9ED-4812-8B24-DC7A42D4D03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3F1030F8-53D6-4CBB-B826-B0FACFB8D368}"/>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cxnSp>
        <p:nvCxnSpPr>
          <p:cNvPr id="7" name="Gerade Verbindung 12">
            <a:extLst>
              <a:ext uri="{FF2B5EF4-FFF2-40B4-BE49-F238E27FC236}">
                <a16:creationId xmlns:a16="http://schemas.microsoft.com/office/drawing/2014/main" id="{F24805A4-706C-E005-9ACB-53F1844DB0AD}"/>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088987"/>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placeholder image, lin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5E63F42-EC6A-4F16-92C8-BAAA3B9B2A59}"/>
              </a:ext>
            </a:extLst>
          </p:cNvPr>
          <p:cNvGraphicFramePr>
            <a:graphicFrameLocks noChangeAspect="1"/>
          </p:cNvGraphicFramePr>
          <p:nvPr userDrawn="1">
            <p:custDataLst>
              <p:tags r:id="rId1"/>
            </p:custDataLst>
            <p:extLst>
              <p:ext uri="{D42A27DB-BD31-4B8C-83A1-F6EECF244321}">
                <p14:modId xmlns:p14="http://schemas.microsoft.com/office/powerpoint/2010/main" val="3879905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5" name="Objekt 4" hidden="1">
                        <a:extLst>
                          <a:ext uri="{FF2B5EF4-FFF2-40B4-BE49-F238E27FC236}">
                            <a16:creationId xmlns:a16="http://schemas.microsoft.com/office/drawing/2014/main" id="{65E63F42-EC6A-4F16-92C8-BAAA3B9B2A5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6489A435-339A-4BD6-A15B-CD3978B06C4C}"/>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4" name="Inhaltsplatzhalter 3">
            <a:extLst>
              <a:ext uri="{FF2B5EF4-FFF2-40B4-BE49-F238E27FC236}">
                <a16:creationId xmlns:a16="http://schemas.microsoft.com/office/drawing/2014/main" id="{34413171-28AB-2246-90D4-1D4B7B843DAE}"/>
              </a:ext>
            </a:extLst>
          </p:cNvPr>
          <p:cNvSpPr>
            <a:spLocks noGrp="1"/>
          </p:cNvSpPr>
          <p:nvPr>
            <p:ph sz="quarter" idx="18"/>
          </p:nvPr>
        </p:nvSpPr>
        <p:spPr>
          <a:xfrm>
            <a:off x="1487488" y="1808163"/>
            <a:ext cx="10369550" cy="4213225"/>
          </a:xfrm>
        </p:spPr>
        <p:txBody>
          <a:bodyPr numCol="2" spcCol="324000"/>
          <a:lstStyle/>
          <a:p>
            <a:pPr lvl="0"/>
            <a:r>
              <a:rPr lang="en-US"/>
              <a:t>Mastertextformat bearbeiten</a:t>
            </a:r>
          </a:p>
          <a:p>
            <a:pPr lvl="1"/>
            <a:r>
              <a:rPr lang="en-US"/>
              <a:t>Zweite Ebene</a:t>
            </a:r>
          </a:p>
          <a:p>
            <a:pPr lvl="2"/>
            <a:r>
              <a:rPr lang="en-US"/>
              <a:t>Dritte Ebene</a:t>
            </a:r>
          </a:p>
          <a:p>
            <a:pPr lvl="3"/>
            <a:r>
              <a:rPr lang="en-US"/>
              <a:t>Vierte Ebene</a:t>
            </a:r>
            <a:endParaRPr lang="en-US" dirty="0"/>
          </a:p>
        </p:txBody>
      </p:sp>
      <p:cxnSp>
        <p:nvCxnSpPr>
          <p:cNvPr id="7" name="Gerade Verbindung 12">
            <a:extLst>
              <a:ext uri="{FF2B5EF4-FFF2-40B4-BE49-F238E27FC236}">
                <a16:creationId xmlns:a16="http://schemas.microsoft.com/office/drawing/2014/main" id="{8D1BA31D-BFC4-55F8-E7CF-F1F80F1960B6}"/>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70937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line, 1 column">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C21D370-5E9B-485B-9DDD-CC5B9650BC9D}"/>
              </a:ext>
            </a:extLst>
          </p:cNvPr>
          <p:cNvGraphicFramePr>
            <a:graphicFrameLocks noChangeAspect="1"/>
          </p:cNvGraphicFramePr>
          <p:nvPr userDrawn="1">
            <p:custDataLst>
              <p:tags r:id="rId1"/>
            </p:custDataLst>
            <p:extLst>
              <p:ext uri="{D42A27DB-BD31-4B8C-83A1-F6EECF244321}">
                <p14:modId xmlns:p14="http://schemas.microsoft.com/office/powerpoint/2010/main" val="34979780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5C21D370-5E9B-485B-9DDD-CC5B9650BC9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4956725F-4345-4CE2-ABF0-309758D754B2}"/>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cxnSp>
        <p:nvCxnSpPr>
          <p:cNvPr id="8" name="Gerade Verbindung 12">
            <a:extLst>
              <a:ext uri="{FF2B5EF4-FFF2-40B4-BE49-F238E27FC236}">
                <a16:creationId xmlns:a16="http://schemas.microsoft.com/office/drawing/2014/main" id="{EC392F61-BE5B-27F2-A832-914E5815ACFD}"/>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54318"/>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line, 2 columns">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C21D370-5E9B-485B-9DDD-CC5B9650BC9D}"/>
              </a:ext>
            </a:extLst>
          </p:cNvPr>
          <p:cNvGraphicFramePr>
            <a:graphicFrameLocks noChangeAspect="1"/>
          </p:cNvGraphicFramePr>
          <p:nvPr userDrawn="1">
            <p:custDataLst>
              <p:tags r:id="rId1"/>
            </p:custDataLst>
            <p:extLst>
              <p:ext uri="{D42A27DB-BD31-4B8C-83A1-F6EECF244321}">
                <p14:modId xmlns:p14="http://schemas.microsoft.com/office/powerpoint/2010/main" val="20676594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5C21D370-5E9B-485B-9DDD-CC5B9650BC9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4956725F-4345-4CE2-ABF0-309758D754B2}"/>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2"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cxnSp>
        <p:nvCxnSpPr>
          <p:cNvPr id="8" name="Gerade Verbindung 12">
            <a:extLst>
              <a:ext uri="{FF2B5EF4-FFF2-40B4-BE49-F238E27FC236}">
                <a16:creationId xmlns:a16="http://schemas.microsoft.com/office/drawing/2014/main" id="{44216BD7-CD91-CAE1-F73F-B242785845A7}"/>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115748"/>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2 placeholders, lin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466A390-B014-439B-AFBF-78D04D40C595}"/>
              </a:ext>
            </a:extLst>
          </p:cNvPr>
          <p:cNvGraphicFramePr>
            <a:graphicFrameLocks noChangeAspect="1"/>
          </p:cNvGraphicFramePr>
          <p:nvPr userDrawn="1">
            <p:custDataLst>
              <p:tags r:id="rId1"/>
            </p:custDataLst>
            <p:extLst>
              <p:ext uri="{D42A27DB-BD31-4B8C-83A1-F6EECF244321}">
                <p14:modId xmlns:p14="http://schemas.microsoft.com/office/powerpoint/2010/main" val="10410801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E466A390-B014-439B-AFBF-78D04D40C59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39913149-C57B-4D88-AE92-96346898C876}"/>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9" name="Textplatzhalter 6">
            <a:extLst>
              <a:ext uri="{FF2B5EF4-FFF2-40B4-BE49-F238E27FC236}">
                <a16:creationId xmlns:a16="http://schemas.microsoft.com/office/drawing/2014/main" id="{52FD5800-5F01-654D-A97C-2F636F67A0F6}"/>
              </a:ext>
            </a:extLst>
          </p:cNvPr>
          <p:cNvSpPr>
            <a:spLocks noGrp="1"/>
          </p:cNvSpPr>
          <p:nvPr>
            <p:ph type="body" sz="quarter" idx="13"/>
          </p:nvPr>
        </p:nvSpPr>
        <p:spPr>
          <a:xfrm>
            <a:off x="1487488" y="1808163"/>
            <a:ext cx="5022000" cy="4213224"/>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
        <p:nvSpPr>
          <p:cNvPr id="10" name="Textplatzhalter 6">
            <a:extLst>
              <a:ext uri="{FF2B5EF4-FFF2-40B4-BE49-F238E27FC236}">
                <a16:creationId xmlns:a16="http://schemas.microsoft.com/office/drawing/2014/main" id="{F0419454-50D3-A64A-A850-5ECAE645543F}"/>
              </a:ext>
            </a:extLst>
          </p:cNvPr>
          <p:cNvSpPr>
            <a:spLocks noGrp="1"/>
          </p:cNvSpPr>
          <p:nvPr>
            <p:ph type="body" sz="quarter" idx="18"/>
          </p:nvPr>
        </p:nvSpPr>
        <p:spPr>
          <a:xfrm>
            <a:off x="6832536" y="1807200"/>
            <a:ext cx="5022000" cy="4213225"/>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cxnSp>
        <p:nvCxnSpPr>
          <p:cNvPr id="8" name="Gerade Verbindung 12">
            <a:extLst>
              <a:ext uri="{FF2B5EF4-FFF2-40B4-BE49-F238E27FC236}">
                <a16:creationId xmlns:a16="http://schemas.microsoft.com/office/drawing/2014/main" id="{918645DB-16E7-48BF-9003-3FEF903C070F}"/>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771969"/>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1 side, image, lin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4F0AF7F-4632-48A8-96BB-9A8E8BF79010}"/>
              </a:ext>
            </a:extLst>
          </p:cNvPr>
          <p:cNvGraphicFramePr>
            <a:graphicFrameLocks noChangeAspect="1"/>
          </p:cNvGraphicFramePr>
          <p:nvPr userDrawn="1">
            <p:custDataLst>
              <p:tags r:id="rId1"/>
            </p:custDataLst>
            <p:extLst>
              <p:ext uri="{D42A27DB-BD31-4B8C-83A1-F6EECF244321}">
                <p14:modId xmlns:p14="http://schemas.microsoft.com/office/powerpoint/2010/main" val="28175760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54F0AF7F-4632-48A8-96BB-9A8E8BF7901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02C169DA-EE53-4169-9909-7195D05319A5}"/>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6" name="Textplatzhalter 6">
            <a:extLst>
              <a:ext uri="{FF2B5EF4-FFF2-40B4-BE49-F238E27FC236}">
                <a16:creationId xmlns:a16="http://schemas.microsoft.com/office/drawing/2014/main" id="{B86CAB84-DA63-B544-A4CA-7FF5660499D9}"/>
              </a:ext>
            </a:extLst>
          </p:cNvPr>
          <p:cNvSpPr>
            <a:spLocks noGrp="1"/>
          </p:cNvSpPr>
          <p:nvPr>
            <p:ph type="body" sz="quarter" idx="13"/>
          </p:nvPr>
        </p:nvSpPr>
        <p:spPr>
          <a:xfrm>
            <a:off x="1487488" y="1808163"/>
            <a:ext cx="5022000" cy="4213225"/>
          </a:xfrm>
        </p:spPr>
        <p:txBody>
          <a:bodyPr numCol="1" spcCol="324000">
            <a:noAutofit/>
          </a:bodyPr>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p:txBody>
      </p:sp>
      <p:sp>
        <p:nvSpPr>
          <p:cNvPr id="8" name="Bildplatzhalter 9">
            <a:extLst>
              <a:ext uri="{FF2B5EF4-FFF2-40B4-BE49-F238E27FC236}">
                <a16:creationId xmlns:a16="http://schemas.microsoft.com/office/drawing/2014/main" id="{9CE5321D-BBA5-5941-ACCD-D00B8C79854F}"/>
              </a:ext>
            </a:extLst>
          </p:cNvPr>
          <p:cNvSpPr>
            <a:spLocks noGrp="1"/>
          </p:cNvSpPr>
          <p:nvPr>
            <p:ph type="pic" sz="quarter" idx="14" hasCustomPrompt="1"/>
          </p:nvPr>
        </p:nvSpPr>
        <p:spPr>
          <a:xfrm>
            <a:off x="6835039" y="1808163"/>
            <a:ext cx="5022000" cy="4213225"/>
          </a:xfrm>
        </p:spPr>
        <p:txBody>
          <a:bodyPr/>
          <a:lstStyle>
            <a:lvl1pPr>
              <a:buNone/>
              <a:defRPr/>
            </a:lvl1pPr>
          </a:lstStyle>
          <a:p>
            <a:r>
              <a:rPr lang="de-DE" dirty="0"/>
              <a:t>Picture</a:t>
            </a:r>
          </a:p>
        </p:txBody>
      </p:sp>
      <p:cxnSp>
        <p:nvCxnSpPr>
          <p:cNvPr id="10" name="Gerade Verbindung 12">
            <a:extLst>
              <a:ext uri="{FF2B5EF4-FFF2-40B4-BE49-F238E27FC236}">
                <a16:creationId xmlns:a16="http://schemas.microsoft.com/office/drawing/2014/main" id="{31CF90E9-AFBE-5C78-D1EA-489B83048833}"/>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41638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background imag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1B984DDF-C833-4B41-882E-6E0857638BF4}"/>
              </a:ext>
            </a:extLst>
          </p:cNvPr>
          <p:cNvGraphicFramePr>
            <a:graphicFrameLocks noChangeAspect="1"/>
          </p:cNvGraphicFramePr>
          <p:nvPr userDrawn="1">
            <p:custDataLst>
              <p:tags r:id="rId1"/>
            </p:custDataLst>
            <p:extLst>
              <p:ext uri="{D42A27DB-BD31-4B8C-83A1-F6EECF244321}">
                <p14:modId xmlns:p14="http://schemas.microsoft.com/office/powerpoint/2010/main" val="6158239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1B984DDF-C833-4B41-882E-6E0857638BF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EFB02CA9-40C6-4F40-A46C-A084F37666C6}"/>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Bildplatzhalter 9">
            <a:extLst>
              <a:ext uri="{FF2B5EF4-FFF2-40B4-BE49-F238E27FC236}">
                <a16:creationId xmlns:a16="http://schemas.microsoft.com/office/drawing/2014/main" id="{05E14FFB-C341-614B-B848-693D02DC753C}"/>
              </a:ext>
            </a:extLst>
          </p:cNvPr>
          <p:cNvSpPr>
            <a:spLocks noGrp="1"/>
          </p:cNvSpPr>
          <p:nvPr>
            <p:ph type="pic" sz="quarter" idx="14" hasCustomPrompt="1"/>
          </p:nvPr>
        </p:nvSpPr>
        <p:spPr>
          <a:xfrm>
            <a:off x="0" y="0"/>
            <a:ext cx="12192000" cy="6858000"/>
          </a:xfrm>
        </p:spPr>
        <p:txBody>
          <a:bodyPr/>
          <a:lstStyle>
            <a:lvl1pPr>
              <a:buNone/>
              <a:defRPr/>
            </a:lvl1pPr>
          </a:lstStyle>
          <a:p>
            <a:r>
              <a:rPr lang="de-DE" dirty="0"/>
              <a:t>Picture</a:t>
            </a: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8" name="Textplatzhalter 6">
            <a:extLst>
              <a:ext uri="{FF2B5EF4-FFF2-40B4-BE49-F238E27FC236}">
                <a16:creationId xmlns:a16="http://schemas.microsoft.com/office/drawing/2014/main" id="{B435EA06-DF48-D14E-9995-CB8173295E5D}"/>
              </a:ext>
            </a:extLst>
          </p:cNvPr>
          <p:cNvSpPr>
            <a:spLocks noGrp="1"/>
          </p:cNvSpPr>
          <p:nvPr>
            <p:ph type="body" sz="quarter" idx="13" hasCustomPrompt="1"/>
          </p:nvPr>
        </p:nvSpPr>
        <p:spPr>
          <a:xfrm>
            <a:off x="1487488" y="1808163"/>
            <a:ext cx="5022000" cy="4213225"/>
          </a:xfrm>
        </p:spPr>
        <p:txBody>
          <a:bodyPr numCol="1" spcCol="324000">
            <a:noAutofit/>
          </a:bodyPr>
          <a:lstStyle>
            <a:lvl1pPr>
              <a:defRPr/>
            </a:lvl1pPr>
          </a:lstStyle>
          <a:p>
            <a:pPr lvl="0"/>
            <a:r>
              <a:rPr lang="en-US" dirty="0"/>
              <a:t>To add a background image, drag text box to the left, click on image symbol, insert image, and then align the text box again with the green guide line</a:t>
            </a:r>
          </a:p>
        </p:txBody>
      </p:sp>
    </p:spTree>
    <p:extLst>
      <p:ext uri="{BB962C8B-B14F-4D97-AF65-F5344CB8AC3E}">
        <p14:creationId xmlns:p14="http://schemas.microsoft.com/office/powerpoint/2010/main" val="210658387"/>
      </p:ext>
    </p:extLst>
  </p:cSld>
  <p:clrMapOvr>
    <a:masterClrMapping/>
  </p:clrMapOvr>
  <p:extLst>
    <p:ext uri="{DCECCB84-F9BA-43D5-87BE-67443E8EF086}">
      <p15:sldGuideLst xmlns:p15="http://schemas.microsoft.com/office/powerpoint/2012/main">
        <p15:guide id="1" pos="4104">
          <p15:clr>
            <a:srgbClr val="9FCC3B"/>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ly heading, small color area">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AEA9BE0C-A0BC-47A5-9C37-5E5CB8BFD2E3}"/>
              </a:ext>
            </a:extLst>
          </p:cNvPr>
          <p:cNvGraphicFramePr>
            <a:graphicFrameLocks noChangeAspect="1"/>
          </p:cNvGraphicFramePr>
          <p:nvPr userDrawn="1">
            <p:custDataLst>
              <p:tags r:id="rId1"/>
            </p:custDataLst>
            <p:extLst>
              <p:ext uri="{D42A27DB-BD31-4B8C-83A1-F6EECF244321}">
                <p14:modId xmlns:p14="http://schemas.microsoft.com/office/powerpoint/2010/main" val="3554533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AEA9BE0C-A0BC-47A5-9C37-5E5CB8BFD2E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E5368A0C-7316-48A3-9D65-5018D74CA191}"/>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1559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heading, whit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64AA9B14-3B22-4F34-B4F5-9B7B32D8BDBF}"/>
              </a:ext>
            </a:extLst>
          </p:cNvPr>
          <p:cNvGraphicFramePr>
            <a:graphicFrameLocks noChangeAspect="1"/>
          </p:cNvGraphicFramePr>
          <p:nvPr userDrawn="1">
            <p:custDataLst>
              <p:tags r:id="rId1"/>
            </p:custDataLst>
            <p:extLst>
              <p:ext uri="{D42A27DB-BD31-4B8C-83A1-F6EECF244321}">
                <p14:modId xmlns:p14="http://schemas.microsoft.com/office/powerpoint/2010/main" val="14102344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10699275-45A9-4D9A-AFF3-BA1A27628E70}"/>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Tree>
    <p:extLst>
      <p:ext uri="{BB962C8B-B14F-4D97-AF65-F5344CB8AC3E}">
        <p14:creationId xmlns:p14="http://schemas.microsoft.com/office/powerpoint/2010/main" val="2165360693"/>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 placeholder image, small color area">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08BAF9F0-D481-47F6-AA1D-E74BF1E5F8BC}"/>
              </a:ext>
            </a:extLst>
          </p:cNvPr>
          <p:cNvGraphicFramePr>
            <a:graphicFrameLocks noChangeAspect="1"/>
          </p:cNvGraphicFramePr>
          <p:nvPr userDrawn="1">
            <p:custDataLst>
              <p:tags r:id="rId1"/>
            </p:custDataLst>
            <p:extLst>
              <p:ext uri="{D42A27DB-BD31-4B8C-83A1-F6EECF244321}">
                <p14:modId xmlns:p14="http://schemas.microsoft.com/office/powerpoint/2010/main" val="437967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5" name="Objekt 4" hidden="1">
                        <a:extLst>
                          <a:ext uri="{FF2B5EF4-FFF2-40B4-BE49-F238E27FC236}">
                            <a16:creationId xmlns:a16="http://schemas.microsoft.com/office/drawing/2014/main" id="{08BAF9F0-D481-47F6-AA1D-E74BF1E5F8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FFF0F9E-CFEB-42C4-9D09-BAF17725AA6E}"/>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94B53ACC-747D-F848-88DD-47747E05813C}"/>
              </a:ext>
            </a:extLst>
          </p:cNvPr>
          <p:cNvSpPr>
            <a:spLocks noGrp="1"/>
          </p:cNvSpPr>
          <p:nvPr>
            <p:ph sz="quarter" idx="18"/>
          </p:nvPr>
        </p:nvSpPr>
        <p:spPr>
          <a:xfrm>
            <a:off x="1487488" y="1808163"/>
            <a:ext cx="10369550" cy="4213225"/>
          </a:xfrm>
        </p:spPr>
        <p:txBody>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Tree>
    <p:extLst>
      <p:ext uri="{BB962C8B-B14F-4D97-AF65-F5344CB8AC3E}">
        <p14:creationId xmlns:p14="http://schemas.microsoft.com/office/powerpoint/2010/main" val="9553259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small color area, 1 column">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38A7974E-FEF9-4884-822A-E29E28859E09}"/>
              </a:ext>
            </a:extLst>
          </p:cNvPr>
          <p:cNvGraphicFramePr>
            <a:graphicFrameLocks noChangeAspect="1"/>
          </p:cNvGraphicFramePr>
          <p:nvPr userDrawn="1">
            <p:custDataLst>
              <p:tags r:id="rId1"/>
            </p:custDataLst>
            <p:extLst>
              <p:ext uri="{D42A27DB-BD31-4B8C-83A1-F6EECF244321}">
                <p14:modId xmlns:p14="http://schemas.microsoft.com/office/powerpoint/2010/main" val="40315071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38A7974E-FEF9-4884-822A-E29E28859E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326B85A5-B607-412E-8111-717F013A998B}"/>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1" spcCol="3240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stStyle>
          <a:p>
            <a:pPr lvl="0"/>
            <a:r>
              <a:rPr lang="en-US"/>
              <a:t>Mastertextformat</a:t>
            </a:r>
            <a:r>
              <a:rPr lang="en-US" dirty="0"/>
              <a:t> </a:t>
            </a:r>
            <a:r>
              <a:rPr lang="en-US" dirty="0" err="1"/>
              <a:t>bearbeiten</a:t>
            </a:r>
            <a:endParaRPr lang="en-US" dirty="0"/>
          </a:p>
          <a:p>
            <a:pPr lvl="1"/>
            <a:r>
              <a:rPr lang="en-US" dirty="0" err="1"/>
              <a:t>Zweite</a:t>
            </a:r>
            <a:r>
              <a:rPr lang="en-US" dirty="0"/>
              <a:t> Ebene</a:t>
            </a:r>
          </a:p>
          <a:p>
            <a:pPr lvl="2"/>
            <a:r>
              <a:rPr lang="en-US" dirty="0" err="1"/>
              <a:t>Dritte</a:t>
            </a:r>
            <a:r>
              <a:rPr lang="en-US" dirty="0"/>
              <a:t> Ebene</a:t>
            </a:r>
          </a:p>
          <a:p>
            <a:pPr lvl="3"/>
            <a:r>
              <a:rPr lang="en-US" dirty="0" err="1"/>
              <a:t>Vierte</a:t>
            </a:r>
            <a:r>
              <a:rPr lang="en-US" dirty="0"/>
              <a:t> Ebene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92338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small color area, 2 columns">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38A7974E-FEF9-4884-822A-E29E28859E09}"/>
              </a:ext>
            </a:extLst>
          </p:cNvPr>
          <p:cNvGraphicFramePr>
            <a:graphicFrameLocks noChangeAspect="1"/>
          </p:cNvGraphicFramePr>
          <p:nvPr userDrawn="1">
            <p:custDataLst>
              <p:tags r:id="rId1"/>
            </p:custDataLst>
            <p:extLst>
              <p:ext uri="{D42A27DB-BD31-4B8C-83A1-F6EECF244321}">
                <p14:modId xmlns:p14="http://schemas.microsoft.com/office/powerpoint/2010/main" val="27864675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38A7974E-FEF9-4884-822A-E29E28859E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326B85A5-B607-412E-8111-717F013A998B}"/>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2" spcCol="3240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038805"/>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2 placeholders, small color area">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67C150B4-4288-4FEB-B7FF-34365A214974}"/>
              </a:ext>
            </a:extLst>
          </p:cNvPr>
          <p:cNvGraphicFramePr>
            <a:graphicFrameLocks noChangeAspect="1"/>
          </p:cNvGraphicFramePr>
          <p:nvPr userDrawn="1">
            <p:custDataLst>
              <p:tags r:id="rId1"/>
            </p:custDataLst>
            <p:extLst>
              <p:ext uri="{D42A27DB-BD31-4B8C-83A1-F6EECF244321}">
                <p14:modId xmlns:p14="http://schemas.microsoft.com/office/powerpoint/2010/main" val="13514962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67C150B4-4288-4FEB-B7FF-34365A2149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A9911298-A3E1-4960-B76E-C9CF2B8DD9A9}"/>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extplatzhalter 6">
            <a:extLst>
              <a:ext uri="{FF2B5EF4-FFF2-40B4-BE49-F238E27FC236}">
                <a16:creationId xmlns:a16="http://schemas.microsoft.com/office/drawing/2014/main" id="{AD572C01-E001-AF47-B1DF-D0FA60B1CC52}"/>
              </a:ext>
            </a:extLst>
          </p:cNvPr>
          <p:cNvSpPr>
            <a:spLocks noGrp="1"/>
          </p:cNvSpPr>
          <p:nvPr>
            <p:ph type="body" sz="quarter" idx="13"/>
          </p:nvPr>
        </p:nvSpPr>
        <p:spPr>
          <a:xfrm>
            <a:off x="1487488" y="1808163"/>
            <a:ext cx="5022000" cy="4213224"/>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
        <p:nvSpPr>
          <p:cNvPr id="9" name="Textplatzhalter 6">
            <a:extLst>
              <a:ext uri="{FF2B5EF4-FFF2-40B4-BE49-F238E27FC236}">
                <a16:creationId xmlns:a16="http://schemas.microsoft.com/office/drawing/2014/main" id="{D2FD618B-6DD4-5E48-AE0D-1135BF51B807}"/>
              </a:ext>
            </a:extLst>
          </p:cNvPr>
          <p:cNvSpPr>
            <a:spLocks noGrp="1"/>
          </p:cNvSpPr>
          <p:nvPr>
            <p:ph type="body" sz="quarter" idx="18"/>
          </p:nvPr>
        </p:nvSpPr>
        <p:spPr>
          <a:xfrm>
            <a:off x="6832535" y="1808163"/>
            <a:ext cx="5022000" cy="4213225"/>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Tree>
    <p:extLst>
      <p:ext uri="{BB962C8B-B14F-4D97-AF65-F5344CB8AC3E}">
        <p14:creationId xmlns:p14="http://schemas.microsoft.com/office/powerpoint/2010/main" val="2530029070"/>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1 side, image, small color area">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735BBBD3-72E9-458A-9877-BAB85197CEF9}"/>
              </a:ext>
            </a:extLst>
          </p:cNvPr>
          <p:cNvGraphicFramePr>
            <a:graphicFrameLocks noChangeAspect="1"/>
          </p:cNvGraphicFramePr>
          <p:nvPr userDrawn="1">
            <p:custDataLst>
              <p:tags r:id="rId1"/>
            </p:custDataLst>
            <p:extLst>
              <p:ext uri="{D42A27DB-BD31-4B8C-83A1-F6EECF244321}">
                <p14:modId xmlns:p14="http://schemas.microsoft.com/office/powerpoint/2010/main" val="31604411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735BBBD3-72E9-458A-9877-BAB85197CEF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D20A5B3E-6B75-4E7C-A093-B9C996294AE0}"/>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extplatzhalter 6">
            <a:extLst>
              <a:ext uri="{FF2B5EF4-FFF2-40B4-BE49-F238E27FC236}">
                <a16:creationId xmlns:a16="http://schemas.microsoft.com/office/drawing/2014/main" id="{DCC313E8-5BB9-C741-833C-9D4B4B00C4B0}"/>
              </a:ext>
            </a:extLst>
          </p:cNvPr>
          <p:cNvSpPr>
            <a:spLocks noGrp="1"/>
          </p:cNvSpPr>
          <p:nvPr>
            <p:ph type="body" sz="quarter" idx="13"/>
          </p:nvPr>
        </p:nvSpPr>
        <p:spPr>
          <a:xfrm>
            <a:off x="1487488" y="1808163"/>
            <a:ext cx="5022000" cy="4213225"/>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
        <p:nvSpPr>
          <p:cNvPr id="9" name="Bildplatzhalter 9">
            <a:extLst>
              <a:ext uri="{FF2B5EF4-FFF2-40B4-BE49-F238E27FC236}">
                <a16:creationId xmlns:a16="http://schemas.microsoft.com/office/drawing/2014/main" id="{947A65FA-EB0A-104F-9ED6-28F5391C877C}"/>
              </a:ext>
            </a:extLst>
          </p:cNvPr>
          <p:cNvSpPr>
            <a:spLocks noGrp="1"/>
          </p:cNvSpPr>
          <p:nvPr>
            <p:ph type="pic" sz="quarter" idx="14" hasCustomPrompt="1"/>
          </p:nvPr>
        </p:nvSpPr>
        <p:spPr>
          <a:xfrm>
            <a:off x="6835038" y="1808163"/>
            <a:ext cx="5022000" cy="4213225"/>
          </a:xfrm>
        </p:spPr>
        <p:txBody>
          <a:bodyPr/>
          <a:lstStyle>
            <a:lvl1pPr>
              <a:buNone/>
              <a:defRPr/>
            </a:lvl1pPr>
          </a:lstStyle>
          <a:p>
            <a:r>
              <a:rPr lang="de-DE" dirty="0"/>
              <a:t>Picture</a:t>
            </a:r>
          </a:p>
        </p:txBody>
      </p:sp>
    </p:spTree>
    <p:extLst>
      <p:ext uri="{BB962C8B-B14F-4D97-AF65-F5344CB8AC3E}">
        <p14:creationId xmlns:p14="http://schemas.microsoft.com/office/powerpoint/2010/main" val="1394557997"/>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act, color area">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8C1DB1F-30ED-3647-B4DC-2EB2720FB77E}"/>
              </a:ext>
            </a:extLst>
          </p:cNvPr>
          <p:cNvSpPr/>
          <p:nvPr userDrawn="1"/>
        </p:nvSpPr>
        <p:spPr>
          <a:xfrm>
            <a:off x="0" y="1484313"/>
            <a:ext cx="8401050" cy="45370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    </a:t>
            </a:r>
          </a:p>
        </p:txBody>
      </p:sp>
      <p:sp>
        <p:nvSpPr>
          <p:cNvPr id="3" name="Textfeld 2">
            <a:extLst>
              <a:ext uri="{FF2B5EF4-FFF2-40B4-BE49-F238E27FC236}">
                <a16:creationId xmlns:a16="http://schemas.microsoft.com/office/drawing/2014/main" id="{FE40547A-2FF2-384D-A8F0-EB829EE33AF6}"/>
              </a:ext>
            </a:extLst>
          </p:cNvPr>
          <p:cNvSpPr txBox="1"/>
          <p:nvPr/>
        </p:nvSpPr>
        <p:spPr>
          <a:xfrm>
            <a:off x="1487488" y="662286"/>
            <a:ext cx="5753288" cy="252762"/>
          </a:xfrm>
          <a:prstGeom prst="rect">
            <a:avLst/>
          </a:prstGeom>
          <a:noFill/>
        </p:spPr>
        <p:txBody>
          <a:bodyPr wrap="square" lIns="0" tIns="0" rIns="0" bIns="0" rtlCol="0">
            <a:spAutoFit/>
          </a:bodyPr>
          <a:lstStyle/>
          <a:p>
            <a:pPr marL="0" indent="0" algn="l">
              <a:lnSpc>
                <a:spcPts val="1900"/>
              </a:lnSpc>
              <a:spcBef>
                <a:spcPts val="400"/>
              </a:spcBef>
              <a:buClr>
                <a:schemeClr val="accent1"/>
              </a:buClr>
              <a:buSzPct val="120000"/>
              <a:buFont typeface="Zapf Dingbats"/>
              <a:buNone/>
            </a:pPr>
            <a:r>
              <a:rPr lang="en-US" sz="2400" b="1" dirty="0">
                <a:solidFill>
                  <a:schemeClr val="accent2"/>
                </a:solidFill>
              </a:rPr>
              <a:t>Your contacts at 4flow</a:t>
            </a:r>
          </a:p>
        </p:txBody>
      </p:sp>
      <p:sp>
        <p:nvSpPr>
          <p:cNvPr id="13" name="Bildplatzhalter 8">
            <a:extLst>
              <a:ext uri="{FF2B5EF4-FFF2-40B4-BE49-F238E27FC236}">
                <a16:creationId xmlns:a16="http://schemas.microsoft.com/office/drawing/2014/main" id="{3372D63A-06DE-C949-B0DC-3E51C9828BCF}"/>
              </a:ext>
            </a:extLst>
          </p:cNvPr>
          <p:cNvSpPr>
            <a:spLocks noGrp="1"/>
          </p:cNvSpPr>
          <p:nvPr>
            <p:ph type="pic" sz="quarter" idx="13"/>
          </p:nvPr>
        </p:nvSpPr>
        <p:spPr>
          <a:xfrm>
            <a:off x="1489075" y="1848297"/>
            <a:ext cx="1150938" cy="1152000"/>
          </a:xfrm>
        </p:spPr>
        <p:txBody>
          <a:bodyPr/>
          <a:lstStyle>
            <a:lvl1pPr>
              <a:buNone/>
              <a:defRPr>
                <a:solidFill>
                  <a:schemeClr val="bg1"/>
                </a:solidFill>
              </a:defRPr>
            </a:lvl1pPr>
          </a:lstStyle>
          <a:p>
            <a:r>
              <a:rPr lang="de-DE"/>
              <a:t>Bild durch Klicken auf Symbol hinzufügen</a:t>
            </a:r>
            <a:endParaRPr lang="de-DE" dirty="0"/>
          </a:p>
        </p:txBody>
      </p:sp>
      <p:sp>
        <p:nvSpPr>
          <p:cNvPr id="14" name="Bildplatzhalter 8">
            <a:extLst>
              <a:ext uri="{FF2B5EF4-FFF2-40B4-BE49-F238E27FC236}">
                <a16:creationId xmlns:a16="http://schemas.microsoft.com/office/drawing/2014/main" id="{D7ECD853-6C3F-F249-A886-B44C8A50686E}"/>
              </a:ext>
            </a:extLst>
          </p:cNvPr>
          <p:cNvSpPr>
            <a:spLocks noGrp="1"/>
          </p:cNvSpPr>
          <p:nvPr>
            <p:ph type="pic" sz="quarter" idx="18"/>
          </p:nvPr>
        </p:nvSpPr>
        <p:spPr>
          <a:xfrm>
            <a:off x="1489075" y="3283417"/>
            <a:ext cx="1150938" cy="1152000"/>
          </a:xfrm>
        </p:spPr>
        <p:txBody>
          <a:bodyPr/>
          <a:lstStyle>
            <a:lvl1pPr>
              <a:buNone/>
              <a:defRPr>
                <a:solidFill>
                  <a:schemeClr val="bg1"/>
                </a:solidFill>
              </a:defRPr>
            </a:lvl1pPr>
          </a:lstStyle>
          <a:p>
            <a:r>
              <a:rPr lang="de-DE"/>
              <a:t>Bild durch Klicken auf Symbol hinzufügen</a:t>
            </a:r>
            <a:endParaRPr lang="de-DE" dirty="0"/>
          </a:p>
        </p:txBody>
      </p:sp>
      <p:sp>
        <p:nvSpPr>
          <p:cNvPr id="15" name="Bildplatzhalter 8">
            <a:extLst>
              <a:ext uri="{FF2B5EF4-FFF2-40B4-BE49-F238E27FC236}">
                <a16:creationId xmlns:a16="http://schemas.microsoft.com/office/drawing/2014/main" id="{31E04702-3A50-7749-91BE-93316CC7D70F}"/>
              </a:ext>
            </a:extLst>
          </p:cNvPr>
          <p:cNvSpPr>
            <a:spLocks noGrp="1"/>
          </p:cNvSpPr>
          <p:nvPr>
            <p:ph type="pic" sz="quarter" idx="19"/>
          </p:nvPr>
        </p:nvSpPr>
        <p:spPr>
          <a:xfrm>
            <a:off x="1487488" y="4718537"/>
            <a:ext cx="1150938" cy="1152000"/>
          </a:xfrm>
        </p:spPr>
        <p:txBody>
          <a:bodyPr/>
          <a:lstStyle>
            <a:lvl1pPr>
              <a:buNone/>
              <a:defRPr>
                <a:solidFill>
                  <a:schemeClr val="bg1"/>
                </a:solidFill>
              </a:defRPr>
            </a:lvl1pPr>
          </a:lstStyle>
          <a:p>
            <a:r>
              <a:rPr lang="de-DE"/>
              <a:t>Bild durch Klicken auf Symbol hinzufügen</a:t>
            </a:r>
            <a:endParaRPr lang="de-DE" dirty="0"/>
          </a:p>
        </p:txBody>
      </p:sp>
      <p:sp>
        <p:nvSpPr>
          <p:cNvPr id="20" name="Textplatzhalter 29">
            <a:extLst>
              <a:ext uri="{FF2B5EF4-FFF2-40B4-BE49-F238E27FC236}">
                <a16:creationId xmlns:a16="http://schemas.microsoft.com/office/drawing/2014/main" id="{128B1E55-10AD-434B-8974-0D3E9CE3A5AA}"/>
              </a:ext>
            </a:extLst>
          </p:cNvPr>
          <p:cNvSpPr>
            <a:spLocks noGrp="1"/>
          </p:cNvSpPr>
          <p:nvPr>
            <p:ph type="body" sz="quarter" idx="25" hasCustomPrompt="1"/>
          </p:nvPr>
        </p:nvSpPr>
        <p:spPr>
          <a:xfrm>
            <a:off x="3065924"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21" name="Textplatzhalter 29">
            <a:extLst>
              <a:ext uri="{FF2B5EF4-FFF2-40B4-BE49-F238E27FC236}">
                <a16:creationId xmlns:a16="http://schemas.microsoft.com/office/drawing/2014/main" id="{369E6204-C879-7642-9B5A-FAC2A9E0E850}"/>
              </a:ext>
            </a:extLst>
          </p:cNvPr>
          <p:cNvSpPr>
            <a:spLocks noGrp="1"/>
          </p:cNvSpPr>
          <p:nvPr>
            <p:ph type="body" sz="quarter" idx="26" hasCustomPrompt="1"/>
          </p:nvPr>
        </p:nvSpPr>
        <p:spPr>
          <a:xfrm>
            <a:off x="3062749"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22" name="Textplatzhalter 29">
            <a:extLst>
              <a:ext uri="{FF2B5EF4-FFF2-40B4-BE49-F238E27FC236}">
                <a16:creationId xmlns:a16="http://schemas.microsoft.com/office/drawing/2014/main" id="{D637A20A-6B09-E74D-A9C0-D5A58D3AE511}"/>
              </a:ext>
            </a:extLst>
          </p:cNvPr>
          <p:cNvSpPr>
            <a:spLocks noGrp="1"/>
          </p:cNvSpPr>
          <p:nvPr>
            <p:ph type="body" sz="quarter" idx="27" hasCustomPrompt="1"/>
          </p:nvPr>
        </p:nvSpPr>
        <p:spPr>
          <a:xfrm>
            <a:off x="3062749" y="25529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23" name="Textplatzhalter 12">
            <a:extLst>
              <a:ext uri="{FF2B5EF4-FFF2-40B4-BE49-F238E27FC236}">
                <a16:creationId xmlns:a16="http://schemas.microsoft.com/office/drawing/2014/main" id="{90FA0BB8-A0F4-E642-AA1B-2661CD19F324}"/>
              </a:ext>
            </a:extLst>
          </p:cNvPr>
          <p:cNvSpPr>
            <a:spLocks noGrp="1"/>
          </p:cNvSpPr>
          <p:nvPr>
            <p:ph type="body" sz="quarter" idx="28" hasCustomPrompt="1"/>
          </p:nvPr>
        </p:nvSpPr>
        <p:spPr>
          <a:xfrm>
            <a:off x="3062749" y="18032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6" name="Textplatzhalter 29">
            <a:extLst>
              <a:ext uri="{FF2B5EF4-FFF2-40B4-BE49-F238E27FC236}">
                <a16:creationId xmlns:a16="http://schemas.microsoft.com/office/drawing/2014/main" id="{37DDEC3D-E422-473D-882E-A93A1B71A79D}"/>
              </a:ext>
            </a:extLst>
          </p:cNvPr>
          <p:cNvSpPr>
            <a:spLocks noGrp="1"/>
          </p:cNvSpPr>
          <p:nvPr>
            <p:ph type="body" sz="quarter" idx="33" hasCustomPrompt="1"/>
          </p:nvPr>
        </p:nvSpPr>
        <p:spPr>
          <a:xfrm>
            <a:off x="3065924"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7" name="Textplatzhalter 29">
            <a:extLst>
              <a:ext uri="{FF2B5EF4-FFF2-40B4-BE49-F238E27FC236}">
                <a16:creationId xmlns:a16="http://schemas.microsoft.com/office/drawing/2014/main" id="{F043077E-B99A-4BFA-9F39-9CA0085686BE}"/>
              </a:ext>
            </a:extLst>
          </p:cNvPr>
          <p:cNvSpPr>
            <a:spLocks noGrp="1"/>
          </p:cNvSpPr>
          <p:nvPr>
            <p:ph type="body" sz="quarter" idx="34" hasCustomPrompt="1"/>
          </p:nvPr>
        </p:nvSpPr>
        <p:spPr>
          <a:xfrm>
            <a:off x="3062749"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8" name="Textplatzhalter 29">
            <a:extLst>
              <a:ext uri="{FF2B5EF4-FFF2-40B4-BE49-F238E27FC236}">
                <a16:creationId xmlns:a16="http://schemas.microsoft.com/office/drawing/2014/main" id="{595CD8FB-AFD9-4D9A-BF14-E6BF82275336}"/>
              </a:ext>
            </a:extLst>
          </p:cNvPr>
          <p:cNvSpPr>
            <a:spLocks noGrp="1"/>
          </p:cNvSpPr>
          <p:nvPr>
            <p:ph type="body" sz="quarter" idx="35" hasCustomPrompt="1"/>
          </p:nvPr>
        </p:nvSpPr>
        <p:spPr>
          <a:xfrm>
            <a:off x="3062749" y="39753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39" name="Textplatzhalter 12">
            <a:extLst>
              <a:ext uri="{FF2B5EF4-FFF2-40B4-BE49-F238E27FC236}">
                <a16:creationId xmlns:a16="http://schemas.microsoft.com/office/drawing/2014/main" id="{D2ED0929-4096-44AA-A5B1-5C65DFDC8423}"/>
              </a:ext>
            </a:extLst>
          </p:cNvPr>
          <p:cNvSpPr>
            <a:spLocks noGrp="1"/>
          </p:cNvSpPr>
          <p:nvPr>
            <p:ph type="body" sz="quarter" idx="36" hasCustomPrompt="1"/>
          </p:nvPr>
        </p:nvSpPr>
        <p:spPr>
          <a:xfrm>
            <a:off x="3062749" y="32256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0" name="Textplatzhalter 29">
            <a:extLst>
              <a:ext uri="{FF2B5EF4-FFF2-40B4-BE49-F238E27FC236}">
                <a16:creationId xmlns:a16="http://schemas.microsoft.com/office/drawing/2014/main" id="{D75E1370-8E88-4F44-8F84-1B009481B48A}"/>
              </a:ext>
            </a:extLst>
          </p:cNvPr>
          <p:cNvSpPr>
            <a:spLocks noGrp="1"/>
          </p:cNvSpPr>
          <p:nvPr>
            <p:ph type="body" sz="quarter" idx="37" hasCustomPrompt="1"/>
          </p:nvPr>
        </p:nvSpPr>
        <p:spPr>
          <a:xfrm>
            <a:off x="3065924"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1" name="Textplatzhalter 29">
            <a:extLst>
              <a:ext uri="{FF2B5EF4-FFF2-40B4-BE49-F238E27FC236}">
                <a16:creationId xmlns:a16="http://schemas.microsoft.com/office/drawing/2014/main" id="{82997DEF-EC9E-4386-BCF0-1F72BBFF83F7}"/>
              </a:ext>
            </a:extLst>
          </p:cNvPr>
          <p:cNvSpPr>
            <a:spLocks noGrp="1"/>
          </p:cNvSpPr>
          <p:nvPr>
            <p:ph type="body" sz="quarter" idx="38" hasCustomPrompt="1"/>
          </p:nvPr>
        </p:nvSpPr>
        <p:spPr>
          <a:xfrm>
            <a:off x="3062749"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2" name="Textplatzhalter 29">
            <a:extLst>
              <a:ext uri="{FF2B5EF4-FFF2-40B4-BE49-F238E27FC236}">
                <a16:creationId xmlns:a16="http://schemas.microsoft.com/office/drawing/2014/main" id="{84B569FD-5463-4C54-8278-4C5781E21CF0}"/>
              </a:ext>
            </a:extLst>
          </p:cNvPr>
          <p:cNvSpPr>
            <a:spLocks noGrp="1"/>
          </p:cNvSpPr>
          <p:nvPr>
            <p:ph type="body" sz="quarter" idx="39" hasCustomPrompt="1"/>
          </p:nvPr>
        </p:nvSpPr>
        <p:spPr>
          <a:xfrm>
            <a:off x="3062749" y="53977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43" name="Textplatzhalter 12">
            <a:extLst>
              <a:ext uri="{FF2B5EF4-FFF2-40B4-BE49-F238E27FC236}">
                <a16:creationId xmlns:a16="http://schemas.microsoft.com/office/drawing/2014/main" id="{04626AFF-82DD-4893-97ED-1EBDBC96B34B}"/>
              </a:ext>
            </a:extLst>
          </p:cNvPr>
          <p:cNvSpPr>
            <a:spLocks noGrp="1"/>
          </p:cNvSpPr>
          <p:nvPr>
            <p:ph type="body" sz="quarter" idx="40" hasCustomPrompt="1"/>
          </p:nvPr>
        </p:nvSpPr>
        <p:spPr>
          <a:xfrm>
            <a:off x="3062749" y="46480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24" name="Textfeld 23">
            <a:extLst>
              <a:ext uri="{FF2B5EF4-FFF2-40B4-BE49-F238E27FC236}">
                <a16:creationId xmlns:a16="http://schemas.microsoft.com/office/drawing/2014/main" id="{453FA3CA-67D3-4165-812A-F2CE365805AF}"/>
              </a:ext>
            </a:extLst>
          </p:cNvPr>
          <p:cNvSpPr txBox="1"/>
          <p:nvPr userDrawn="1"/>
        </p:nvSpPr>
        <p:spPr>
          <a:xfrm>
            <a:off x="9551988" y="1808163"/>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2"/>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5" name="Gruppieren 24">
            <a:extLst>
              <a:ext uri="{FF2B5EF4-FFF2-40B4-BE49-F238E27FC236}">
                <a16:creationId xmlns:a16="http://schemas.microsoft.com/office/drawing/2014/main" id="{6E42F54A-8537-4B73-9676-CFDA82C69D95}"/>
              </a:ext>
            </a:extLst>
          </p:cNvPr>
          <p:cNvGrpSpPr/>
          <p:nvPr userDrawn="1"/>
        </p:nvGrpSpPr>
        <p:grpSpPr>
          <a:xfrm>
            <a:off x="9551987" y="4737100"/>
            <a:ext cx="2305050" cy="640235"/>
            <a:chOff x="9551987" y="4737100"/>
            <a:chExt cx="2305050" cy="640235"/>
          </a:xfrm>
        </p:grpSpPr>
        <p:sp>
          <p:nvSpPr>
            <p:cNvPr id="26" name="Textfeld 25">
              <a:extLst>
                <a:ext uri="{FF2B5EF4-FFF2-40B4-BE49-F238E27FC236}">
                  <a16:creationId xmlns:a16="http://schemas.microsoft.com/office/drawing/2014/main" id="{15144021-2F5F-4DE8-BB48-AE2CE2AEE2A4}"/>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27" name="Textfeld 26">
              <a:extLst>
                <a:ext uri="{FF2B5EF4-FFF2-40B4-BE49-F238E27FC236}">
                  <a16:creationId xmlns:a16="http://schemas.microsoft.com/office/drawing/2014/main" id="{559FD399-8A93-44BA-A1EB-50B76A31FB03}"/>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2" name="Grafik 31">
              <a:hlinkClick r:id="rId3"/>
              <a:extLst>
                <a:ext uri="{FF2B5EF4-FFF2-40B4-BE49-F238E27FC236}">
                  <a16:creationId xmlns:a16="http://schemas.microsoft.com/office/drawing/2014/main" id="{9932E757-CF49-42FE-8E08-829725C05459}"/>
                </a:ext>
              </a:extLst>
            </p:cNvPr>
            <p:cNvPicPr>
              <a:picLocks noChangeAspect="1"/>
            </p:cNvPicPr>
            <p:nvPr userDrawn="1"/>
          </p:nvPicPr>
          <p:blipFill>
            <a:blip r:embed="rId4"/>
            <a:stretch>
              <a:fillRect/>
            </a:stretch>
          </p:blipFill>
          <p:spPr>
            <a:xfrm>
              <a:off x="9551987" y="4941688"/>
              <a:ext cx="509023" cy="432000"/>
            </a:xfrm>
            <a:prstGeom prst="rect">
              <a:avLst/>
            </a:prstGeom>
          </p:spPr>
        </p:pic>
      </p:grpSp>
    </p:spTree>
    <p:extLst>
      <p:ext uri="{BB962C8B-B14F-4D97-AF65-F5344CB8AC3E}">
        <p14:creationId xmlns:p14="http://schemas.microsoft.com/office/powerpoint/2010/main" val="4237411952"/>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act, no images, color area">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8C1DB1F-30ED-3647-B4DC-2EB2720FB77E}"/>
              </a:ext>
            </a:extLst>
          </p:cNvPr>
          <p:cNvSpPr/>
          <p:nvPr/>
        </p:nvSpPr>
        <p:spPr>
          <a:xfrm>
            <a:off x="0" y="1484312"/>
            <a:ext cx="8401050" cy="4552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FE40547A-2FF2-384D-A8F0-EB829EE33AF6}"/>
              </a:ext>
            </a:extLst>
          </p:cNvPr>
          <p:cNvSpPr txBox="1"/>
          <p:nvPr/>
        </p:nvSpPr>
        <p:spPr>
          <a:xfrm>
            <a:off x="1487488" y="662286"/>
            <a:ext cx="5753288" cy="252762"/>
          </a:xfrm>
          <a:prstGeom prst="rect">
            <a:avLst/>
          </a:prstGeom>
          <a:noFill/>
        </p:spPr>
        <p:txBody>
          <a:bodyPr wrap="square" lIns="0" tIns="0" rIns="0" bIns="0" rtlCol="0">
            <a:spAutoFit/>
          </a:bodyPr>
          <a:lstStyle/>
          <a:p>
            <a:pPr marL="0" indent="0" algn="l">
              <a:lnSpc>
                <a:spcPts val="1900"/>
              </a:lnSpc>
              <a:spcBef>
                <a:spcPts val="400"/>
              </a:spcBef>
              <a:buClr>
                <a:schemeClr val="accent1"/>
              </a:buClr>
              <a:buSzPct val="120000"/>
              <a:buFont typeface="Zapf Dingbats"/>
              <a:buNone/>
            </a:pPr>
            <a:r>
              <a:rPr lang="en-US" sz="2400" b="1" dirty="0">
                <a:solidFill>
                  <a:schemeClr val="accent2"/>
                </a:solidFill>
              </a:rPr>
              <a:t>Your contacts at 4flow</a:t>
            </a:r>
          </a:p>
        </p:txBody>
      </p:sp>
      <p:sp>
        <p:nvSpPr>
          <p:cNvPr id="29" name="Textplatzhalter 29">
            <a:extLst>
              <a:ext uri="{FF2B5EF4-FFF2-40B4-BE49-F238E27FC236}">
                <a16:creationId xmlns:a16="http://schemas.microsoft.com/office/drawing/2014/main" id="{7AEFCB94-9947-4701-AF59-30353CFB2943}"/>
              </a:ext>
            </a:extLst>
          </p:cNvPr>
          <p:cNvSpPr>
            <a:spLocks noGrp="1"/>
          </p:cNvSpPr>
          <p:nvPr>
            <p:ph type="body" sz="quarter" idx="25" hasCustomPrompt="1"/>
          </p:nvPr>
        </p:nvSpPr>
        <p:spPr>
          <a:xfrm>
            <a:off x="1490663"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0" name="Textplatzhalter 29">
            <a:extLst>
              <a:ext uri="{FF2B5EF4-FFF2-40B4-BE49-F238E27FC236}">
                <a16:creationId xmlns:a16="http://schemas.microsoft.com/office/drawing/2014/main" id="{B7117613-D3A5-44A3-B05F-6A51AC91354C}"/>
              </a:ext>
            </a:extLst>
          </p:cNvPr>
          <p:cNvSpPr>
            <a:spLocks noGrp="1"/>
          </p:cNvSpPr>
          <p:nvPr>
            <p:ph type="body" sz="quarter" idx="26" hasCustomPrompt="1"/>
          </p:nvPr>
        </p:nvSpPr>
        <p:spPr>
          <a:xfrm>
            <a:off x="1487488"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1" name="Textplatzhalter 12">
            <a:extLst>
              <a:ext uri="{FF2B5EF4-FFF2-40B4-BE49-F238E27FC236}">
                <a16:creationId xmlns:a16="http://schemas.microsoft.com/office/drawing/2014/main" id="{A65EBC18-19F9-435C-A3F0-A1B4A10B1F7E}"/>
              </a:ext>
            </a:extLst>
          </p:cNvPr>
          <p:cNvSpPr>
            <a:spLocks noGrp="1"/>
          </p:cNvSpPr>
          <p:nvPr>
            <p:ph type="body" sz="quarter" idx="28" hasCustomPrompt="1"/>
          </p:nvPr>
        </p:nvSpPr>
        <p:spPr>
          <a:xfrm>
            <a:off x="1487488" y="18032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2" name="Textplatzhalter 29">
            <a:extLst>
              <a:ext uri="{FF2B5EF4-FFF2-40B4-BE49-F238E27FC236}">
                <a16:creationId xmlns:a16="http://schemas.microsoft.com/office/drawing/2014/main" id="{AB8761C0-F971-4839-8288-BFB23357B593}"/>
              </a:ext>
            </a:extLst>
          </p:cNvPr>
          <p:cNvSpPr>
            <a:spLocks noGrp="1"/>
          </p:cNvSpPr>
          <p:nvPr>
            <p:ph type="body" sz="quarter" idx="33" hasCustomPrompt="1"/>
          </p:nvPr>
        </p:nvSpPr>
        <p:spPr>
          <a:xfrm>
            <a:off x="1490663"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3" name="Textplatzhalter 29">
            <a:extLst>
              <a:ext uri="{FF2B5EF4-FFF2-40B4-BE49-F238E27FC236}">
                <a16:creationId xmlns:a16="http://schemas.microsoft.com/office/drawing/2014/main" id="{A1E90BC8-500D-41EE-B6A8-0E9B1843E96A}"/>
              </a:ext>
            </a:extLst>
          </p:cNvPr>
          <p:cNvSpPr>
            <a:spLocks noGrp="1"/>
          </p:cNvSpPr>
          <p:nvPr>
            <p:ph type="body" sz="quarter" idx="34" hasCustomPrompt="1"/>
          </p:nvPr>
        </p:nvSpPr>
        <p:spPr>
          <a:xfrm>
            <a:off x="1487488"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4" name="Textplatzhalter 29">
            <a:extLst>
              <a:ext uri="{FF2B5EF4-FFF2-40B4-BE49-F238E27FC236}">
                <a16:creationId xmlns:a16="http://schemas.microsoft.com/office/drawing/2014/main" id="{E2651435-874B-4457-BBB2-5A8B9A93596F}"/>
              </a:ext>
            </a:extLst>
          </p:cNvPr>
          <p:cNvSpPr>
            <a:spLocks noGrp="1"/>
          </p:cNvSpPr>
          <p:nvPr>
            <p:ph type="body" sz="quarter" idx="35" hasCustomPrompt="1"/>
          </p:nvPr>
        </p:nvSpPr>
        <p:spPr>
          <a:xfrm>
            <a:off x="1487488" y="39753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35" name="Textplatzhalter 12">
            <a:extLst>
              <a:ext uri="{FF2B5EF4-FFF2-40B4-BE49-F238E27FC236}">
                <a16:creationId xmlns:a16="http://schemas.microsoft.com/office/drawing/2014/main" id="{6557A27B-E2F9-41CE-AD9C-911CF0580A2B}"/>
              </a:ext>
            </a:extLst>
          </p:cNvPr>
          <p:cNvSpPr>
            <a:spLocks noGrp="1"/>
          </p:cNvSpPr>
          <p:nvPr>
            <p:ph type="body" sz="quarter" idx="36" hasCustomPrompt="1"/>
          </p:nvPr>
        </p:nvSpPr>
        <p:spPr>
          <a:xfrm>
            <a:off x="1487488" y="32256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9" name="Textplatzhalter 29">
            <a:extLst>
              <a:ext uri="{FF2B5EF4-FFF2-40B4-BE49-F238E27FC236}">
                <a16:creationId xmlns:a16="http://schemas.microsoft.com/office/drawing/2014/main" id="{127EEB49-C470-4CC1-B143-1F43248C9F57}"/>
              </a:ext>
            </a:extLst>
          </p:cNvPr>
          <p:cNvSpPr>
            <a:spLocks noGrp="1"/>
          </p:cNvSpPr>
          <p:nvPr>
            <p:ph type="body" sz="quarter" idx="37" hasCustomPrompt="1"/>
          </p:nvPr>
        </p:nvSpPr>
        <p:spPr>
          <a:xfrm>
            <a:off x="1490663"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0" name="Textplatzhalter 29">
            <a:extLst>
              <a:ext uri="{FF2B5EF4-FFF2-40B4-BE49-F238E27FC236}">
                <a16:creationId xmlns:a16="http://schemas.microsoft.com/office/drawing/2014/main" id="{85232AEF-E491-457D-8110-AF637CA16927}"/>
              </a:ext>
            </a:extLst>
          </p:cNvPr>
          <p:cNvSpPr>
            <a:spLocks noGrp="1"/>
          </p:cNvSpPr>
          <p:nvPr>
            <p:ph type="body" sz="quarter" idx="38" hasCustomPrompt="1"/>
          </p:nvPr>
        </p:nvSpPr>
        <p:spPr>
          <a:xfrm>
            <a:off x="1487488"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1" name="Textplatzhalter 29">
            <a:extLst>
              <a:ext uri="{FF2B5EF4-FFF2-40B4-BE49-F238E27FC236}">
                <a16:creationId xmlns:a16="http://schemas.microsoft.com/office/drawing/2014/main" id="{A24AE655-E50D-470B-9D14-EA7028ED3755}"/>
              </a:ext>
            </a:extLst>
          </p:cNvPr>
          <p:cNvSpPr>
            <a:spLocks noGrp="1"/>
          </p:cNvSpPr>
          <p:nvPr>
            <p:ph type="body" sz="quarter" idx="39" hasCustomPrompt="1"/>
          </p:nvPr>
        </p:nvSpPr>
        <p:spPr>
          <a:xfrm>
            <a:off x="1487488" y="53977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42" name="Textplatzhalter 12">
            <a:extLst>
              <a:ext uri="{FF2B5EF4-FFF2-40B4-BE49-F238E27FC236}">
                <a16:creationId xmlns:a16="http://schemas.microsoft.com/office/drawing/2014/main" id="{B35E5F83-5083-4567-AD67-023A731DDA41}"/>
              </a:ext>
            </a:extLst>
          </p:cNvPr>
          <p:cNvSpPr>
            <a:spLocks noGrp="1"/>
          </p:cNvSpPr>
          <p:nvPr>
            <p:ph type="body" sz="quarter" idx="40" hasCustomPrompt="1"/>
          </p:nvPr>
        </p:nvSpPr>
        <p:spPr>
          <a:xfrm>
            <a:off x="1487488" y="46480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3" name="Textplatzhalter 29">
            <a:extLst>
              <a:ext uri="{FF2B5EF4-FFF2-40B4-BE49-F238E27FC236}">
                <a16:creationId xmlns:a16="http://schemas.microsoft.com/office/drawing/2014/main" id="{FA82DB46-09B8-4ECC-85ED-7F6D0CB8FDFC}"/>
              </a:ext>
            </a:extLst>
          </p:cNvPr>
          <p:cNvSpPr>
            <a:spLocks noGrp="1"/>
          </p:cNvSpPr>
          <p:nvPr>
            <p:ph type="body" sz="quarter" idx="27" hasCustomPrompt="1"/>
          </p:nvPr>
        </p:nvSpPr>
        <p:spPr>
          <a:xfrm>
            <a:off x="1487488" y="25529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20" name="Textfeld 19">
            <a:extLst>
              <a:ext uri="{FF2B5EF4-FFF2-40B4-BE49-F238E27FC236}">
                <a16:creationId xmlns:a16="http://schemas.microsoft.com/office/drawing/2014/main" id="{1BF2606F-E55D-4CD9-9A30-CB141215F022}"/>
              </a:ext>
            </a:extLst>
          </p:cNvPr>
          <p:cNvSpPr txBox="1"/>
          <p:nvPr userDrawn="1"/>
        </p:nvSpPr>
        <p:spPr>
          <a:xfrm>
            <a:off x="9551988" y="1808163"/>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2"/>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1" name="Gruppieren 20">
            <a:extLst>
              <a:ext uri="{FF2B5EF4-FFF2-40B4-BE49-F238E27FC236}">
                <a16:creationId xmlns:a16="http://schemas.microsoft.com/office/drawing/2014/main" id="{70309C40-960B-49F3-8A1F-453BA7922767}"/>
              </a:ext>
            </a:extLst>
          </p:cNvPr>
          <p:cNvGrpSpPr/>
          <p:nvPr userDrawn="1"/>
        </p:nvGrpSpPr>
        <p:grpSpPr>
          <a:xfrm>
            <a:off x="9551987" y="4737100"/>
            <a:ext cx="2305050" cy="640235"/>
            <a:chOff x="9551987" y="4737100"/>
            <a:chExt cx="2305050" cy="640235"/>
          </a:xfrm>
        </p:grpSpPr>
        <p:sp>
          <p:nvSpPr>
            <p:cNvPr id="22" name="Textfeld 21">
              <a:extLst>
                <a:ext uri="{FF2B5EF4-FFF2-40B4-BE49-F238E27FC236}">
                  <a16:creationId xmlns:a16="http://schemas.microsoft.com/office/drawing/2014/main" id="{A672ABFC-5367-4D2F-9728-9993BD9A7DB9}"/>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23" name="Textfeld 22">
              <a:extLst>
                <a:ext uri="{FF2B5EF4-FFF2-40B4-BE49-F238E27FC236}">
                  <a16:creationId xmlns:a16="http://schemas.microsoft.com/office/drawing/2014/main" id="{073FB837-8492-4E9A-9BA9-69CEF080E8C3}"/>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24" name="Grafik 23">
              <a:hlinkClick r:id="rId3"/>
              <a:extLst>
                <a:ext uri="{FF2B5EF4-FFF2-40B4-BE49-F238E27FC236}">
                  <a16:creationId xmlns:a16="http://schemas.microsoft.com/office/drawing/2014/main" id="{5F11BE5B-50A3-44B5-A243-B3721B2D7AFE}"/>
                </a:ext>
              </a:extLst>
            </p:cNvPr>
            <p:cNvPicPr>
              <a:picLocks noChangeAspect="1"/>
            </p:cNvPicPr>
            <p:nvPr userDrawn="1"/>
          </p:nvPicPr>
          <p:blipFill>
            <a:blip r:embed="rId4"/>
            <a:stretch>
              <a:fillRect/>
            </a:stretch>
          </p:blipFill>
          <p:spPr>
            <a:xfrm>
              <a:off x="9551987" y="4941688"/>
              <a:ext cx="509023" cy="432000"/>
            </a:xfrm>
            <a:prstGeom prst="rect">
              <a:avLst/>
            </a:prstGeom>
          </p:spPr>
        </p:pic>
      </p:grpSp>
    </p:spTree>
    <p:extLst>
      <p:ext uri="{BB962C8B-B14F-4D97-AF65-F5344CB8AC3E}">
        <p14:creationId xmlns:p14="http://schemas.microsoft.com/office/powerpoint/2010/main" val="1641971209"/>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act, small color area">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1C66B2F2-AC73-4961-8DEB-1B79E170012D}"/>
              </a:ext>
            </a:extLst>
          </p:cNvPr>
          <p:cNvGraphicFramePr>
            <a:graphicFrameLocks noChangeAspect="1"/>
          </p:cNvGraphicFramePr>
          <p:nvPr userDrawn="1">
            <p:custDataLst>
              <p:tags r:id="rId1"/>
            </p:custDataLst>
            <p:extLst>
              <p:ext uri="{D42A27DB-BD31-4B8C-83A1-F6EECF244321}">
                <p14:modId xmlns:p14="http://schemas.microsoft.com/office/powerpoint/2010/main" val="4587612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5" name="Objekt 4" hidden="1">
                        <a:extLst>
                          <a:ext uri="{FF2B5EF4-FFF2-40B4-BE49-F238E27FC236}">
                            <a16:creationId xmlns:a16="http://schemas.microsoft.com/office/drawing/2014/main" id="{1C66B2F2-AC73-4961-8DEB-1B79E17001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CB940988-991D-4FAE-9251-136DC62A67CE}"/>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de-DE"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9" name="Bildplatzhalter 8">
            <a:extLst>
              <a:ext uri="{FF2B5EF4-FFF2-40B4-BE49-F238E27FC236}">
                <a16:creationId xmlns:a16="http://schemas.microsoft.com/office/drawing/2014/main" id="{87DABE16-7E41-4A93-81A0-8148ED05CEC4}"/>
              </a:ext>
            </a:extLst>
          </p:cNvPr>
          <p:cNvSpPr>
            <a:spLocks noGrp="1"/>
          </p:cNvSpPr>
          <p:nvPr>
            <p:ph type="pic" sz="quarter" idx="13"/>
          </p:nvPr>
        </p:nvSpPr>
        <p:spPr>
          <a:xfrm>
            <a:off x="1489075" y="184829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0" name="Bildplatzhalter 8">
            <a:extLst>
              <a:ext uri="{FF2B5EF4-FFF2-40B4-BE49-F238E27FC236}">
                <a16:creationId xmlns:a16="http://schemas.microsoft.com/office/drawing/2014/main" id="{363BB5AC-8D1A-44A7-A75A-F4133D11DB79}"/>
              </a:ext>
            </a:extLst>
          </p:cNvPr>
          <p:cNvSpPr>
            <a:spLocks noGrp="1"/>
          </p:cNvSpPr>
          <p:nvPr>
            <p:ph type="pic" sz="quarter" idx="18"/>
          </p:nvPr>
        </p:nvSpPr>
        <p:spPr>
          <a:xfrm>
            <a:off x="1489075" y="328341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1" name="Bildplatzhalter 8">
            <a:extLst>
              <a:ext uri="{FF2B5EF4-FFF2-40B4-BE49-F238E27FC236}">
                <a16:creationId xmlns:a16="http://schemas.microsoft.com/office/drawing/2014/main" id="{A57B2FBE-B4C8-4EFD-8837-1285FC053814}"/>
              </a:ext>
            </a:extLst>
          </p:cNvPr>
          <p:cNvSpPr>
            <a:spLocks noGrp="1"/>
          </p:cNvSpPr>
          <p:nvPr>
            <p:ph type="pic" sz="quarter" idx="19"/>
          </p:nvPr>
        </p:nvSpPr>
        <p:spPr>
          <a:xfrm>
            <a:off x="1487488" y="471853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3" name="Textplatzhalter 29">
            <a:extLst>
              <a:ext uri="{FF2B5EF4-FFF2-40B4-BE49-F238E27FC236}">
                <a16:creationId xmlns:a16="http://schemas.microsoft.com/office/drawing/2014/main" id="{82F8043E-FE0B-4C6E-9178-A392ADC7DA6F}"/>
              </a:ext>
            </a:extLst>
          </p:cNvPr>
          <p:cNvSpPr>
            <a:spLocks noGrp="1"/>
          </p:cNvSpPr>
          <p:nvPr>
            <p:ph type="body" sz="quarter" idx="25" hasCustomPrompt="1"/>
          </p:nvPr>
        </p:nvSpPr>
        <p:spPr>
          <a:xfrm>
            <a:off x="3065924"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7" name="Textplatzhalter 29">
            <a:extLst>
              <a:ext uri="{FF2B5EF4-FFF2-40B4-BE49-F238E27FC236}">
                <a16:creationId xmlns:a16="http://schemas.microsoft.com/office/drawing/2014/main" id="{67CE55FB-52C7-48A0-A251-7EB1797AFD59}"/>
              </a:ext>
            </a:extLst>
          </p:cNvPr>
          <p:cNvSpPr>
            <a:spLocks noGrp="1"/>
          </p:cNvSpPr>
          <p:nvPr>
            <p:ph type="body" sz="quarter" idx="26" hasCustomPrompt="1"/>
          </p:nvPr>
        </p:nvSpPr>
        <p:spPr>
          <a:xfrm>
            <a:off x="3062749"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8" name="Textplatzhalter 29">
            <a:extLst>
              <a:ext uri="{FF2B5EF4-FFF2-40B4-BE49-F238E27FC236}">
                <a16:creationId xmlns:a16="http://schemas.microsoft.com/office/drawing/2014/main" id="{C35C81EA-A8B4-42DE-877A-9162BF5A7EB6}"/>
              </a:ext>
            </a:extLst>
          </p:cNvPr>
          <p:cNvSpPr>
            <a:spLocks noGrp="1"/>
          </p:cNvSpPr>
          <p:nvPr>
            <p:ph type="body" sz="quarter" idx="27" hasCustomPrompt="1"/>
          </p:nvPr>
        </p:nvSpPr>
        <p:spPr>
          <a:xfrm>
            <a:off x="3062749"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39" name="Textplatzhalter 12">
            <a:extLst>
              <a:ext uri="{FF2B5EF4-FFF2-40B4-BE49-F238E27FC236}">
                <a16:creationId xmlns:a16="http://schemas.microsoft.com/office/drawing/2014/main" id="{0A85E04C-942A-46EA-960C-7A8641797A8F}"/>
              </a:ext>
            </a:extLst>
          </p:cNvPr>
          <p:cNvSpPr>
            <a:spLocks noGrp="1"/>
          </p:cNvSpPr>
          <p:nvPr>
            <p:ph type="body" sz="quarter" idx="28" hasCustomPrompt="1"/>
          </p:nvPr>
        </p:nvSpPr>
        <p:spPr>
          <a:xfrm>
            <a:off x="3062749"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0" name="Textplatzhalter 29">
            <a:extLst>
              <a:ext uri="{FF2B5EF4-FFF2-40B4-BE49-F238E27FC236}">
                <a16:creationId xmlns:a16="http://schemas.microsoft.com/office/drawing/2014/main" id="{5F4AA76C-0EAE-4DDB-9BB5-7EEEE60D174B}"/>
              </a:ext>
            </a:extLst>
          </p:cNvPr>
          <p:cNvSpPr>
            <a:spLocks noGrp="1"/>
          </p:cNvSpPr>
          <p:nvPr>
            <p:ph type="body" sz="quarter" idx="33" hasCustomPrompt="1"/>
          </p:nvPr>
        </p:nvSpPr>
        <p:spPr>
          <a:xfrm>
            <a:off x="3065924"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1" name="Textplatzhalter 29">
            <a:extLst>
              <a:ext uri="{FF2B5EF4-FFF2-40B4-BE49-F238E27FC236}">
                <a16:creationId xmlns:a16="http://schemas.microsoft.com/office/drawing/2014/main" id="{FC8F04D3-BE4D-4D0C-B8E7-A9091B7CAC19}"/>
              </a:ext>
            </a:extLst>
          </p:cNvPr>
          <p:cNvSpPr>
            <a:spLocks noGrp="1"/>
          </p:cNvSpPr>
          <p:nvPr>
            <p:ph type="body" sz="quarter" idx="34" hasCustomPrompt="1"/>
          </p:nvPr>
        </p:nvSpPr>
        <p:spPr>
          <a:xfrm>
            <a:off x="3062749"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2" name="Textplatzhalter 29">
            <a:extLst>
              <a:ext uri="{FF2B5EF4-FFF2-40B4-BE49-F238E27FC236}">
                <a16:creationId xmlns:a16="http://schemas.microsoft.com/office/drawing/2014/main" id="{47C3A911-A908-46EC-83B4-879F5360ED85}"/>
              </a:ext>
            </a:extLst>
          </p:cNvPr>
          <p:cNvSpPr>
            <a:spLocks noGrp="1"/>
          </p:cNvSpPr>
          <p:nvPr>
            <p:ph type="body" sz="quarter" idx="35" hasCustomPrompt="1"/>
          </p:nvPr>
        </p:nvSpPr>
        <p:spPr>
          <a:xfrm>
            <a:off x="3062749"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3" name="Textplatzhalter 12">
            <a:extLst>
              <a:ext uri="{FF2B5EF4-FFF2-40B4-BE49-F238E27FC236}">
                <a16:creationId xmlns:a16="http://schemas.microsoft.com/office/drawing/2014/main" id="{E313BA57-F8C3-4236-AD3D-F86F107054E0}"/>
              </a:ext>
            </a:extLst>
          </p:cNvPr>
          <p:cNvSpPr>
            <a:spLocks noGrp="1"/>
          </p:cNvSpPr>
          <p:nvPr>
            <p:ph type="body" sz="quarter" idx="36" hasCustomPrompt="1"/>
          </p:nvPr>
        </p:nvSpPr>
        <p:spPr>
          <a:xfrm>
            <a:off x="3062749"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4" name="Textplatzhalter 29">
            <a:extLst>
              <a:ext uri="{FF2B5EF4-FFF2-40B4-BE49-F238E27FC236}">
                <a16:creationId xmlns:a16="http://schemas.microsoft.com/office/drawing/2014/main" id="{FB7C181E-36DE-463F-B99B-DE89CC79936A}"/>
              </a:ext>
            </a:extLst>
          </p:cNvPr>
          <p:cNvSpPr>
            <a:spLocks noGrp="1"/>
          </p:cNvSpPr>
          <p:nvPr>
            <p:ph type="body" sz="quarter" idx="37" hasCustomPrompt="1"/>
          </p:nvPr>
        </p:nvSpPr>
        <p:spPr>
          <a:xfrm>
            <a:off x="3065924"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5" name="Textplatzhalter 29">
            <a:extLst>
              <a:ext uri="{FF2B5EF4-FFF2-40B4-BE49-F238E27FC236}">
                <a16:creationId xmlns:a16="http://schemas.microsoft.com/office/drawing/2014/main" id="{66A2FABE-0205-4FC0-9874-60D88065E228}"/>
              </a:ext>
            </a:extLst>
          </p:cNvPr>
          <p:cNvSpPr>
            <a:spLocks noGrp="1"/>
          </p:cNvSpPr>
          <p:nvPr>
            <p:ph type="body" sz="quarter" idx="38" hasCustomPrompt="1"/>
          </p:nvPr>
        </p:nvSpPr>
        <p:spPr>
          <a:xfrm>
            <a:off x="3062749"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6" name="Textplatzhalter 29">
            <a:extLst>
              <a:ext uri="{FF2B5EF4-FFF2-40B4-BE49-F238E27FC236}">
                <a16:creationId xmlns:a16="http://schemas.microsoft.com/office/drawing/2014/main" id="{78C283E8-81DC-4892-AF60-3E88D4379549}"/>
              </a:ext>
            </a:extLst>
          </p:cNvPr>
          <p:cNvSpPr>
            <a:spLocks noGrp="1"/>
          </p:cNvSpPr>
          <p:nvPr>
            <p:ph type="body" sz="quarter" idx="39" hasCustomPrompt="1"/>
          </p:nvPr>
        </p:nvSpPr>
        <p:spPr>
          <a:xfrm>
            <a:off x="3062749"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7" name="Textplatzhalter 12">
            <a:extLst>
              <a:ext uri="{FF2B5EF4-FFF2-40B4-BE49-F238E27FC236}">
                <a16:creationId xmlns:a16="http://schemas.microsoft.com/office/drawing/2014/main" id="{772A5BE4-E19D-4F69-B0DC-68F2D4BBB8DB}"/>
              </a:ext>
            </a:extLst>
          </p:cNvPr>
          <p:cNvSpPr>
            <a:spLocks noGrp="1"/>
          </p:cNvSpPr>
          <p:nvPr>
            <p:ph type="body" sz="quarter" idx="40" hasCustomPrompt="1"/>
          </p:nvPr>
        </p:nvSpPr>
        <p:spPr>
          <a:xfrm>
            <a:off x="3062749"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2" name="Rechteck 31">
            <a:extLst>
              <a:ext uri="{FF2B5EF4-FFF2-40B4-BE49-F238E27FC236}">
                <a16:creationId xmlns:a16="http://schemas.microsoft.com/office/drawing/2014/main" id="{BA680824-BA5C-4834-8168-2062094DA679}"/>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itel 1">
            <a:extLst>
              <a:ext uri="{FF2B5EF4-FFF2-40B4-BE49-F238E27FC236}">
                <a16:creationId xmlns:a16="http://schemas.microsoft.com/office/drawing/2014/main" id="{1D1770A0-7434-46FE-A647-8387CEA00D5A}"/>
              </a:ext>
            </a:extLst>
          </p:cNvPr>
          <p:cNvSpPr>
            <a:spLocks noGrp="1"/>
          </p:cNvSpPr>
          <p:nvPr>
            <p:ph type="title" hasCustomPrompt="1"/>
          </p:nvPr>
        </p:nvSpPr>
        <p:spPr>
          <a:xfrm>
            <a:off x="1487487" y="653735"/>
            <a:ext cx="10369551" cy="352934"/>
          </a:xfrm>
        </p:spPr>
        <p:txBody>
          <a:bodyPr/>
          <a:lstStyle>
            <a:lvl1pPr marL="0" indent="0" algn="l">
              <a:lnSpc>
                <a:spcPts val="1900"/>
              </a:lnSpc>
              <a:spcBef>
                <a:spcPts val="400"/>
              </a:spcBef>
              <a:buClr>
                <a:schemeClr val="accent1"/>
              </a:buClr>
              <a:buSzPct val="120000"/>
              <a:buFont typeface="Zapf Dingbats"/>
              <a:buNone/>
              <a:defRPr>
                <a:solidFill>
                  <a:schemeClr val="bg2"/>
                </a:solidFill>
              </a:defRPr>
            </a:lvl1pPr>
          </a:lstStyle>
          <a:p>
            <a:pPr marL="0" indent="0" algn="l">
              <a:lnSpc>
                <a:spcPts val="1900"/>
              </a:lnSpc>
              <a:spcBef>
                <a:spcPts val="400"/>
              </a:spcBef>
              <a:buClr>
                <a:schemeClr val="accent1"/>
              </a:buClr>
              <a:buSzPct val="120000"/>
              <a:buFont typeface="Zapf Dingbats"/>
              <a:buNone/>
            </a:pPr>
            <a:r>
              <a:rPr lang="de-DE" sz="2400" dirty="0" err="1"/>
              <a:t>Your</a:t>
            </a:r>
            <a:r>
              <a:rPr lang="de-DE" sz="2400" dirty="0"/>
              <a:t> </a:t>
            </a:r>
            <a:r>
              <a:rPr lang="de-DE" sz="2400" dirty="0" err="1"/>
              <a:t>contacts</a:t>
            </a:r>
            <a:r>
              <a:rPr lang="de-DE" sz="2400" dirty="0"/>
              <a:t> at 4flow</a:t>
            </a:r>
          </a:p>
        </p:txBody>
      </p:sp>
      <p:cxnSp>
        <p:nvCxnSpPr>
          <p:cNvPr id="51" name="Gerade Verbindung 12">
            <a:extLst>
              <a:ext uri="{FF2B5EF4-FFF2-40B4-BE49-F238E27FC236}">
                <a16:creationId xmlns:a16="http://schemas.microsoft.com/office/drawing/2014/main" id="{789DE459-518B-48E4-B8F9-875E09D7F47E}"/>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6F54FA25-DFFE-4C85-9637-03B2F50E1293}"/>
              </a:ext>
            </a:extLst>
          </p:cNvPr>
          <p:cNvSpPr txBox="1"/>
          <p:nvPr userDrawn="1"/>
        </p:nvSpPr>
        <p:spPr>
          <a:xfrm>
            <a:off x="9551988" y="1808163"/>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6"/>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7" name="Gruppieren 26">
            <a:extLst>
              <a:ext uri="{FF2B5EF4-FFF2-40B4-BE49-F238E27FC236}">
                <a16:creationId xmlns:a16="http://schemas.microsoft.com/office/drawing/2014/main" id="{EE16F742-85B6-4E90-A2FC-070C1E4D89FC}"/>
              </a:ext>
            </a:extLst>
          </p:cNvPr>
          <p:cNvGrpSpPr/>
          <p:nvPr userDrawn="1"/>
        </p:nvGrpSpPr>
        <p:grpSpPr>
          <a:xfrm>
            <a:off x="9551987" y="4737100"/>
            <a:ext cx="2305050" cy="640235"/>
            <a:chOff x="9551987" y="4737100"/>
            <a:chExt cx="2305050" cy="640235"/>
          </a:xfrm>
        </p:grpSpPr>
        <p:sp>
          <p:nvSpPr>
            <p:cNvPr id="28" name="Textfeld 27">
              <a:extLst>
                <a:ext uri="{FF2B5EF4-FFF2-40B4-BE49-F238E27FC236}">
                  <a16:creationId xmlns:a16="http://schemas.microsoft.com/office/drawing/2014/main" id="{E3510B5F-2DB3-4949-B625-1EC79FBE1A7B}"/>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48" name="Textfeld 47">
              <a:extLst>
                <a:ext uri="{FF2B5EF4-FFF2-40B4-BE49-F238E27FC236}">
                  <a16:creationId xmlns:a16="http://schemas.microsoft.com/office/drawing/2014/main" id="{23EFDF60-7A5C-41D7-957A-3E7D3651FBD0}"/>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52" name="Grafik 51">
              <a:hlinkClick r:id="rId7"/>
              <a:extLst>
                <a:ext uri="{FF2B5EF4-FFF2-40B4-BE49-F238E27FC236}">
                  <a16:creationId xmlns:a16="http://schemas.microsoft.com/office/drawing/2014/main" id="{A31D0FF4-EA61-4B0A-8CC0-A2B724E1CC58}"/>
                </a:ext>
              </a:extLst>
            </p:cNvPr>
            <p:cNvPicPr>
              <a:picLocks noChangeAspect="1"/>
            </p:cNvPicPr>
            <p:nvPr userDrawn="1"/>
          </p:nvPicPr>
          <p:blipFill>
            <a:blip r:embed="rId8"/>
            <a:stretch>
              <a:fillRect/>
            </a:stretch>
          </p:blipFill>
          <p:spPr>
            <a:xfrm>
              <a:off x="9551987" y="4941688"/>
              <a:ext cx="509023" cy="432000"/>
            </a:xfrm>
            <a:prstGeom prst="rect">
              <a:avLst/>
            </a:prstGeom>
          </p:spPr>
        </p:pic>
      </p:grpSp>
    </p:spTree>
    <p:extLst>
      <p:ext uri="{BB962C8B-B14F-4D97-AF65-F5344CB8AC3E}">
        <p14:creationId xmlns:p14="http://schemas.microsoft.com/office/powerpoint/2010/main" val="1433344525"/>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act, no images, small color area">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CCB8348-F1A4-4D76-902B-CAF5BE3A3512}"/>
              </a:ext>
            </a:extLst>
          </p:cNvPr>
          <p:cNvGraphicFramePr>
            <a:graphicFrameLocks noChangeAspect="1"/>
          </p:cNvGraphicFramePr>
          <p:nvPr userDrawn="1">
            <p:custDataLst>
              <p:tags r:id="rId1"/>
            </p:custDataLst>
            <p:extLst>
              <p:ext uri="{D42A27DB-BD31-4B8C-83A1-F6EECF244321}">
                <p14:modId xmlns:p14="http://schemas.microsoft.com/office/powerpoint/2010/main" val="24925700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6" name="Objekt 5" hidden="1">
                        <a:extLst>
                          <a:ext uri="{FF2B5EF4-FFF2-40B4-BE49-F238E27FC236}">
                            <a16:creationId xmlns:a16="http://schemas.microsoft.com/office/drawing/2014/main" id="{ECCB8348-F1A4-4D76-902B-CAF5BE3A3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520BF42D-301D-4408-B8D7-39F3553E89D9}"/>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de-DE"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Textplatzhalter 7">
            <a:extLst>
              <a:ext uri="{FF2B5EF4-FFF2-40B4-BE49-F238E27FC236}">
                <a16:creationId xmlns:a16="http://schemas.microsoft.com/office/drawing/2014/main" id="{B65B57E9-B699-5E4F-A718-4A56DEA44CE8}"/>
              </a:ext>
            </a:extLst>
          </p:cNvPr>
          <p:cNvSpPr>
            <a:spLocks noGrp="1"/>
          </p:cNvSpPr>
          <p:nvPr>
            <p:ph type="body" sz="quarter" idx="16" hasCustomPrompt="1"/>
          </p:nvPr>
        </p:nvSpPr>
        <p:spPr>
          <a:xfrm>
            <a:off x="3948380" y="6281574"/>
            <a:ext cx="3300145" cy="480715"/>
          </a:xfrm>
          <a:noFill/>
          <a:ln>
            <a:noFill/>
          </a:ln>
        </p:spPr>
        <p:txBody>
          <a:bodyPr/>
          <a:lstStyle>
            <a:lvl1pPr marL="0" indent="0">
              <a:lnSpc>
                <a:spcPts val="1200"/>
              </a:lnSpc>
              <a:buNone/>
              <a:defRPr sz="1000"/>
            </a:lvl1pPr>
          </a:lstStyle>
          <a:p>
            <a:pPr lvl="0"/>
            <a:r>
              <a:rPr lang="de-DE" dirty="0"/>
              <a:t>Fußnote</a:t>
            </a:r>
          </a:p>
        </p:txBody>
      </p:sp>
      <p:sp>
        <p:nvSpPr>
          <p:cNvPr id="29" name="Textplatzhalter 29">
            <a:extLst>
              <a:ext uri="{FF2B5EF4-FFF2-40B4-BE49-F238E27FC236}">
                <a16:creationId xmlns:a16="http://schemas.microsoft.com/office/drawing/2014/main" id="{6E00D01F-E601-4FBD-A480-EEA60FFABACD}"/>
              </a:ext>
            </a:extLst>
          </p:cNvPr>
          <p:cNvSpPr>
            <a:spLocks noGrp="1"/>
          </p:cNvSpPr>
          <p:nvPr>
            <p:ph type="body" sz="quarter" idx="25" hasCustomPrompt="1"/>
          </p:nvPr>
        </p:nvSpPr>
        <p:spPr>
          <a:xfrm>
            <a:off x="1500188"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0" name="Textplatzhalter 29">
            <a:extLst>
              <a:ext uri="{FF2B5EF4-FFF2-40B4-BE49-F238E27FC236}">
                <a16:creationId xmlns:a16="http://schemas.microsoft.com/office/drawing/2014/main" id="{C3A5E446-85AE-42AE-8D94-284AA85234F2}"/>
              </a:ext>
            </a:extLst>
          </p:cNvPr>
          <p:cNvSpPr>
            <a:spLocks noGrp="1"/>
          </p:cNvSpPr>
          <p:nvPr>
            <p:ph type="body" sz="quarter" idx="26" hasCustomPrompt="1"/>
          </p:nvPr>
        </p:nvSpPr>
        <p:spPr>
          <a:xfrm>
            <a:off x="1497013"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1" name="Textplatzhalter 12">
            <a:extLst>
              <a:ext uri="{FF2B5EF4-FFF2-40B4-BE49-F238E27FC236}">
                <a16:creationId xmlns:a16="http://schemas.microsoft.com/office/drawing/2014/main" id="{ADBD85BF-955B-4616-A856-686D8D57B8E5}"/>
              </a:ext>
            </a:extLst>
          </p:cNvPr>
          <p:cNvSpPr>
            <a:spLocks noGrp="1"/>
          </p:cNvSpPr>
          <p:nvPr>
            <p:ph type="body" sz="quarter" idx="28" hasCustomPrompt="1"/>
          </p:nvPr>
        </p:nvSpPr>
        <p:spPr>
          <a:xfrm>
            <a:off x="1497013"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3" name="Textplatzhalter 29">
            <a:extLst>
              <a:ext uri="{FF2B5EF4-FFF2-40B4-BE49-F238E27FC236}">
                <a16:creationId xmlns:a16="http://schemas.microsoft.com/office/drawing/2014/main" id="{B4E29E0C-125F-4D52-B79E-AD2E8D3AB6F0}"/>
              </a:ext>
            </a:extLst>
          </p:cNvPr>
          <p:cNvSpPr>
            <a:spLocks noGrp="1"/>
          </p:cNvSpPr>
          <p:nvPr>
            <p:ph type="body" sz="quarter" idx="33" hasCustomPrompt="1"/>
          </p:nvPr>
        </p:nvSpPr>
        <p:spPr>
          <a:xfrm>
            <a:off x="1500188"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7" name="Textplatzhalter 29">
            <a:extLst>
              <a:ext uri="{FF2B5EF4-FFF2-40B4-BE49-F238E27FC236}">
                <a16:creationId xmlns:a16="http://schemas.microsoft.com/office/drawing/2014/main" id="{52F0B8CF-3073-49FB-8AAB-BCB91B8CEDB3}"/>
              </a:ext>
            </a:extLst>
          </p:cNvPr>
          <p:cNvSpPr>
            <a:spLocks noGrp="1"/>
          </p:cNvSpPr>
          <p:nvPr>
            <p:ph type="body" sz="quarter" idx="34" hasCustomPrompt="1"/>
          </p:nvPr>
        </p:nvSpPr>
        <p:spPr>
          <a:xfrm>
            <a:off x="1497013"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8" name="Textplatzhalter 29">
            <a:extLst>
              <a:ext uri="{FF2B5EF4-FFF2-40B4-BE49-F238E27FC236}">
                <a16:creationId xmlns:a16="http://schemas.microsoft.com/office/drawing/2014/main" id="{D3BE78CA-3F87-4E5F-AE33-1094E51512D9}"/>
              </a:ext>
            </a:extLst>
          </p:cNvPr>
          <p:cNvSpPr>
            <a:spLocks noGrp="1"/>
          </p:cNvSpPr>
          <p:nvPr>
            <p:ph type="body" sz="quarter" idx="35" hasCustomPrompt="1"/>
          </p:nvPr>
        </p:nvSpPr>
        <p:spPr>
          <a:xfrm>
            <a:off x="1497013"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39" name="Textplatzhalter 12">
            <a:extLst>
              <a:ext uri="{FF2B5EF4-FFF2-40B4-BE49-F238E27FC236}">
                <a16:creationId xmlns:a16="http://schemas.microsoft.com/office/drawing/2014/main" id="{8C5B2039-309B-4DE0-97F9-D28268779C9E}"/>
              </a:ext>
            </a:extLst>
          </p:cNvPr>
          <p:cNvSpPr>
            <a:spLocks noGrp="1"/>
          </p:cNvSpPr>
          <p:nvPr>
            <p:ph type="body" sz="quarter" idx="36" hasCustomPrompt="1"/>
          </p:nvPr>
        </p:nvSpPr>
        <p:spPr>
          <a:xfrm>
            <a:off x="1497013"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0" name="Textplatzhalter 29">
            <a:extLst>
              <a:ext uri="{FF2B5EF4-FFF2-40B4-BE49-F238E27FC236}">
                <a16:creationId xmlns:a16="http://schemas.microsoft.com/office/drawing/2014/main" id="{38CF3261-4DCD-4067-B5C9-2CD8E66EF6AE}"/>
              </a:ext>
            </a:extLst>
          </p:cNvPr>
          <p:cNvSpPr>
            <a:spLocks noGrp="1"/>
          </p:cNvSpPr>
          <p:nvPr>
            <p:ph type="body" sz="quarter" idx="37" hasCustomPrompt="1"/>
          </p:nvPr>
        </p:nvSpPr>
        <p:spPr>
          <a:xfrm>
            <a:off x="1500188"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1" name="Textplatzhalter 29">
            <a:extLst>
              <a:ext uri="{FF2B5EF4-FFF2-40B4-BE49-F238E27FC236}">
                <a16:creationId xmlns:a16="http://schemas.microsoft.com/office/drawing/2014/main" id="{F4BE878C-9EEF-4AC8-A7C4-AEC81258F0B7}"/>
              </a:ext>
            </a:extLst>
          </p:cNvPr>
          <p:cNvSpPr>
            <a:spLocks noGrp="1"/>
          </p:cNvSpPr>
          <p:nvPr>
            <p:ph type="body" sz="quarter" idx="38" hasCustomPrompt="1"/>
          </p:nvPr>
        </p:nvSpPr>
        <p:spPr>
          <a:xfrm>
            <a:off x="1497013"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2" name="Textplatzhalter 29">
            <a:extLst>
              <a:ext uri="{FF2B5EF4-FFF2-40B4-BE49-F238E27FC236}">
                <a16:creationId xmlns:a16="http://schemas.microsoft.com/office/drawing/2014/main" id="{A3DF7A7C-05BE-45C0-8F4E-CF8B1D9A8A71}"/>
              </a:ext>
            </a:extLst>
          </p:cNvPr>
          <p:cNvSpPr>
            <a:spLocks noGrp="1"/>
          </p:cNvSpPr>
          <p:nvPr>
            <p:ph type="body" sz="quarter" idx="39" hasCustomPrompt="1"/>
          </p:nvPr>
        </p:nvSpPr>
        <p:spPr>
          <a:xfrm>
            <a:off x="1497013"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3" name="Textplatzhalter 12">
            <a:extLst>
              <a:ext uri="{FF2B5EF4-FFF2-40B4-BE49-F238E27FC236}">
                <a16:creationId xmlns:a16="http://schemas.microsoft.com/office/drawing/2014/main" id="{521060E6-5623-4230-B381-95AE2135D2EA}"/>
              </a:ext>
            </a:extLst>
          </p:cNvPr>
          <p:cNvSpPr>
            <a:spLocks noGrp="1"/>
          </p:cNvSpPr>
          <p:nvPr>
            <p:ph type="body" sz="quarter" idx="40" hasCustomPrompt="1"/>
          </p:nvPr>
        </p:nvSpPr>
        <p:spPr>
          <a:xfrm>
            <a:off x="1497013"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4" name="Textplatzhalter 29">
            <a:extLst>
              <a:ext uri="{FF2B5EF4-FFF2-40B4-BE49-F238E27FC236}">
                <a16:creationId xmlns:a16="http://schemas.microsoft.com/office/drawing/2014/main" id="{DC7A4A88-2963-42D8-9243-5E52A85B7A58}"/>
              </a:ext>
            </a:extLst>
          </p:cNvPr>
          <p:cNvSpPr>
            <a:spLocks noGrp="1"/>
          </p:cNvSpPr>
          <p:nvPr>
            <p:ph type="body" sz="quarter" idx="27" hasCustomPrompt="1"/>
          </p:nvPr>
        </p:nvSpPr>
        <p:spPr>
          <a:xfrm>
            <a:off x="1497013"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7" name="Rechteck 46">
            <a:extLst>
              <a:ext uri="{FF2B5EF4-FFF2-40B4-BE49-F238E27FC236}">
                <a16:creationId xmlns:a16="http://schemas.microsoft.com/office/drawing/2014/main" id="{F854370B-76A6-4B4F-A472-BC788FDE4DD0}"/>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Titel 1">
            <a:extLst>
              <a:ext uri="{FF2B5EF4-FFF2-40B4-BE49-F238E27FC236}">
                <a16:creationId xmlns:a16="http://schemas.microsoft.com/office/drawing/2014/main" id="{2FD24763-3C3D-4016-9101-DB5895139B42}"/>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de-DE" dirty="0" err="1"/>
              <a:t>Your</a:t>
            </a:r>
            <a:r>
              <a:rPr lang="de-DE" dirty="0"/>
              <a:t> </a:t>
            </a:r>
            <a:r>
              <a:rPr lang="de-DE" dirty="0" err="1"/>
              <a:t>contacts</a:t>
            </a:r>
            <a:r>
              <a:rPr lang="de-DE" dirty="0"/>
              <a:t> at 4flow</a:t>
            </a:r>
          </a:p>
        </p:txBody>
      </p:sp>
      <p:cxnSp>
        <p:nvCxnSpPr>
          <p:cNvPr id="49" name="Gerade Verbindung 12">
            <a:extLst>
              <a:ext uri="{FF2B5EF4-FFF2-40B4-BE49-F238E27FC236}">
                <a16:creationId xmlns:a16="http://schemas.microsoft.com/office/drawing/2014/main" id="{E1AB8162-32CA-4421-AEB9-0408C4DB143A}"/>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6A043E46-2437-43A6-A8D3-84300397F4FF}"/>
              </a:ext>
            </a:extLst>
          </p:cNvPr>
          <p:cNvSpPr txBox="1"/>
          <p:nvPr userDrawn="1"/>
        </p:nvSpPr>
        <p:spPr>
          <a:xfrm>
            <a:off x="9551988" y="1808163"/>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6"/>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5" name="Gruppieren 24">
            <a:extLst>
              <a:ext uri="{FF2B5EF4-FFF2-40B4-BE49-F238E27FC236}">
                <a16:creationId xmlns:a16="http://schemas.microsoft.com/office/drawing/2014/main" id="{F7A28E73-606A-452E-9515-DB66A8C0CB6D}"/>
              </a:ext>
            </a:extLst>
          </p:cNvPr>
          <p:cNvGrpSpPr/>
          <p:nvPr userDrawn="1"/>
        </p:nvGrpSpPr>
        <p:grpSpPr>
          <a:xfrm>
            <a:off x="9551987" y="4737100"/>
            <a:ext cx="2305050" cy="640235"/>
            <a:chOff x="9551987" y="4737100"/>
            <a:chExt cx="2305050" cy="640235"/>
          </a:xfrm>
        </p:grpSpPr>
        <p:sp>
          <p:nvSpPr>
            <p:cNvPr id="26" name="Textfeld 25">
              <a:extLst>
                <a:ext uri="{FF2B5EF4-FFF2-40B4-BE49-F238E27FC236}">
                  <a16:creationId xmlns:a16="http://schemas.microsoft.com/office/drawing/2014/main" id="{03AB9BBA-A2F1-43A9-B0AD-E3C994876EEA}"/>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27" name="Textfeld 26">
              <a:extLst>
                <a:ext uri="{FF2B5EF4-FFF2-40B4-BE49-F238E27FC236}">
                  <a16:creationId xmlns:a16="http://schemas.microsoft.com/office/drawing/2014/main" id="{9A5EDA3A-C8DC-4409-8D7D-42E3C1AABAE6}"/>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28" name="Grafik 27">
              <a:hlinkClick r:id="rId7"/>
              <a:extLst>
                <a:ext uri="{FF2B5EF4-FFF2-40B4-BE49-F238E27FC236}">
                  <a16:creationId xmlns:a16="http://schemas.microsoft.com/office/drawing/2014/main" id="{98C49D30-D4B1-4917-B2C1-21DCAEF0D035}"/>
                </a:ext>
              </a:extLst>
            </p:cNvPr>
            <p:cNvPicPr>
              <a:picLocks noChangeAspect="1"/>
            </p:cNvPicPr>
            <p:nvPr userDrawn="1"/>
          </p:nvPicPr>
          <p:blipFill>
            <a:blip r:embed="rId8"/>
            <a:stretch>
              <a:fillRect/>
            </a:stretch>
          </p:blipFill>
          <p:spPr>
            <a:xfrm>
              <a:off x="9551987" y="4941688"/>
              <a:ext cx="509023" cy="432000"/>
            </a:xfrm>
            <a:prstGeom prst="rect">
              <a:avLst/>
            </a:prstGeom>
          </p:spPr>
        </p:pic>
      </p:grpSp>
    </p:spTree>
    <p:extLst>
      <p:ext uri="{BB962C8B-B14F-4D97-AF65-F5344CB8AC3E}">
        <p14:creationId xmlns:p14="http://schemas.microsoft.com/office/powerpoint/2010/main" val="1802009745"/>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act, lin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B10DB0-99EB-442C-8926-40C54E9725FB}"/>
              </a:ext>
            </a:extLst>
          </p:cNvPr>
          <p:cNvGraphicFramePr>
            <a:graphicFrameLocks noChangeAspect="1"/>
          </p:cNvGraphicFramePr>
          <p:nvPr userDrawn="1">
            <p:custDataLst>
              <p:tags r:id="rId1"/>
            </p:custDataLst>
            <p:extLst>
              <p:ext uri="{D42A27DB-BD31-4B8C-83A1-F6EECF244321}">
                <p14:modId xmlns:p14="http://schemas.microsoft.com/office/powerpoint/2010/main" val="36736482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2" name="Objekt 1" hidden="1">
                        <a:extLst>
                          <a:ext uri="{FF2B5EF4-FFF2-40B4-BE49-F238E27FC236}">
                            <a16:creationId xmlns:a16="http://schemas.microsoft.com/office/drawing/2014/main" id="{78B10DB0-99EB-442C-8926-40C54E9725F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feld 2">
            <a:extLst>
              <a:ext uri="{FF2B5EF4-FFF2-40B4-BE49-F238E27FC236}">
                <a16:creationId xmlns:a16="http://schemas.microsoft.com/office/drawing/2014/main" id="{FE40547A-2FF2-384D-A8F0-EB829EE33AF6}"/>
              </a:ext>
            </a:extLst>
          </p:cNvPr>
          <p:cNvSpPr txBox="1"/>
          <p:nvPr userDrawn="1"/>
        </p:nvSpPr>
        <p:spPr>
          <a:xfrm>
            <a:off x="1487488" y="662286"/>
            <a:ext cx="5753288" cy="252762"/>
          </a:xfrm>
          <a:prstGeom prst="rect">
            <a:avLst/>
          </a:prstGeom>
          <a:noFill/>
        </p:spPr>
        <p:txBody>
          <a:bodyPr wrap="square" lIns="0" tIns="0" rIns="0" bIns="0" rtlCol="0">
            <a:spAutoFit/>
          </a:bodyPr>
          <a:lstStyle/>
          <a:p>
            <a:pPr marL="0" indent="0" algn="l">
              <a:lnSpc>
                <a:spcPts val="1900"/>
              </a:lnSpc>
              <a:spcBef>
                <a:spcPts val="400"/>
              </a:spcBef>
              <a:buClr>
                <a:schemeClr val="accent1"/>
              </a:buClr>
              <a:buSzPct val="120000"/>
              <a:buFont typeface="Zapf Dingbats"/>
              <a:buNone/>
            </a:pPr>
            <a:r>
              <a:rPr lang="en-US" sz="2400" b="1" dirty="0">
                <a:solidFill>
                  <a:schemeClr val="tx2"/>
                </a:solidFill>
              </a:rPr>
              <a:t>Your contacts at 4flow</a:t>
            </a:r>
          </a:p>
        </p:txBody>
      </p:sp>
      <p:sp>
        <p:nvSpPr>
          <p:cNvPr id="30" name="Textfeld 29">
            <a:extLst>
              <a:ext uri="{FF2B5EF4-FFF2-40B4-BE49-F238E27FC236}">
                <a16:creationId xmlns:a16="http://schemas.microsoft.com/office/drawing/2014/main" id="{AB1B5C78-0435-48EB-A2D0-3EDEA7494817}"/>
              </a:ext>
            </a:extLst>
          </p:cNvPr>
          <p:cNvSpPr txBox="1"/>
          <p:nvPr userDrawn="1"/>
        </p:nvSpPr>
        <p:spPr>
          <a:xfrm>
            <a:off x="9551988" y="1822419"/>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5"/>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8" name="Gruppieren 27">
            <a:extLst>
              <a:ext uri="{FF2B5EF4-FFF2-40B4-BE49-F238E27FC236}">
                <a16:creationId xmlns:a16="http://schemas.microsoft.com/office/drawing/2014/main" id="{27A24B24-3364-477A-9846-6C99580ECFA0}"/>
              </a:ext>
            </a:extLst>
          </p:cNvPr>
          <p:cNvGrpSpPr/>
          <p:nvPr userDrawn="1"/>
        </p:nvGrpSpPr>
        <p:grpSpPr>
          <a:xfrm>
            <a:off x="9551987" y="4737100"/>
            <a:ext cx="2305050" cy="640235"/>
            <a:chOff x="9551987" y="4737100"/>
            <a:chExt cx="2305050" cy="640235"/>
          </a:xfrm>
        </p:grpSpPr>
        <p:sp>
          <p:nvSpPr>
            <p:cNvPr id="29" name="Textfeld 28">
              <a:extLst>
                <a:ext uri="{FF2B5EF4-FFF2-40B4-BE49-F238E27FC236}">
                  <a16:creationId xmlns:a16="http://schemas.microsoft.com/office/drawing/2014/main" id="{1C75467A-12D6-4E6A-A0FB-238E6141E9FD}"/>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34" name="Textfeld 33">
              <a:extLst>
                <a:ext uri="{FF2B5EF4-FFF2-40B4-BE49-F238E27FC236}">
                  <a16:creationId xmlns:a16="http://schemas.microsoft.com/office/drawing/2014/main" id="{2DA4D5D7-3449-4CAE-9B4A-67B226E8411A}"/>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5" name="Grafik 34">
              <a:hlinkClick r:id="rId6"/>
              <a:extLst>
                <a:ext uri="{FF2B5EF4-FFF2-40B4-BE49-F238E27FC236}">
                  <a16:creationId xmlns:a16="http://schemas.microsoft.com/office/drawing/2014/main" id="{A7FBA485-7403-48D4-BD30-126448C62E10}"/>
                </a:ext>
              </a:extLst>
            </p:cNvPr>
            <p:cNvPicPr>
              <a:picLocks noChangeAspect="1"/>
            </p:cNvPicPr>
            <p:nvPr userDrawn="1"/>
          </p:nvPicPr>
          <p:blipFill>
            <a:blip r:embed="rId7"/>
            <a:stretch>
              <a:fillRect/>
            </a:stretch>
          </p:blipFill>
          <p:spPr>
            <a:xfrm>
              <a:off x="9551987" y="4941688"/>
              <a:ext cx="509023" cy="432000"/>
            </a:xfrm>
            <a:prstGeom prst="rect">
              <a:avLst/>
            </a:prstGeom>
          </p:spPr>
        </p:pic>
      </p:grpSp>
      <p:sp>
        <p:nvSpPr>
          <p:cNvPr id="39" name="Bildplatzhalter 8">
            <a:extLst>
              <a:ext uri="{FF2B5EF4-FFF2-40B4-BE49-F238E27FC236}">
                <a16:creationId xmlns:a16="http://schemas.microsoft.com/office/drawing/2014/main" id="{D1F5CD1D-C854-454B-8EDA-F8A917B62117}"/>
              </a:ext>
            </a:extLst>
          </p:cNvPr>
          <p:cNvSpPr>
            <a:spLocks noGrp="1"/>
          </p:cNvSpPr>
          <p:nvPr>
            <p:ph type="pic" sz="quarter" idx="13"/>
          </p:nvPr>
        </p:nvSpPr>
        <p:spPr>
          <a:xfrm>
            <a:off x="1489075" y="184829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40" name="Bildplatzhalter 8">
            <a:extLst>
              <a:ext uri="{FF2B5EF4-FFF2-40B4-BE49-F238E27FC236}">
                <a16:creationId xmlns:a16="http://schemas.microsoft.com/office/drawing/2014/main" id="{9C207786-7848-4684-98CD-0CE4BD3174BD}"/>
              </a:ext>
            </a:extLst>
          </p:cNvPr>
          <p:cNvSpPr>
            <a:spLocks noGrp="1"/>
          </p:cNvSpPr>
          <p:nvPr>
            <p:ph type="pic" sz="quarter" idx="18"/>
          </p:nvPr>
        </p:nvSpPr>
        <p:spPr>
          <a:xfrm>
            <a:off x="1489075" y="328341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41" name="Bildplatzhalter 8">
            <a:extLst>
              <a:ext uri="{FF2B5EF4-FFF2-40B4-BE49-F238E27FC236}">
                <a16:creationId xmlns:a16="http://schemas.microsoft.com/office/drawing/2014/main" id="{B4D0E62C-03C8-452C-86EE-B3066A297022}"/>
              </a:ext>
            </a:extLst>
          </p:cNvPr>
          <p:cNvSpPr>
            <a:spLocks noGrp="1"/>
          </p:cNvSpPr>
          <p:nvPr>
            <p:ph type="pic" sz="quarter" idx="19"/>
          </p:nvPr>
        </p:nvSpPr>
        <p:spPr>
          <a:xfrm>
            <a:off x="1487488" y="471853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42" name="Textplatzhalter 29">
            <a:extLst>
              <a:ext uri="{FF2B5EF4-FFF2-40B4-BE49-F238E27FC236}">
                <a16:creationId xmlns:a16="http://schemas.microsoft.com/office/drawing/2014/main" id="{8EFA3A9F-F67A-44B6-894A-BED4BD1811F1}"/>
              </a:ext>
            </a:extLst>
          </p:cNvPr>
          <p:cNvSpPr>
            <a:spLocks noGrp="1"/>
          </p:cNvSpPr>
          <p:nvPr>
            <p:ph type="body" sz="quarter" idx="25" hasCustomPrompt="1"/>
          </p:nvPr>
        </p:nvSpPr>
        <p:spPr>
          <a:xfrm>
            <a:off x="3065924"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3" name="Textplatzhalter 29">
            <a:extLst>
              <a:ext uri="{FF2B5EF4-FFF2-40B4-BE49-F238E27FC236}">
                <a16:creationId xmlns:a16="http://schemas.microsoft.com/office/drawing/2014/main" id="{E3B7DE2C-B02C-4BD7-9C55-759F0B805A35}"/>
              </a:ext>
            </a:extLst>
          </p:cNvPr>
          <p:cNvSpPr>
            <a:spLocks noGrp="1"/>
          </p:cNvSpPr>
          <p:nvPr>
            <p:ph type="body" sz="quarter" idx="26" hasCustomPrompt="1"/>
          </p:nvPr>
        </p:nvSpPr>
        <p:spPr>
          <a:xfrm>
            <a:off x="3062749"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4" name="Textplatzhalter 29">
            <a:extLst>
              <a:ext uri="{FF2B5EF4-FFF2-40B4-BE49-F238E27FC236}">
                <a16:creationId xmlns:a16="http://schemas.microsoft.com/office/drawing/2014/main" id="{EC477471-108B-4F72-8344-8B86AB37E7B8}"/>
              </a:ext>
            </a:extLst>
          </p:cNvPr>
          <p:cNvSpPr>
            <a:spLocks noGrp="1"/>
          </p:cNvSpPr>
          <p:nvPr>
            <p:ph type="body" sz="quarter" idx="27" hasCustomPrompt="1"/>
          </p:nvPr>
        </p:nvSpPr>
        <p:spPr>
          <a:xfrm>
            <a:off x="3062749"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5" name="Textplatzhalter 12">
            <a:extLst>
              <a:ext uri="{FF2B5EF4-FFF2-40B4-BE49-F238E27FC236}">
                <a16:creationId xmlns:a16="http://schemas.microsoft.com/office/drawing/2014/main" id="{89AD709F-2542-42AF-81C9-4021D3B3DC42}"/>
              </a:ext>
            </a:extLst>
          </p:cNvPr>
          <p:cNvSpPr>
            <a:spLocks noGrp="1"/>
          </p:cNvSpPr>
          <p:nvPr>
            <p:ph type="body" sz="quarter" idx="28" hasCustomPrompt="1"/>
          </p:nvPr>
        </p:nvSpPr>
        <p:spPr>
          <a:xfrm>
            <a:off x="3062749"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6" name="Textplatzhalter 29">
            <a:extLst>
              <a:ext uri="{FF2B5EF4-FFF2-40B4-BE49-F238E27FC236}">
                <a16:creationId xmlns:a16="http://schemas.microsoft.com/office/drawing/2014/main" id="{89209CBB-7D97-49FE-9835-1DA96B0F8C7B}"/>
              </a:ext>
            </a:extLst>
          </p:cNvPr>
          <p:cNvSpPr>
            <a:spLocks noGrp="1"/>
          </p:cNvSpPr>
          <p:nvPr>
            <p:ph type="body" sz="quarter" idx="33" hasCustomPrompt="1"/>
          </p:nvPr>
        </p:nvSpPr>
        <p:spPr>
          <a:xfrm>
            <a:off x="3065924"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7" name="Textplatzhalter 29">
            <a:extLst>
              <a:ext uri="{FF2B5EF4-FFF2-40B4-BE49-F238E27FC236}">
                <a16:creationId xmlns:a16="http://schemas.microsoft.com/office/drawing/2014/main" id="{3100F6CA-EFB9-4F37-9A3E-8D7C4F7DFA28}"/>
              </a:ext>
            </a:extLst>
          </p:cNvPr>
          <p:cNvSpPr>
            <a:spLocks noGrp="1"/>
          </p:cNvSpPr>
          <p:nvPr>
            <p:ph type="body" sz="quarter" idx="34" hasCustomPrompt="1"/>
          </p:nvPr>
        </p:nvSpPr>
        <p:spPr>
          <a:xfrm>
            <a:off x="3062749"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8" name="Textplatzhalter 29">
            <a:extLst>
              <a:ext uri="{FF2B5EF4-FFF2-40B4-BE49-F238E27FC236}">
                <a16:creationId xmlns:a16="http://schemas.microsoft.com/office/drawing/2014/main" id="{DFEE1946-8B21-4ED8-9A77-3A24FEA5E425}"/>
              </a:ext>
            </a:extLst>
          </p:cNvPr>
          <p:cNvSpPr>
            <a:spLocks noGrp="1"/>
          </p:cNvSpPr>
          <p:nvPr>
            <p:ph type="body" sz="quarter" idx="35" hasCustomPrompt="1"/>
          </p:nvPr>
        </p:nvSpPr>
        <p:spPr>
          <a:xfrm>
            <a:off x="3062749"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9" name="Textplatzhalter 12">
            <a:extLst>
              <a:ext uri="{FF2B5EF4-FFF2-40B4-BE49-F238E27FC236}">
                <a16:creationId xmlns:a16="http://schemas.microsoft.com/office/drawing/2014/main" id="{4AA96A5D-9175-4AA5-A1FF-86CDB1B23D9D}"/>
              </a:ext>
            </a:extLst>
          </p:cNvPr>
          <p:cNvSpPr>
            <a:spLocks noGrp="1"/>
          </p:cNvSpPr>
          <p:nvPr>
            <p:ph type="body" sz="quarter" idx="36" hasCustomPrompt="1"/>
          </p:nvPr>
        </p:nvSpPr>
        <p:spPr>
          <a:xfrm>
            <a:off x="3062749"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50" name="Textplatzhalter 29">
            <a:extLst>
              <a:ext uri="{FF2B5EF4-FFF2-40B4-BE49-F238E27FC236}">
                <a16:creationId xmlns:a16="http://schemas.microsoft.com/office/drawing/2014/main" id="{E4E379C7-D915-43E9-B3CE-24ECE69FF0A6}"/>
              </a:ext>
            </a:extLst>
          </p:cNvPr>
          <p:cNvSpPr>
            <a:spLocks noGrp="1"/>
          </p:cNvSpPr>
          <p:nvPr>
            <p:ph type="body" sz="quarter" idx="37" hasCustomPrompt="1"/>
          </p:nvPr>
        </p:nvSpPr>
        <p:spPr>
          <a:xfrm>
            <a:off x="3065924"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51" name="Textplatzhalter 29">
            <a:extLst>
              <a:ext uri="{FF2B5EF4-FFF2-40B4-BE49-F238E27FC236}">
                <a16:creationId xmlns:a16="http://schemas.microsoft.com/office/drawing/2014/main" id="{20EFC3B1-3C30-489F-9B2B-D13DADCF8D91}"/>
              </a:ext>
            </a:extLst>
          </p:cNvPr>
          <p:cNvSpPr>
            <a:spLocks noGrp="1"/>
          </p:cNvSpPr>
          <p:nvPr>
            <p:ph type="body" sz="quarter" idx="38" hasCustomPrompt="1"/>
          </p:nvPr>
        </p:nvSpPr>
        <p:spPr>
          <a:xfrm>
            <a:off x="3062749"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52" name="Textplatzhalter 29">
            <a:extLst>
              <a:ext uri="{FF2B5EF4-FFF2-40B4-BE49-F238E27FC236}">
                <a16:creationId xmlns:a16="http://schemas.microsoft.com/office/drawing/2014/main" id="{261F5D14-8455-4598-9B68-19B067F1E0B4}"/>
              </a:ext>
            </a:extLst>
          </p:cNvPr>
          <p:cNvSpPr>
            <a:spLocks noGrp="1"/>
          </p:cNvSpPr>
          <p:nvPr>
            <p:ph type="body" sz="quarter" idx="39" hasCustomPrompt="1"/>
          </p:nvPr>
        </p:nvSpPr>
        <p:spPr>
          <a:xfrm>
            <a:off x="3062749"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53" name="Textplatzhalter 12">
            <a:extLst>
              <a:ext uri="{FF2B5EF4-FFF2-40B4-BE49-F238E27FC236}">
                <a16:creationId xmlns:a16="http://schemas.microsoft.com/office/drawing/2014/main" id="{82FA6A0D-74FF-4FB9-A670-B349554776DD}"/>
              </a:ext>
            </a:extLst>
          </p:cNvPr>
          <p:cNvSpPr>
            <a:spLocks noGrp="1"/>
          </p:cNvSpPr>
          <p:nvPr>
            <p:ph type="body" sz="quarter" idx="40" hasCustomPrompt="1"/>
          </p:nvPr>
        </p:nvSpPr>
        <p:spPr>
          <a:xfrm>
            <a:off x="3062749"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cxnSp>
        <p:nvCxnSpPr>
          <p:cNvPr id="25" name="Gerade Verbindung 12">
            <a:extLst>
              <a:ext uri="{FF2B5EF4-FFF2-40B4-BE49-F238E27FC236}">
                <a16:creationId xmlns:a16="http://schemas.microsoft.com/office/drawing/2014/main" id="{4362806D-0FB7-D9C9-DBB3-13A4A8526748}"/>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4200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laceholder image, white, 1 column">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D35D179-E9BA-497B-9AF8-3B3A1C112054}"/>
              </a:ext>
            </a:extLst>
          </p:cNvPr>
          <p:cNvGraphicFramePr>
            <a:graphicFrameLocks noChangeAspect="1"/>
          </p:cNvGraphicFramePr>
          <p:nvPr userDrawn="1">
            <p:custDataLst>
              <p:tags r:id="rId1"/>
            </p:custDataLst>
            <p:extLst>
              <p:ext uri="{D42A27DB-BD31-4B8C-83A1-F6EECF244321}">
                <p14:modId xmlns:p14="http://schemas.microsoft.com/office/powerpoint/2010/main" val="4086135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A900EDA9-1519-48B9-B6BA-F607B39ED4B7}"/>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4" name="Inhaltsplatzhalter 3">
            <a:extLst>
              <a:ext uri="{FF2B5EF4-FFF2-40B4-BE49-F238E27FC236}">
                <a16:creationId xmlns:a16="http://schemas.microsoft.com/office/drawing/2014/main" id="{34413171-28AB-2246-90D4-1D4B7B843DAE}"/>
              </a:ext>
            </a:extLst>
          </p:cNvPr>
          <p:cNvSpPr>
            <a:spLocks noGrp="1"/>
          </p:cNvSpPr>
          <p:nvPr>
            <p:ph sz="quarter" idx="18"/>
          </p:nvPr>
        </p:nvSpPr>
        <p:spPr>
          <a:xfrm>
            <a:off x="1487488" y="1808163"/>
            <a:ext cx="10369550" cy="4213225"/>
          </a:xfrm>
        </p:spPr>
        <p:txBody>
          <a:bodyPr numCol="1" spcCol="324000"/>
          <a:lstStyle>
            <a:lvl5pPr marL="987425" indent="-228600">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3861262666"/>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act, no images, lin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06993079-7C84-44C7-9BFF-C8A5B6D550F6}"/>
              </a:ext>
            </a:extLst>
          </p:cNvPr>
          <p:cNvGraphicFramePr>
            <a:graphicFrameLocks noChangeAspect="1"/>
          </p:cNvGraphicFramePr>
          <p:nvPr userDrawn="1">
            <p:custDataLst>
              <p:tags r:id="rId1"/>
            </p:custDataLst>
            <p:extLst>
              <p:ext uri="{D42A27DB-BD31-4B8C-83A1-F6EECF244321}">
                <p14:modId xmlns:p14="http://schemas.microsoft.com/office/powerpoint/2010/main" val="4067882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2" name="Objekt 1" hidden="1">
                        <a:extLst>
                          <a:ext uri="{FF2B5EF4-FFF2-40B4-BE49-F238E27FC236}">
                            <a16:creationId xmlns:a16="http://schemas.microsoft.com/office/drawing/2014/main" id="{06993079-7C84-44C7-9BFF-C8A5B6D550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feld 2">
            <a:extLst>
              <a:ext uri="{FF2B5EF4-FFF2-40B4-BE49-F238E27FC236}">
                <a16:creationId xmlns:a16="http://schemas.microsoft.com/office/drawing/2014/main" id="{FE40547A-2FF2-384D-A8F0-EB829EE33AF6}"/>
              </a:ext>
            </a:extLst>
          </p:cNvPr>
          <p:cNvSpPr txBox="1"/>
          <p:nvPr userDrawn="1"/>
        </p:nvSpPr>
        <p:spPr>
          <a:xfrm>
            <a:off x="1487488" y="662286"/>
            <a:ext cx="5753288" cy="252762"/>
          </a:xfrm>
          <a:prstGeom prst="rect">
            <a:avLst/>
          </a:prstGeom>
          <a:noFill/>
        </p:spPr>
        <p:txBody>
          <a:bodyPr wrap="square" lIns="0" tIns="0" rIns="0" bIns="0" rtlCol="0">
            <a:spAutoFit/>
          </a:bodyPr>
          <a:lstStyle/>
          <a:p>
            <a:pPr marL="0" indent="0" algn="l" defTabSz="914400" rtl="0" eaLnBrk="1" latinLnBrk="0" hangingPunct="1">
              <a:lnSpc>
                <a:spcPts val="1900"/>
              </a:lnSpc>
              <a:spcBef>
                <a:spcPts val="400"/>
              </a:spcBef>
              <a:buClr>
                <a:schemeClr val="accent1"/>
              </a:buClr>
              <a:buSzPct val="120000"/>
              <a:buFont typeface="Zapf Dingbats"/>
              <a:buNone/>
            </a:pPr>
            <a:r>
              <a:rPr lang="en-US" sz="2400" b="1" kern="1200" dirty="0">
                <a:solidFill>
                  <a:schemeClr val="tx2"/>
                </a:solidFill>
                <a:latin typeface="+mn-lt"/>
                <a:ea typeface="+mn-ea"/>
                <a:cs typeface="+mn-cs"/>
              </a:rPr>
              <a:t>Your contacts at 4flow</a:t>
            </a:r>
          </a:p>
        </p:txBody>
      </p:sp>
      <p:sp>
        <p:nvSpPr>
          <p:cNvPr id="28" name="Textfeld 27">
            <a:extLst>
              <a:ext uri="{FF2B5EF4-FFF2-40B4-BE49-F238E27FC236}">
                <a16:creationId xmlns:a16="http://schemas.microsoft.com/office/drawing/2014/main" id="{BFC95B08-A0CE-EC4C-9AED-0117A703380B}"/>
              </a:ext>
            </a:extLst>
          </p:cNvPr>
          <p:cNvSpPr txBox="1"/>
          <p:nvPr userDrawn="1"/>
        </p:nvSpPr>
        <p:spPr>
          <a:xfrm>
            <a:off x="9551988" y="1816360"/>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5"/>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9" name="Gruppieren 28">
            <a:extLst>
              <a:ext uri="{FF2B5EF4-FFF2-40B4-BE49-F238E27FC236}">
                <a16:creationId xmlns:a16="http://schemas.microsoft.com/office/drawing/2014/main" id="{DE1CC0FF-9699-49EF-845E-9C2F46D92DDF}"/>
              </a:ext>
            </a:extLst>
          </p:cNvPr>
          <p:cNvGrpSpPr/>
          <p:nvPr userDrawn="1"/>
        </p:nvGrpSpPr>
        <p:grpSpPr>
          <a:xfrm>
            <a:off x="9551987" y="4737100"/>
            <a:ext cx="2305050" cy="640235"/>
            <a:chOff x="9551987" y="4737100"/>
            <a:chExt cx="2305050" cy="640235"/>
          </a:xfrm>
        </p:grpSpPr>
        <p:sp>
          <p:nvSpPr>
            <p:cNvPr id="30" name="Textfeld 29">
              <a:extLst>
                <a:ext uri="{FF2B5EF4-FFF2-40B4-BE49-F238E27FC236}">
                  <a16:creationId xmlns:a16="http://schemas.microsoft.com/office/drawing/2014/main" id="{06B24B8E-3395-4251-9452-F3EAE3AF1085}"/>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31" name="Textfeld 30">
              <a:extLst>
                <a:ext uri="{FF2B5EF4-FFF2-40B4-BE49-F238E27FC236}">
                  <a16:creationId xmlns:a16="http://schemas.microsoft.com/office/drawing/2014/main" id="{D0AD5DBA-A7DA-4C73-8D8F-D936CFC634FA}"/>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3" name="Grafik 32">
              <a:hlinkClick r:id="rId6"/>
              <a:extLst>
                <a:ext uri="{FF2B5EF4-FFF2-40B4-BE49-F238E27FC236}">
                  <a16:creationId xmlns:a16="http://schemas.microsoft.com/office/drawing/2014/main" id="{DE85B901-E74E-44C7-9BDC-859483319390}"/>
                </a:ext>
              </a:extLst>
            </p:cNvPr>
            <p:cNvPicPr>
              <a:picLocks noChangeAspect="1"/>
            </p:cNvPicPr>
            <p:nvPr userDrawn="1"/>
          </p:nvPicPr>
          <p:blipFill>
            <a:blip r:embed="rId7"/>
            <a:stretch>
              <a:fillRect/>
            </a:stretch>
          </p:blipFill>
          <p:spPr>
            <a:xfrm>
              <a:off x="9551987" y="4941688"/>
              <a:ext cx="509023" cy="432000"/>
            </a:xfrm>
            <a:prstGeom prst="rect">
              <a:avLst/>
            </a:prstGeom>
          </p:spPr>
        </p:pic>
      </p:grpSp>
      <p:sp>
        <p:nvSpPr>
          <p:cNvPr id="22" name="Textplatzhalter 29">
            <a:extLst>
              <a:ext uri="{FF2B5EF4-FFF2-40B4-BE49-F238E27FC236}">
                <a16:creationId xmlns:a16="http://schemas.microsoft.com/office/drawing/2014/main" id="{0649C09B-76A2-41E4-B875-99D58262CD6B}"/>
              </a:ext>
            </a:extLst>
          </p:cNvPr>
          <p:cNvSpPr>
            <a:spLocks noGrp="1"/>
          </p:cNvSpPr>
          <p:nvPr>
            <p:ph type="body" sz="quarter" idx="25" hasCustomPrompt="1"/>
          </p:nvPr>
        </p:nvSpPr>
        <p:spPr>
          <a:xfrm>
            <a:off x="1500188"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23" name="Textplatzhalter 29">
            <a:extLst>
              <a:ext uri="{FF2B5EF4-FFF2-40B4-BE49-F238E27FC236}">
                <a16:creationId xmlns:a16="http://schemas.microsoft.com/office/drawing/2014/main" id="{1DD1B96B-A6DA-40A6-9D74-1DFD6E4E556D}"/>
              </a:ext>
            </a:extLst>
          </p:cNvPr>
          <p:cNvSpPr>
            <a:spLocks noGrp="1"/>
          </p:cNvSpPr>
          <p:nvPr>
            <p:ph type="body" sz="quarter" idx="26" hasCustomPrompt="1"/>
          </p:nvPr>
        </p:nvSpPr>
        <p:spPr>
          <a:xfrm>
            <a:off x="1497013"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8" name="Textplatzhalter 12">
            <a:extLst>
              <a:ext uri="{FF2B5EF4-FFF2-40B4-BE49-F238E27FC236}">
                <a16:creationId xmlns:a16="http://schemas.microsoft.com/office/drawing/2014/main" id="{00982E24-0205-4275-888A-AEC8CC789E8B}"/>
              </a:ext>
            </a:extLst>
          </p:cNvPr>
          <p:cNvSpPr>
            <a:spLocks noGrp="1"/>
          </p:cNvSpPr>
          <p:nvPr>
            <p:ph type="body" sz="quarter" idx="28" hasCustomPrompt="1"/>
          </p:nvPr>
        </p:nvSpPr>
        <p:spPr>
          <a:xfrm>
            <a:off x="1497013"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9" name="Textplatzhalter 29">
            <a:extLst>
              <a:ext uri="{FF2B5EF4-FFF2-40B4-BE49-F238E27FC236}">
                <a16:creationId xmlns:a16="http://schemas.microsoft.com/office/drawing/2014/main" id="{400EC6B2-83B0-406F-8251-1EFF91DD7F75}"/>
              </a:ext>
            </a:extLst>
          </p:cNvPr>
          <p:cNvSpPr>
            <a:spLocks noGrp="1"/>
          </p:cNvSpPr>
          <p:nvPr>
            <p:ph type="body" sz="quarter" idx="33" hasCustomPrompt="1"/>
          </p:nvPr>
        </p:nvSpPr>
        <p:spPr>
          <a:xfrm>
            <a:off x="1500188"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0" name="Textplatzhalter 29">
            <a:extLst>
              <a:ext uri="{FF2B5EF4-FFF2-40B4-BE49-F238E27FC236}">
                <a16:creationId xmlns:a16="http://schemas.microsoft.com/office/drawing/2014/main" id="{F3585BF3-EC9A-4C5D-BC0B-15C881A4CD84}"/>
              </a:ext>
            </a:extLst>
          </p:cNvPr>
          <p:cNvSpPr>
            <a:spLocks noGrp="1"/>
          </p:cNvSpPr>
          <p:nvPr>
            <p:ph type="body" sz="quarter" idx="34" hasCustomPrompt="1"/>
          </p:nvPr>
        </p:nvSpPr>
        <p:spPr>
          <a:xfrm>
            <a:off x="1497013"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1" name="Textplatzhalter 29">
            <a:extLst>
              <a:ext uri="{FF2B5EF4-FFF2-40B4-BE49-F238E27FC236}">
                <a16:creationId xmlns:a16="http://schemas.microsoft.com/office/drawing/2014/main" id="{03276B28-1D81-4B94-8F92-2454997B3BAB}"/>
              </a:ext>
            </a:extLst>
          </p:cNvPr>
          <p:cNvSpPr>
            <a:spLocks noGrp="1"/>
          </p:cNvSpPr>
          <p:nvPr>
            <p:ph type="body" sz="quarter" idx="35" hasCustomPrompt="1"/>
          </p:nvPr>
        </p:nvSpPr>
        <p:spPr>
          <a:xfrm>
            <a:off x="1497013"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2" name="Textplatzhalter 12">
            <a:extLst>
              <a:ext uri="{FF2B5EF4-FFF2-40B4-BE49-F238E27FC236}">
                <a16:creationId xmlns:a16="http://schemas.microsoft.com/office/drawing/2014/main" id="{7CD48540-0D53-4A62-8BEA-6CA081659DEA}"/>
              </a:ext>
            </a:extLst>
          </p:cNvPr>
          <p:cNvSpPr>
            <a:spLocks noGrp="1"/>
          </p:cNvSpPr>
          <p:nvPr>
            <p:ph type="body" sz="quarter" idx="36" hasCustomPrompt="1"/>
          </p:nvPr>
        </p:nvSpPr>
        <p:spPr>
          <a:xfrm>
            <a:off x="1497013"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3" name="Textplatzhalter 29">
            <a:extLst>
              <a:ext uri="{FF2B5EF4-FFF2-40B4-BE49-F238E27FC236}">
                <a16:creationId xmlns:a16="http://schemas.microsoft.com/office/drawing/2014/main" id="{FFCFE03F-831D-43A0-A376-2BD419414CA5}"/>
              </a:ext>
            </a:extLst>
          </p:cNvPr>
          <p:cNvSpPr>
            <a:spLocks noGrp="1"/>
          </p:cNvSpPr>
          <p:nvPr>
            <p:ph type="body" sz="quarter" idx="37" hasCustomPrompt="1"/>
          </p:nvPr>
        </p:nvSpPr>
        <p:spPr>
          <a:xfrm>
            <a:off x="1500188"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4" name="Textplatzhalter 29">
            <a:extLst>
              <a:ext uri="{FF2B5EF4-FFF2-40B4-BE49-F238E27FC236}">
                <a16:creationId xmlns:a16="http://schemas.microsoft.com/office/drawing/2014/main" id="{6D778961-D995-4DCD-BB40-F0C358E428BE}"/>
              </a:ext>
            </a:extLst>
          </p:cNvPr>
          <p:cNvSpPr>
            <a:spLocks noGrp="1"/>
          </p:cNvSpPr>
          <p:nvPr>
            <p:ph type="body" sz="quarter" idx="38" hasCustomPrompt="1"/>
          </p:nvPr>
        </p:nvSpPr>
        <p:spPr>
          <a:xfrm>
            <a:off x="1497013"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5" name="Textplatzhalter 29">
            <a:extLst>
              <a:ext uri="{FF2B5EF4-FFF2-40B4-BE49-F238E27FC236}">
                <a16:creationId xmlns:a16="http://schemas.microsoft.com/office/drawing/2014/main" id="{EFDF5A37-5557-4C89-A4F8-7B9EE48136CC}"/>
              </a:ext>
            </a:extLst>
          </p:cNvPr>
          <p:cNvSpPr>
            <a:spLocks noGrp="1"/>
          </p:cNvSpPr>
          <p:nvPr>
            <p:ph type="body" sz="quarter" idx="39" hasCustomPrompt="1"/>
          </p:nvPr>
        </p:nvSpPr>
        <p:spPr>
          <a:xfrm>
            <a:off x="1497013"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6" name="Textplatzhalter 12">
            <a:extLst>
              <a:ext uri="{FF2B5EF4-FFF2-40B4-BE49-F238E27FC236}">
                <a16:creationId xmlns:a16="http://schemas.microsoft.com/office/drawing/2014/main" id="{CBCA72A6-D297-4F28-8E16-0575F10C2E79}"/>
              </a:ext>
            </a:extLst>
          </p:cNvPr>
          <p:cNvSpPr>
            <a:spLocks noGrp="1"/>
          </p:cNvSpPr>
          <p:nvPr>
            <p:ph type="body" sz="quarter" idx="40" hasCustomPrompt="1"/>
          </p:nvPr>
        </p:nvSpPr>
        <p:spPr>
          <a:xfrm>
            <a:off x="1497013"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7" name="Textplatzhalter 29">
            <a:extLst>
              <a:ext uri="{FF2B5EF4-FFF2-40B4-BE49-F238E27FC236}">
                <a16:creationId xmlns:a16="http://schemas.microsoft.com/office/drawing/2014/main" id="{0634D0DC-AFD6-4280-BC32-495889E50CC6}"/>
              </a:ext>
            </a:extLst>
          </p:cNvPr>
          <p:cNvSpPr>
            <a:spLocks noGrp="1"/>
          </p:cNvSpPr>
          <p:nvPr>
            <p:ph type="body" sz="quarter" idx="27" hasCustomPrompt="1"/>
          </p:nvPr>
        </p:nvSpPr>
        <p:spPr>
          <a:xfrm>
            <a:off x="1497013"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cxnSp>
        <p:nvCxnSpPr>
          <p:cNvPr id="25" name="Gerade Verbindung 12">
            <a:extLst>
              <a:ext uri="{FF2B5EF4-FFF2-40B4-BE49-F238E27FC236}">
                <a16:creationId xmlns:a16="http://schemas.microsoft.com/office/drawing/2014/main" id="{2483E861-C672-5C1D-E00F-330CE25C043C}"/>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486384"/>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act, whit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F3A91756-FFBD-454A-893A-99F36E539004}"/>
              </a:ext>
            </a:extLst>
          </p:cNvPr>
          <p:cNvGraphicFramePr>
            <a:graphicFrameLocks noChangeAspect="1"/>
          </p:cNvGraphicFramePr>
          <p:nvPr userDrawn="1">
            <p:custDataLst>
              <p:tags r:id="rId1"/>
            </p:custDataLst>
            <p:extLst>
              <p:ext uri="{D42A27DB-BD31-4B8C-83A1-F6EECF244321}">
                <p14:modId xmlns:p14="http://schemas.microsoft.com/office/powerpoint/2010/main" val="20043127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2" name="Objekt 1" hidden="1">
                        <a:extLst>
                          <a:ext uri="{FF2B5EF4-FFF2-40B4-BE49-F238E27FC236}">
                            <a16:creationId xmlns:a16="http://schemas.microsoft.com/office/drawing/2014/main" id="{F3A91756-FFBD-454A-893A-99F36E5390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feld 2">
            <a:extLst>
              <a:ext uri="{FF2B5EF4-FFF2-40B4-BE49-F238E27FC236}">
                <a16:creationId xmlns:a16="http://schemas.microsoft.com/office/drawing/2014/main" id="{FE40547A-2FF2-384D-A8F0-EB829EE33AF6}"/>
              </a:ext>
            </a:extLst>
          </p:cNvPr>
          <p:cNvSpPr txBox="1"/>
          <p:nvPr userDrawn="1"/>
        </p:nvSpPr>
        <p:spPr>
          <a:xfrm>
            <a:off x="1487488" y="662286"/>
            <a:ext cx="5753288" cy="252762"/>
          </a:xfrm>
          <a:prstGeom prst="rect">
            <a:avLst/>
          </a:prstGeom>
          <a:noFill/>
        </p:spPr>
        <p:txBody>
          <a:bodyPr wrap="square" lIns="0" tIns="0" rIns="0" bIns="0" rtlCol="0">
            <a:spAutoFit/>
          </a:bodyPr>
          <a:lstStyle/>
          <a:p>
            <a:pPr marL="0" indent="0" algn="l" defTabSz="914400" rtl="0" eaLnBrk="1" latinLnBrk="0" hangingPunct="1">
              <a:lnSpc>
                <a:spcPts val="1900"/>
              </a:lnSpc>
              <a:spcBef>
                <a:spcPts val="400"/>
              </a:spcBef>
              <a:buClr>
                <a:schemeClr val="accent1"/>
              </a:buClr>
              <a:buSzPct val="120000"/>
              <a:buFont typeface="Zapf Dingbats"/>
              <a:buNone/>
            </a:pPr>
            <a:r>
              <a:rPr lang="en-US" sz="2400" b="1" kern="1200" dirty="0">
                <a:solidFill>
                  <a:schemeClr val="tx2"/>
                </a:solidFill>
                <a:latin typeface="+mn-lt"/>
                <a:ea typeface="+mn-ea"/>
                <a:cs typeface="+mn-cs"/>
              </a:rPr>
              <a:t>Your contacts at 4flow</a:t>
            </a:r>
          </a:p>
        </p:txBody>
      </p:sp>
      <p:sp>
        <p:nvSpPr>
          <p:cNvPr id="30" name="Textfeld 29">
            <a:extLst>
              <a:ext uri="{FF2B5EF4-FFF2-40B4-BE49-F238E27FC236}">
                <a16:creationId xmlns:a16="http://schemas.microsoft.com/office/drawing/2014/main" id="{DA909310-9F82-45CC-85DF-6D7528407F8E}"/>
              </a:ext>
            </a:extLst>
          </p:cNvPr>
          <p:cNvSpPr txBox="1"/>
          <p:nvPr userDrawn="1"/>
        </p:nvSpPr>
        <p:spPr>
          <a:xfrm>
            <a:off x="9551988" y="1816360"/>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5"/>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8" name="Gruppieren 27">
            <a:extLst>
              <a:ext uri="{FF2B5EF4-FFF2-40B4-BE49-F238E27FC236}">
                <a16:creationId xmlns:a16="http://schemas.microsoft.com/office/drawing/2014/main" id="{7223138C-E4CC-46E7-B2A1-0A7165EE2C27}"/>
              </a:ext>
            </a:extLst>
          </p:cNvPr>
          <p:cNvGrpSpPr/>
          <p:nvPr userDrawn="1"/>
        </p:nvGrpSpPr>
        <p:grpSpPr>
          <a:xfrm>
            <a:off x="9551987" y="4737100"/>
            <a:ext cx="2305050" cy="640235"/>
            <a:chOff x="9551987" y="4737100"/>
            <a:chExt cx="2305050" cy="640235"/>
          </a:xfrm>
        </p:grpSpPr>
        <p:sp>
          <p:nvSpPr>
            <p:cNvPr id="29" name="Textfeld 28">
              <a:extLst>
                <a:ext uri="{FF2B5EF4-FFF2-40B4-BE49-F238E27FC236}">
                  <a16:creationId xmlns:a16="http://schemas.microsoft.com/office/drawing/2014/main" id="{7F2F7AFE-0C6A-48F0-9A8C-EA2891F3F901}"/>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33" name="Textfeld 32">
              <a:extLst>
                <a:ext uri="{FF2B5EF4-FFF2-40B4-BE49-F238E27FC236}">
                  <a16:creationId xmlns:a16="http://schemas.microsoft.com/office/drawing/2014/main" id="{209D8730-256F-4F18-B751-1DDCFC51F359}"/>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4" name="Grafik 33">
              <a:hlinkClick r:id="rId6"/>
              <a:extLst>
                <a:ext uri="{FF2B5EF4-FFF2-40B4-BE49-F238E27FC236}">
                  <a16:creationId xmlns:a16="http://schemas.microsoft.com/office/drawing/2014/main" id="{76E73446-5558-44BC-A93D-1469203346E1}"/>
                </a:ext>
              </a:extLst>
            </p:cNvPr>
            <p:cNvPicPr>
              <a:picLocks noChangeAspect="1"/>
            </p:cNvPicPr>
            <p:nvPr userDrawn="1"/>
          </p:nvPicPr>
          <p:blipFill>
            <a:blip r:embed="rId7"/>
            <a:stretch>
              <a:fillRect/>
            </a:stretch>
          </p:blipFill>
          <p:spPr>
            <a:xfrm>
              <a:off x="9551987" y="4941688"/>
              <a:ext cx="509023" cy="432000"/>
            </a:xfrm>
            <a:prstGeom prst="rect">
              <a:avLst/>
            </a:prstGeom>
          </p:spPr>
        </p:pic>
      </p:grpSp>
      <p:sp>
        <p:nvSpPr>
          <p:cNvPr id="38" name="Bildplatzhalter 8">
            <a:extLst>
              <a:ext uri="{FF2B5EF4-FFF2-40B4-BE49-F238E27FC236}">
                <a16:creationId xmlns:a16="http://schemas.microsoft.com/office/drawing/2014/main" id="{92C5AEC6-8F8A-41CF-8529-41A70D64A2E7}"/>
              </a:ext>
            </a:extLst>
          </p:cNvPr>
          <p:cNvSpPr>
            <a:spLocks noGrp="1"/>
          </p:cNvSpPr>
          <p:nvPr>
            <p:ph type="pic" sz="quarter" idx="13"/>
          </p:nvPr>
        </p:nvSpPr>
        <p:spPr>
          <a:xfrm>
            <a:off x="1489075" y="184829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9" name="Bildplatzhalter 8">
            <a:extLst>
              <a:ext uri="{FF2B5EF4-FFF2-40B4-BE49-F238E27FC236}">
                <a16:creationId xmlns:a16="http://schemas.microsoft.com/office/drawing/2014/main" id="{0E6EFD28-1384-466A-858B-2F55BF8E44AE}"/>
              </a:ext>
            </a:extLst>
          </p:cNvPr>
          <p:cNvSpPr>
            <a:spLocks noGrp="1"/>
          </p:cNvSpPr>
          <p:nvPr>
            <p:ph type="pic" sz="quarter" idx="18"/>
          </p:nvPr>
        </p:nvSpPr>
        <p:spPr>
          <a:xfrm>
            <a:off x="1489075" y="328341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40" name="Bildplatzhalter 8">
            <a:extLst>
              <a:ext uri="{FF2B5EF4-FFF2-40B4-BE49-F238E27FC236}">
                <a16:creationId xmlns:a16="http://schemas.microsoft.com/office/drawing/2014/main" id="{3CE63D5E-C638-45CB-874B-E760D0CAA333}"/>
              </a:ext>
            </a:extLst>
          </p:cNvPr>
          <p:cNvSpPr>
            <a:spLocks noGrp="1"/>
          </p:cNvSpPr>
          <p:nvPr>
            <p:ph type="pic" sz="quarter" idx="19"/>
          </p:nvPr>
        </p:nvSpPr>
        <p:spPr>
          <a:xfrm>
            <a:off x="1487488" y="471853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41" name="Textplatzhalter 29">
            <a:extLst>
              <a:ext uri="{FF2B5EF4-FFF2-40B4-BE49-F238E27FC236}">
                <a16:creationId xmlns:a16="http://schemas.microsoft.com/office/drawing/2014/main" id="{266B54E9-EFB9-49BC-910E-D81AD5C50C6E}"/>
              </a:ext>
            </a:extLst>
          </p:cNvPr>
          <p:cNvSpPr>
            <a:spLocks noGrp="1"/>
          </p:cNvSpPr>
          <p:nvPr>
            <p:ph type="body" sz="quarter" idx="25" hasCustomPrompt="1"/>
          </p:nvPr>
        </p:nvSpPr>
        <p:spPr>
          <a:xfrm>
            <a:off x="3065924"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2" name="Textplatzhalter 29">
            <a:extLst>
              <a:ext uri="{FF2B5EF4-FFF2-40B4-BE49-F238E27FC236}">
                <a16:creationId xmlns:a16="http://schemas.microsoft.com/office/drawing/2014/main" id="{7DE8312C-F982-49FC-A6D4-8A2B0DFE190A}"/>
              </a:ext>
            </a:extLst>
          </p:cNvPr>
          <p:cNvSpPr>
            <a:spLocks noGrp="1"/>
          </p:cNvSpPr>
          <p:nvPr>
            <p:ph type="body" sz="quarter" idx="26" hasCustomPrompt="1"/>
          </p:nvPr>
        </p:nvSpPr>
        <p:spPr>
          <a:xfrm>
            <a:off x="3062749"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3" name="Textplatzhalter 29">
            <a:extLst>
              <a:ext uri="{FF2B5EF4-FFF2-40B4-BE49-F238E27FC236}">
                <a16:creationId xmlns:a16="http://schemas.microsoft.com/office/drawing/2014/main" id="{BE476A1F-C259-4F66-A283-D528F345EB32}"/>
              </a:ext>
            </a:extLst>
          </p:cNvPr>
          <p:cNvSpPr>
            <a:spLocks noGrp="1"/>
          </p:cNvSpPr>
          <p:nvPr>
            <p:ph type="body" sz="quarter" idx="27" hasCustomPrompt="1"/>
          </p:nvPr>
        </p:nvSpPr>
        <p:spPr>
          <a:xfrm>
            <a:off x="3062749"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4" name="Textplatzhalter 12">
            <a:extLst>
              <a:ext uri="{FF2B5EF4-FFF2-40B4-BE49-F238E27FC236}">
                <a16:creationId xmlns:a16="http://schemas.microsoft.com/office/drawing/2014/main" id="{2CEB6A68-3535-4625-A57E-908B68A80C9C}"/>
              </a:ext>
            </a:extLst>
          </p:cNvPr>
          <p:cNvSpPr>
            <a:spLocks noGrp="1"/>
          </p:cNvSpPr>
          <p:nvPr>
            <p:ph type="body" sz="quarter" idx="28" hasCustomPrompt="1"/>
          </p:nvPr>
        </p:nvSpPr>
        <p:spPr>
          <a:xfrm>
            <a:off x="3062749"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5" name="Textplatzhalter 29">
            <a:extLst>
              <a:ext uri="{FF2B5EF4-FFF2-40B4-BE49-F238E27FC236}">
                <a16:creationId xmlns:a16="http://schemas.microsoft.com/office/drawing/2014/main" id="{28DD775E-9E2F-4FCB-BA04-62C4D4A023BA}"/>
              </a:ext>
            </a:extLst>
          </p:cNvPr>
          <p:cNvSpPr>
            <a:spLocks noGrp="1"/>
          </p:cNvSpPr>
          <p:nvPr>
            <p:ph type="body" sz="quarter" idx="33" hasCustomPrompt="1"/>
          </p:nvPr>
        </p:nvSpPr>
        <p:spPr>
          <a:xfrm>
            <a:off x="3065924"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6" name="Textplatzhalter 29">
            <a:extLst>
              <a:ext uri="{FF2B5EF4-FFF2-40B4-BE49-F238E27FC236}">
                <a16:creationId xmlns:a16="http://schemas.microsoft.com/office/drawing/2014/main" id="{4020C8A2-1605-4CEB-B5C9-6AD21B6D559E}"/>
              </a:ext>
            </a:extLst>
          </p:cNvPr>
          <p:cNvSpPr>
            <a:spLocks noGrp="1"/>
          </p:cNvSpPr>
          <p:nvPr>
            <p:ph type="body" sz="quarter" idx="34" hasCustomPrompt="1"/>
          </p:nvPr>
        </p:nvSpPr>
        <p:spPr>
          <a:xfrm>
            <a:off x="3062749"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7" name="Textplatzhalter 29">
            <a:extLst>
              <a:ext uri="{FF2B5EF4-FFF2-40B4-BE49-F238E27FC236}">
                <a16:creationId xmlns:a16="http://schemas.microsoft.com/office/drawing/2014/main" id="{600B6A24-BC8C-4D51-B9FC-5E6CA4048A82}"/>
              </a:ext>
            </a:extLst>
          </p:cNvPr>
          <p:cNvSpPr>
            <a:spLocks noGrp="1"/>
          </p:cNvSpPr>
          <p:nvPr>
            <p:ph type="body" sz="quarter" idx="35" hasCustomPrompt="1"/>
          </p:nvPr>
        </p:nvSpPr>
        <p:spPr>
          <a:xfrm>
            <a:off x="3062749"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8" name="Textplatzhalter 12">
            <a:extLst>
              <a:ext uri="{FF2B5EF4-FFF2-40B4-BE49-F238E27FC236}">
                <a16:creationId xmlns:a16="http://schemas.microsoft.com/office/drawing/2014/main" id="{C176A699-6EB4-4E3B-86BA-989B98B693F3}"/>
              </a:ext>
            </a:extLst>
          </p:cNvPr>
          <p:cNvSpPr>
            <a:spLocks noGrp="1"/>
          </p:cNvSpPr>
          <p:nvPr>
            <p:ph type="body" sz="quarter" idx="36" hasCustomPrompt="1"/>
          </p:nvPr>
        </p:nvSpPr>
        <p:spPr>
          <a:xfrm>
            <a:off x="3062749"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9" name="Textplatzhalter 29">
            <a:extLst>
              <a:ext uri="{FF2B5EF4-FFF2-40B4-BE49-F238E27FC236}">
                <a16:creationId xmlns:a16="http://schemas.microsoft.com/office/drawing/2014/main" id="{977B8008-0CCF-413C-B226-CE079462D386}"/>
              </a:ext>
            </a:extLst>
          </p:cNvPr>
          <p:cNvSpPr>
            <a:spLocks noGrp="1"/>
          </p:cNvSpPr>
          <p:nvPr>
            <p:ph type="body" sz="quarter" idx="37" hasCustomPrompt="1"/>
          </p:nvPr>
        </p:nvSpPr>
        <p:spPr>
          <a:xfrm>
            <a:off x="3065924"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50" name="Textplatzhalter 29">
            <a:extLst>
              <a:ext uri="{FF2B5EF4-FFF2-40B4-BE49-F238E27FC236}">
                <a16:creationId xmlns:a16="http://schemas.microsoft.com/office/drawing/2014/main" id="{C286ADCF-3B23-458C-8F24-522521EE9104}"/>
              </a:ext>
            </a:extLst>
          </p:cNvPr>
          <p:cNvSpPr>
            <a:spLocks noGrp="1"/>
          </p:cNvSpPr>
          <p:nvPr>
            <p:ph type="body" sz="quarter" idx="38" hasCustomPrompt="1"/>
          </p:nvPr>
        </p:nvSpPr>
        <p:spPr>
          <a:xfrm>
            <a:off x="3062749"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51" name="Textplatzhalter 29">
            <a:extLst>
              <a:ext uri="{FF2B5EF4-FFF2-40B4-BE49-F238E27FC236}">
                <a16:creationId xmlns:a16="http://schemas.microsoft.com/office/drawing/2014/main" id="{75DF068A-5619-44E0-AEC6-45F3872DCBC5}"/>
              </a:ext>
            </a:extLst>
          </p:cNvPr>
          <p:cNvSpPr>
            <a:spLocks noGrp="1"/>
          </p:cNvSpPr>
          <p:nvPr>
            <p:ph type="body" sz="quarter" idx="39" hasCustomPrompt="1"/>
          </p:nvPr>
        </p:nvSpPr>
        <p:spPr>
          <a:xfrm>
            <a:off x="3062749"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52" name="Textplatzhalter 12">
            <a:extLst>
              <a:ext uri="{FF2B5EF4-FFF2-40B4-BE49-F238E27FC236}">
                <a16:creationId xmlns:a16="http://schemas.microsoft.com/office/drawing/2014/main" id="{3238DA67-BDB6-4187-8473-1886588D9DB4}"/>
              </a:ext>
            </a:extLst>
          </p:cNvPr>
          <p:cNvSpPr>
            <a:spLocks noGrp="1"/>
          </p:cNvSpPr>
          <p:nvPr>
            <p:ph type="body" sz="quarter" idx="40" hasCustomPrompt="1"/>
          </p:nvPr>
        </p:nvSpPr>
        <p:spPr>
          <a:xfrm>
            <a:off x="3062749"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Tree>
    <p:extLst>
      <p:ext uri="{BB962C8B-B14F-4D97-AF65-F5344CB8AC3E}">
        <p14:creationId xmlns:p14="http://schemas.microsoft.com/office/powerpoint/2010/main" val="871674011"/>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act, no images, whit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3E868C-83ED-4EF5-BACC-615F8A3A4184}"/>
              </a:ext>
            </a:extLst>
          </p:cNvPr>
          <p:cNvGraphicFramePr>
            <a:graphicFrameLocks noChangeAspect="1"/>
          </p:cNvGraphicFramePr>
          <p:nvPr userDrawn="1">
            <p:custDataLst>
              <p:tags r:id="rId1"/>
            </p:custDataLst>
            <p:extLst>
              <p:ext uri="{D42A27DB-BD31-4B8C-83A1-F6EECF244321}">
                <p14:modId xmlns:p14="http://schemas.microsoft.com/office/powerpoint/2010/main" val="15956435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2" name="Objekt 1" hidden="1">
                        <a:extLst>
                          <a:ext uri="{FF2B5EF4-FFF2-40B4-BE49-F238E27FC236}">
                            <a16:creationId xmlns:a16="http://schemas.microsoft.com/office/drawing/2014/main" id="{783E868C-83ED-4EF5-BACC-615F8A3A41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feld 2">
            <a:extLst>
              <a:ext uri="{FF2B5EF4-FFF2-40B4-BE49-F238E27FC236}">
                <a16:creationId xmlns:a16="http://schemas.microsoft.com/office/drawing/2014/main" id="{FE40547A-2FF2-384D-A8F0-EB829EE33AF6}"/>
              </a:ext>
            </a:extLst>
          </p:cNvPr>
          <p:cNvSpPr txBox="1"/>
          <p:nvPr userDrawn="1"/>
        </p:nvSpPr>
        <p:spPr>
          <a:xfrm>
            <a:off x="1487488" y="662286"/>
            <a:ext cx="5753288" cy="252762"/>
          </a:xfrm>
          <a:prstGeom prst="rect">
            <a:avLst/>
          </a:prstGeom>
          <a:noFill/>
        </p:spPr>
        <p:txBody>
          <a:bodyPr wrap="square" lIns="0" tIns="0" rIns="0" bIns="0" rtlCol="0">
            <a:spAutoFit/>
          </a:bodyPr>
          <a:lstStyle/>
          <a:p>
            <a:pPr marL="0" indent="0" algn="l" defTabSz="914400" rtl="0" eaLnBrk="1" latinLnBrk="0" hangingPunct="1">
              <a:lnSpc>
                <a:spcPts val="1900"/>
              </a:lnSpc>
              <a:spcBef>
                <a:spcPts val="400"/>
              </a:spcBef>
              <a:buClr>
                <a:schemeClr val="accent1"/>
              </a:buClr>
              <a:buSzPct val="120000"/>
              <a:buFont typeface="Zapf Dingbats"/>
              <a:buNone/>
            </a:pPr>
            <a:r>
              <a:rPr lang="en-US" sz="2400" b="1" kern="1200" dirty="0">
                <a:solidFill>
                  <a:schemeClr val="tx2"/>
                </a:solidFill>
                <a:latin typeface="+mn-lt"/>
                <a:ea typeface="+mn-ea"/>
                <a:cs typeface="+mn-cs"/>
              </a:rPr>
              <a:t>Your contacts at 4flow</a:t>
            </a:r>
          </a:p>
        </p:txBody>
      </p:sp>
      <p:sp>
        <p:nvSpPr>
          <p:cNvPr id="30" name="Textfeld 29">
            <a:extLst>
              <a:ext uri="{FF2B5EF4-FFF2-40B4-BE49-F238E27FC236}">
                <a16:creationId xmlns:a16="http://schemas.microsoft.com/office/drawing/2014/main" id="{63603092-FBA4-4D69-91BF-ABFBD7596062}"/>
              </a:ext>
            </a:extLst>
          </p:cNvPr>
          <p:cNvSpPr txBox="1"/>
          <p:nvPr userDrawn="1"/>
        </p:nvSpPr>
        <p:spPr>
          <a:xfrm>
            <a:off x="9551988" y="1816959"/>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5"/>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31" name="Gruppieren 30">
            <a:extLst>
              <a:ext uri="{FF2B5EF4-FFF2-40B4-BE49-F238E27FC236}">
                <a16:creationId xmlns:a16="http://schemas.microsoft.com/office/drawing/2014/main" id="{B1AB6711-1933-4FF8-8027-3BCE166FE45C}"/>
              </a:ext>
            </a:extLst>
          </p:cNvPr>
          <p:cNvGrpSpPr/>
          <p:nvPr userDrawn="1"/>
        </p:nvGrpSpPr>
        <p:grpSpPr>
          <a:xfrm>
            <a:off x="9551987" y="4737100"/>
            <a:ext cx="2305050" cy="640235"/>
            <a:chOff x="9551987" y="4737100"/>
            <a:chExt cx="2305050" cy="640235"/>
          </a:xfrm>
        </p:grpSpPr>
        <p:sp>
          <p:nvSpPr>
            <p:cNvPr id="32" name="Textfeld 31">
              <a:extLst>
                <a:ext uri="{FF2B5EF4-FFF2-40B4-BE49-F238E27FC236}">
                  <a16:creationId xmlns:a16="http://schemas.microsoft.com/office/drawing/2014/main" id="{C289D654-2060-4B6A-9A71-FCB9B087736A}"/>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36" name="Textfeld 35">
              <a:extLst>
                <a:ext uri="{FF2B5EF4-FFF2-40B4-BE49-F238E27FC236}">
                  <a16:creationId xmlns:a16="http://schemas.microsoft.com/office/drawing/2014/main" id="{611D05F0-C2C3-4E9A-82F6-8E77413CFF34}"/>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7" name="Grafik 36">
              <a:hlinkClick r:id="rId6"/>
              <a:extLst>
                <a:ext uri="{FF2B5EF4-FFF2-40B4-BE49-F238E27FC236}">
                  <a16:creationId xmlns:a16="http://schemas.microsoft.com/office/drawing/2014/main" id="{AA29A22E-1DFB-4193-A294-081F60BE9D3D}"/>
                </a:ext>
              </a:extLst>
            </p:cNvPr>
            <p:cNvPicPr>
              <a:picLocks noChangeAspect="1"/>
            </p:cNvPicPr>
            <p:nvPr userDrawn="1"/>
          </p:nvPicPr>
          <p:blipFill>
            <a:blip r:embed="rId7"/>
            <a:stretch>
              <a:fillRect/>
            </a:stretch>
          </p:blipFill>
          <p:spPr>
            <a:xfrm>
              <a:off x="9551987" y="4941688"/>
              <a:ext cx="509023" cy="432000"/>
            </a:xfrm>
            <a:prstGeom prst="rect">
              <a:avLst/>
            </a:prstGeom>
          </p:spPr>
        </p:pic>
      </p:grpSp>
      <p:sp>
        <p:nvSpPr>
          <p:cNvPr id="21" name="Textplatzhalter 29">
            <a:extLst>
              <a:ext uri="{FF2B5EF4-FFF2-40B4-BE49-F238E27FC236}">
                <a16:creationId xmlns:a16="http://schemas.microsoft.com/office/drawing/2014/main" id="{36DA550B-2103-4D10-9EE1-8EF714899464}"/>
              </a:ext>
            </a:extLst>
          </p:cNvPr>
          <p:cNvSpPr>
            <a:spLocks noGrp="1"/>
          </p:cNvSpPr>
          <p:nvPr>
            <p:ph type="body" sz="quarter" idx="25" hasCustomPrompt="1"/>
          </p:nvPr>
        </p:nvSpPr>
        <p:spPr>
          <a:xfrm>
            <a:off x="1500188"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22" name="Textplatzhalter 29">
            <a:extLst>
              <a:ext uri="{FF2B5EF4-FFF2-40B4-BE49-F238E27FC236}">
                <a16:creationId xmlns:a16="http://schemas.microsoft.com/office/drawing/2014/main" id="{866AE502-FBE3-4931-A9A3-2C43A404F2CB}"/>
              </a:ext>
            </a:extLst>
          </p:cNvPr>
          <p:cNvSpPr>
            <a:spLocks noGrp="1"/>
          </p:cNvSpPr>
          <p:nvPr>
            <p:ph type="body" sz="quarter" idx="26" hasCustomPrompt="1"/>
          </p:nvPr>
        </p:nvSpPr>
        <p:spPr>
          <a:xfrm>
            <a:off x="1497013"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23" name="Textplatzhalter 12">
            <a:extLst>
              <a:ext uri="{FF2B5EF4-FFF2-40B4-BE49-F238E27FC236}">
                <a16:creationId xmlns:a16="http://schemas.microsoft.com/office/drawing/2014/main" id="{8FCC43CD-F43D-4021-8718-88E3F3DBF7D2}"/>
              </a:ext>
            </a:extLst>
          </p:cNvPr>
          <p:cNvSpPr>
            <a:spLocks noGrp="1"/>
          </p:cNvSpPr>
          <p:nvPr>
            <p:ph type="body" sz="quarter" idx="28" hasCustomPrompt="1"/>
          </p:nvPr>
        </p:nvSpPr>
        <p:spPr>
          <a:xfrm>
            <a:off x="1497013"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5" name="Textplatzhalter 29">
            <a:extLst>
              <a:ext uri="{FF2B5EF4-FFF2-40B4-BE49-F238E27FC236}">
                <a16:creationId xmlns:a16="http://schemas.microsoft.com/office/drawing/2014/main" id="{354666A1-0845-402A-9046-C6D23FBE9CAE}"/>
              </a:ext>
            </a:extLst>
          </p:cNvPr>
          <p:cNvSpPr>
            <a:spLocks noGrp="1"/>
          </p:cNvSpPr>
          <p:nvPr>
            <p:ph type="body" sz="quarter" idx="33" hasCustomPrompt="1"/>
          </p:nvPr>
        </p:nvSpPr>
        <p:spPr>
          <a:xfrm>
            <a:off x="1500188"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8" name="Textplatzhalter 29">
            <a:extLst>
              <a:ext uri="{FF2B5EF4-FFF2-40B4-BE49-F238E27FC236}">
                <a16:creationId xmlns:a16="http://schemas.microsoft.com/office/drawing/2014/main" id="{638B8601-AED2-495C-8839-76DC9B8C8852}"/>
              </a:ext>
            </a:extLst>
          </p:cNvPr>
          <p:cNvSpPr>
            <a:spLocks noGrp="1"/>
          </p:cNvSpPr>
          <p:nvPr>
            <p:ph type="body" sz="quarter" idx="34" hasCustomPrompt="1"/>
          </p:nvPr>
        </p:nvSpPr>
        <p:spPr>
          <a:xfrm>
            <a:off x="1497013"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9" name="Textplatzhalter 29">
            <a:extLst>
              <a:ext uri="{FF2B5EF4-FFF2-40B4-BE49-F238E27FC236}">
                <a16:creationId xmlns:a16="http://schemas.microsoft.com/office/drawing/2014/main" id="{69DDE715-D99A-4693-A433-E11959117546}"/>
              </a:ext>
            </a:extLst>
          </p:cNvPr>
          <p:cNvSpPr>
            <a:spLocks noGrp="1"/>
          </p:cNvSpPr>
          <p:nvPr>
            <p:ph type="body" sz="quarter" idx="35" hasCustomPrompt="1"/>
          </p:nvPr>
        </p:nvSpPr>
        <p:spPr>
          <a:xfrm>
            <a:off x="1497013"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0" name="Textplatzhalter 12">
            <a:extLst>
              <a:ext uri="{FF2B5EF4-FFF2-40B4-BE49-F238E27FC236}">
                <a16:creationId xmlns:a16="http://schemas.microsoft.com/office/drawing/2014/main" id="{BFEA33CC-C708-4400-86D9-F47E05579A8C}"/>
              </a:ext>
            </a:extLst>
          </p:cNvPr>
          <p:cNvSpPr>
            <a:spLocks noGrp="1"/>
          </p:cNvSpPr>
          <p:nvPr>
            <p:ph type="body" sz="quarter" idx="36" hasCustomPrompt="1"/>
          </p:nvPr>
        </p:nvSpPr>
        <p:spPr>
          <a:xfrm>
            <a:off x="1497013"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1" name="Textplatzhalter 29">
            <a:extLst>
              <a:ext uri="{FF2B5EF4-FFF2-40B4-BE49-F238E27FC236}">
                <a16:creationId xmlns:a16="http://schemas.microsoft.com/office/drawing/2014/main" id="{6E471CB6-5600-47BA-B136-96D7B61EEE9A}"/>
              </a:ext>
            </a:extLst>
          </p:cNvPr>
          <p:cNvSpPr>
            <a:spLocks noGrp="1"/>
          </p:cNvSpPr>
          <p:nvPr>
            <p:ph type="body" sz="quarter" idx="37" hasCustomPrompt="1"/>
          </p:nvPr>
        </p:nvSpPr>
        <p:spPr>
          <a:xfrm>
            <a:off x="1500188"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2" name="Textplatzhalter 29">
            <a:extLst>
              <a:ext uri="{FF2B5EF4-FFF2-40B4-BE49-F238E27FC236}">
                <a16:creationId xmlns:a16="http://schemas.microsoft.com/office/drawing/2014/main" id="{D253EEA0-ED61-4104-93DF-55E5DFE63FF9}"/>
              </a:ext>
            </a:extLst>
          </p:cNvPr>
          <p:cNvSpPr>
            <a:spLocks noGrp="1"/>
          </p:cNvSpPr>
          <p:nvPr>
            <p:ph type="body" sz="quarter" idx="38" hasCustomPrompt="1"/>
          </p:nvPr>
        </p:nvSpPr>
        <p:spPr>
          <a:xfrm>
            <a:off x="1497013"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3" name="Textplatzhalter 29">
            <a:extLst>
              <a:ext uri="{FF2B5EF4-FFF2-40B4-BE49-F238E27FC236}">
                <a16:creationId xmlns:a16="http://schemas.microsoft.com/office/drawing/2014/main" id="{4912700A-4358-4E97-842B-25FDB01CCA74}"/>
              </a:ext>
            </a:extLst>
          </p:cNvPr>
          <p:cNvSpPr>
            <a:spLocks noGrp="1"/>
          </p:cNvSpPr>
          <p:nvPr>
            <p:ph type="body" sz="quarter" idx="39" hasCustomPrompt="1"/>
          </p:nvPr>
        </p:nvSpPr>
        <p:spPr>
          <a:xfrm>
            <a:off x="1497013"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4" name="Textplatzhalter 12">
            <a:extLst>
              <a:ext uri="{FF2B5EF4-FFF2-40B4-BE49-F238E27FC236}">
                <a16:creationId xmlns:a16="http://schemas.microsoft.com/office/drawing/2014/main" id="{6A97C4E3-CC08-4B5B-A717-1CB7C2AA9648}"/>
              </a:ext>
            </a:extLst>
          </p:cNvPr>
          <p:cNvSpPr>
            <a:spLocks noGrp="1"/>
          </p:cNvSpPr>
          <p:nvPr>
            <p:ph type="body" sz="quarter" idx="40" hasCustomPrompt="1"/>
          </p:nvPr>
        </p:nvSpPr>
        <p:spPr>
          <a:xfrm>
            <a:off x="1497013"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5" name="Textplatzhalter 29">
            <a:extLst>
              <a:ext uri="{FF2B5EF4-FFF2-40B4-BE49-F238E27FC236}">
                <a16:creationId xmlns:a16="http://schemas.microsoft.com/office/drawing/2014/main" id="{1304CDCA-03C4-4A8D-A148-A9F5F7FE54B5}"/>
              </a:ext>
            </a:extLst>
          </p:cNvPr>
          <p:cNvSpPr>
            <a:spLocks noGrp="1"/>
          </p:cNvSpPr>
          <p:nvPr>
            <p:ph type="body" sz="quarter" idx="27" hasCustomPrompt="1"/>
          </p:nvPr>
        </p:nvSpPr>
        <p:spPr>
          <a:xfrm>
            <a:off x="1497013"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Tree>
    <p:extLst>
      <p:ext uri="{BB962C8B-B14F-4D97-AF65-F5344CB8AC3E}">
        <p14:creationId xmlns:p14="http://schemas.microsoft.com/office/powerpoint/2010/main" val="394491224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final_slide_white">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823F77E-609A-504A-94E4-6AD2ED42BD1B}"/>
              </a:ext>
            </a:extLst>
          </p:cNvPr>
          <p:cNvPicPr>
            <a:picLocks noChangeAspect="1"/>
          </p:cNvPicPr>
          <p:nvPr/>
        </p:nvPicPr>
        <p:blipFill>
          <a:blip r:embed="rId2"/>
          <a:stretch>
            <a:fillRect/>
          </a:stretch>
        </p:blipFill>
        <p:spPr>
          <a:xfrm>
            <a:off x="6104919" y="836610"/>
            <a:ext cx="4989195" cy="652907"/>
          </a:xfrm>
          <a:prstGeom prst="rect">
            <a:avLst/>
          </a:prstGeom>
        </p:spPr>
      </p:pic>
      <p:pic>
        <p:nvPicPr>
          <p:cNvPr id="6" name="Grafik 5">
            <a:extLst>
              <a:ext uri="{FF2B5EF4-FFF2-40B4-BE49-F238E27FC236}">
                <a16:creationId xmlns:a16="http://schemas.microsoft.com/office/drawing/2014/main" id="{3B64D7C3-FE4B-E546-AC62-B2CCE3C328A2}"/>
              </a:ext>
            </a:extLst>
          </p:cNvPr>
          <p:cNvPicPr>
            <a:picLocks noChangeAspect="1"/>
          </p:cNvPicPr>
          <p:nvPr/>
        </p:nvPicPr>
        <p:blipFill>
          <a:blip r:embed="rId3"/>
          <a:srcRect/>
          <a:stretch/>
        </p:blipFill>
        <p:spPr>
          <a:xfrm>
            <a:off x="10804794" y="5089140"/>
            <a:ext cx="352425" cy="304800"/>
          </a:xfrm>
          <a:prstGeom prst="rect">
            <a:avLst/>
          </a:prstGeom>
        </p:spPr>
      </p:pic>
      <p:cxnSp>
        <p:nvCxnSpPr>
          <p:cNvPr id="8" name="Gerade Verbindung 7">
            <a:extLst>
              <a:ext uri="{FF2B5EF4-FFF2-40B4-BE49-F238E27FC236}">
                <a16:creationId xmlns:a16="http://schemas.microsoft.com/office/drawing/2014/main" id="{354A68D5-D4B1-ED41-B18D-205DCC04F94F}"/>
              </a:ext>
            </a:extLst>
          </p:cNvPr>
          <p:cNvCxnSpPr/>
          <p:nvPr/>
        </p:nvCxnSpPr>
        <p:spPr>
          <a:xfrm flipH="1">
            <a:off x="3792538" y="6021388"/>
            <a:ext cx="8399462" cy="0"/>
          </a:xfrm>
          <a:prstGeom prst="line">
            <a:avLst/>
          </a:prstGeom>
          <a:ln w="101600">
            <a:solidFill>
              <a:srgbClr val="FF5100"/>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6AB0937A-73A8-BB46-9161-1F82F2E46501}"/>
              </a:ext>
            </a:extLst>
          </p:cNvPr>
          <p:cNvSpPr txBox="1"/>
          <p:nvPr/>
        </p:nvSpPr>
        <p:spPr>
          <a:xfrm>
            <a:off x="7821504" y="5191486"/>
            <a:ext cx="3127749" cy="468783"/>
          </a:xfrm>
          <a:prstGeom prst="rect">
            <a:avLst/>
          </a:prstGeom>
          <a:noFill/>
        </p:spPr>
        <p:txBody>
          <a:bodyPr wrap="square" lIns="0" tIns="0" rIns="0" bIns="0" rtlCol="0">
            <a:spAutoFit/>
          </a:bodyPr>
          <a:lstStyle/>
          <a:p>
            <a:pPr marL="180000" indent="-180000" algn="l">
              <a:lnSpc>
                <a:spcPts val="1900"/>
              </a:lnSpc>
              <a:spcBef>
                <a:spcPts val="400"/>
              </a:spcBef>
            </a:pPr>
            <a:r>
              <a:rPr lang="en-US" sz="1450" b="0" u="none" dirty="0">
                <a:solidFill>
                  <a:srgbClr val="FC8D1A"/>
                </a:solidFill>
              </a:rPr>
              <a:t>www.4flow.com | 4flow on LinkedIn</a:t>
            </a:r>
          </a:p>
        </p:txBody>
      </p:sp>
      <p:sp>
        <p:nvSpPr>
          <p:cNvPr id="12" name="Textfeld 11">
            <a:extLst>
              <a:ext uri="{FF2B5EF4-FFF2-40B4-BE49-F238E27FC236}">
                <a16:creationId xmlns:a16="http://schemas.microsoft.com/office/drawing/2014/main" id="{1BB384A5-EE40-734E-B5B0-7084D684BBEB}"/>
              </a:ext>
            </a:extLst>
          </p:cNvPr>
          <p:cNvSpPr txBox="1"/>
          <p:nvPr/>
        </p:nvSpPr>
        <p:spPr>
          <a:xfrm>
            <a:off x="900223" y="3990753"/>
            <a:ext cx="288541" cy="225062"/>
          </a:xfrm>
          <a:prstGeom prst="rect">
            <a:avLst/>
          </a:prstGeom>
          <a:noFill/>
        </p:spPr>
        <p:txBody>
          <a:bodyPr wrap="none" lIns="0" tIns="0" rIns="0" bIns="0" rtlCol="0">
            <a:spAutoFit/>
          </a:bodyPr>
          <a:lstStyle/>
          <a:p>
            <a:pPr marL="285750" indent="-285750" algn="l">
              <a:lnSpc>
                <a:spcPts val="1900"/>
              </a:lnSpc>
              <a:spcBef>
                <a:spcPts val="400"/>
              </a:spcBef>
              <a:buClr>
                <a:schemeClr val="accent1"/>
              </a:buClr>
              <a:buSzPct val="120000"/>
              <a:buFont typeface="Zapf Dingbats"/>
              <a:buChar char="❯"/>
            </a:pPr>
            <a:endParaRPr lang="de-DE" sz="1450" dirty="0" err="1">
              <a:solidFill>
                <a:srgbClr val="000000"/>
              </a:solidFill>
            </a:endParaRPr>
          </a:p>
        </p:txBody>
      </p:sp>
      <p:pic>
        <p:nvPicPr>
          <p:cNvPr id="7" name="Grafik 6">
            <a:extLst>
              <a:ext uri="{FF2B5EF4-FFF2-40B4-BE49-F238E27FC236}">
                <a16:creationId xmlns:a16="http://schemas.microsoft.com/office/drawing/2014/main" id="{801BB925-889E-4E41-AB9C-22D213D2F543}"/>
              </a:ext>
            </a:extLst>
          </p:cNvPr>
          <p:cNvPicPr>
            <a:picLocks noChangeAspect="1"/>
          </p:cNvPicPr>
          <p:nvPr/>
        </p:nvPicPr>
        <p:blipFill>
          <a:blip r:embed="rId4"/>
          <a:srcRect/>
          <a:stretch/>
        </p:blipFill>
        <p:spPr>
          <a:xfrm>
            <a:off x="2657139" y="2252149"/>
            <a:ext cx="8419849" cy="758545"/>
          </a:xfrm>
          <a:prstGeom prst="rect">
            <a:avLst/>
          </a:prstGeom>
        </p:spPr>
      </p:pic>
    </p:spTree>
    <p:extLst>
      <p:ext uri="{BB962C8B-B14F-4D97-AF65-F5344CB8AC3E}">
        <p14:creationId xmlns:p14="http://schemas.microsoft.com/office/powerpoint/2010/main" val="1581362603"/>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final_slide_orange">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1BB384A5-EE40-734E-B5B0-7084D684BBEB}"/>
              </a:ext>
            </a:extLst>
          </p:cNvPr>
          <p:cNvSpPr txBox="1"/>
          <p:nvPr/>
        </p:nvSpPr>
        <p:spPr>
          <a:xfrm>
            <a:off x="900223" y="3990753"/>
            <a:ext cx="288541" cy="225062"/>
          </a:xfrm>
          <a:prstGeom prst="rect">
            <a:avLst/>
          </a:prstGeom>
          <a:noFill/>
        </p:spPr>
        <p:txBody>
          <a:bodyPr wrap="none" lIns="0" tIns="0" rIns="0" bIns="0" rtlCol="0">
            <a:spAutoFit/>
          </a:bodyPr>
          <a:lstStyle/>
          <a:p>
            <a:pPr marL="285750" indent="-285750" algn="l">
              <a:lnSpc>
                <a:spcPts val="1900"/>
              </a:lnSpc>
              <a:spcBef>
                <a:spcPts val="400"/>
              </a:spcBef>
              <a:buClr>
                <a:schemeClr val="accent1"/>
              </a:buClr>
              <a:buSzPct val="120000"/>
              <a:buFont typeface="Zapf Dingbats"/>
              <a:buChar char="❯"/>
            </a:pPr>
            <a:endParaRPr lang="de-DE" sz="1450" dirty="0" err="1">
              <a:solidFill>
                <a:srgbClr val="000000"/>
              </a:solidFill>
            </a:endParaRPr>
          </a:p>
        </p:txBody>
      </p:sp>
      <p:sp>
        <p:nvSpPr>
          <p:cNvPr id="9" name="Rechteck 8">
            <a:extLst>
              <a:ext uri="{FF2B5EF4-FFF2-40B4-BE49-F238E27FC236}">
                <a16:creationId xmlns:a16="http://schemas.microsoft.com/office/drawing/2014/main" id="{1479FA22-8508-4E05-8DB6-24CE4038D957}"/>
              </a:ext>
            </a:extLst>
          </p:cNvPr>
          <p:cNvSpPr/>
          <p:nvPr userDrawn="1"/>
        </p:nvSpPr>
        <p:spPr>
          <a:xfrm>
            <a:off x="1487488" y="0"/>
            <a:ext cx="10704512" cy="6021388"/>
          </a:xfrm>
          <a:prstGeom prst="rect">
            <a:avLst/>
          </a:prstGeom>
          <a:solidFill>
            <a:srgbClr val="FD82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   </a:t>
            </a:r>
          </a:p>
        </p:txBody>
      </p:sp>
      <p:pic>
        <p:nvPicPr>
          <p:cNvPr id="10" name="Grafik 9">
            <a:extLst>
              <a:ext uri="{FF2B5EF4-FFF2-40B4-BE49-F238E27FC236}">
                <a16:creationId xmlns:a16="http://schemas.microsoft.com/office/drawing/2014/main" id="{FE667BED-3A8E-47EB-BEE8-58543161E902}"/>
              </a:ext>
            </a:extLst>
          </p:cNvPr>
          <p:cNvPicPr>
            <a:picLocks noChangeAspect="1"/>
          </p:cNvPicPr>
          <p:nvPr userDrawn="1"/>
        </p:nvPicPr>
        <p:blipFill>
          <a:blip r:embed="rId2"/>
          <a:stretch>
            <a:fillRect/>
          </a:stretch>
        </p:blipFill>
        <p:spPr>
          <a:xfrm>
            <a:off x="6104919" y="836610"/>
            <a:ext cx="4989195" cy="652907"/>
          </a:xfrm>
          <a:prstGeom prst="rect">
            <a:avLst/>
          </a:prstGeom>
        </p:spPr>
      </p:pic>
      <p:pic>
        <p:nvPicPr>
          <p:cNvPr id="11" name="Grafik 10">
            <a:extLst>
              <a:ext uri="{FF2B5EF4-FFF2-40B4-BE49-F238E27FC236}">
                <a16:creationId xmlns:a16="http://schemas.microsoft.com/office/drawing/2014/main" id="{CCF2DE6E-E682-45E0-87B7-17EDC3BF7564}"/>
              </a:ext>
            </a:extLst>
          </p:cNvPr>
          <p:cNvPicPr>
            <a:picLocks noChangeAspect="1"/>
          </p:cNvPicPr>
          <p:nvPr userDrawn="1"/>
        </p:nvPicPr>
        <p:blipFill>
          <a:blip r:embed="rId3"/>
          <a:stretch>
            <a:fillRect/>
          </a:stretch>
        </p:blipFill>
        <p:spPr>
          <a:xfrm>
            <a:off x="10782658" y="5071888"/>
            <a:ext cx="355600" cy="304800"/>
          </a:xfrm>
          <a:prstGeom prst="rect">
            <a:avLst/>
          </a:prstGeom>
        </p:spPr>
      </p:pic>
      <p:cxnSp>
        <p:nvCxnSpPr>
          <p:cNvPr id="13" name="Gerade Verbindung 7">
            <a:extLst>
              <a:ext uri="{FF2B5EF4-FFF2-40B4-BE49-F238E27FC236}">
                <a16:creationId xmlns:a16="http://schemas.microsoft.com/office/drawing/2014/main" id="{9EC55315-BD07-45FD-A2C0-FC8988691222}"/>
              </a:ext>
            </a:extLst>
          </p:cNvPr>
          <p:cNvCxnSpPr/>
          <p:nvPr userDrawn="1"/>
        </p:nvCxnSpPr>
        <p:spPr>
          <a:xfrm flipH="1">
            <a:off x="3792538" y="6021388"/>
            <a:ext cx="8399462" cy="0"/>
          </a:xfrm>
          <a:prstGeom prst="line">
            <a:avLst/>
          </a:prstGeom>
          <a:ln w="101600">
            <a:solidFill>
              <a:srgbClr val="FF5100"/>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884F30E2-5B27-4650-8353-6949343B0CFF}"/>
              </a:ext>
            </a:extLst>
          </p:cNvPr>
          <p:cNvSpPr txBox="1"/>
          <p:nvPr userDrawn="1"/>
        </p:nvSpPr>
        <p:spPr>
          <a:xfrm>
            <a:off x="7800955" y="5191486"/>
            <a:ext cx="3127749" cy="468783"/>
          </a:xfrm>
          <a:prstGeom prst="rect">
            <a:avLst/>
          </a:prstGeom>
          <a:noFill/>
        </p:spPr>
        <p:txBody>
          <a:bodyPr wrap="square" lIns="0" tIns="0" rIns="0" bIns="0" rtlCol="0">
            <a:spAutoFit/>
          </a:bodyPr>
          <a:lstStyle/>
          <a:p>
            <a:pPr marL="180000" indent="-180000" algn="l">
              <a:lnSpc>
                <a:spcPts val="1900"/>
              </a:lnSpc>
              <a:spcBef>
                <a:spcPts val="400"/>
              </a:spcBef>
            </a:pPr>
            <a:r>
              <a:rPr lang="en-US" sz="1450" b="0" u="none" dirty="0">
                <a:solidFill>
                  <a:srgbClr val="FFD2B2"/>
                </a:solidFill>
                <a:hlinkClick r:id="rId4">
                  <a:extLst>
                    <a:ext uri="{A12FA001-AC4F-418D-AE19-62706E023703}">
                      <ahyp:hlinkClr xmlns:ahyp="http://schemas.microsoft.com/office/drawing/2018/hyperlinkcolor" val="tx"/>
                    </a:ext>
                  </a:extLst>
                </a:hlinkClick>
              </a:rPr>
              <a:t>www.4flow.com</a:t>
            </a:r>
            <a:r>
              <a:rPr lang="en-US" sz="1450" b="0" u="none" dirty="0">
                <a:solidFill>
                  <a:srgbClr val="FFD2B2"/>
                </a:solidFill>
              </a:rPr>
              <a:t> </a:t>
            </a:r>
            <a:r>
              <a:rPr lang="en-US" sz="1450" dirty="0">
                <a:solidFill>
                  <a:srgbClr val="FFD2B2"/>
                </a:solidFill>
              </a:rPr>
              <a:t>| 4flow on LinkedIn</a:t>
            </a:r>
          </a:p>
        </p:txBody>
      </p:sp>
      <p:pic>
        <p:nvPicPr>
          <p:cNvPr id="15" name="Grafik 14">
            <a:extLst>
              <a:ext uri="{FF2B5EF4-FFF2-40B4-BE49-F238E27FC236}">
                <a16:creationId xmlns:a16="http://schemas.microsoft.com/office/drawing/2014/main" id="{7AF0C84B-0DEE-4BEF-8715-4D329FEEDA9A}"/>
              </a:ext>
            </a:extLst>
          </p:cNvPr>
          <p:cNvPicPr>
            <a:picLocks noChangeAspect="1"/>
          </p:cNvPicPr>
          <p:nvPr userDrawn="1"/>
        </p:nvPicPr>
        <p:blipFill>
          <a:blip r:embed="rId5"/>
          <a:srcRect/>
          <a:stretch/>
        </p:blipFill>
        <p:spPr>
          <a:xfrm>
            <a:off x="2657139" y="2252149"/>
            <a:ext cx="8419849" cy="758545"/>
          </a:xfrm>
          <a:prstGeom prst="rect">
            <a:avLst/>
          </a:prstGeom>
        </p:spPr>
      </p:pic>
    </p:spTree>
    <p:extLst>
      <p:ext uri="{BB962C8B-B14F-4D97-AF65-F5344CB8AC3E}">
        <p14:creationId xmlns:p14="http://schemas.microsoft.com/office/powerpoint/2010/main" val="3807635988"/>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no imag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2AB81F62-B0D9-4C0F-A27A-3119B9F920A4}"/>
              </a:ext>
            </a:extLst>
          </p:cNvPr>
          <p:cNvGraphicFramePr>
            <a:graphicFrameLocks noChangeAspect="1"/>
          </p:cNvGraphicFramePr>
          <p:nvPr userDrawn="1">
            <p:custDataLst>
              <p:tags r:id="rId1"/>
            </p:custDataLst>
            <p:extLst>
              <p:ext uri="{D42A27DB-BD31-4B8C-83A1-F6EECF244321}">
                <p14:modId xmlns:p14="http://schemas.microsoft.com/office/powerpoint/2010/main" val="14458347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2" name="Objekt 1" hidden="1">
                        <a:extLst>
                          <a:ext uri="{FF2B5EF4-FFF2-40B4-BE49-F238E27FC236}">
                            <a16:creationId xmlns:a16="http://schemas.microsoft.com/office/drawing/2014/main" id="{2AB81F62-B0D9-4C0F-A27A-3119B9F920A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hteck 2">
            <a:extLst>
              <a:ext uri="{FF2B5EF4-FFF2-40B4-BE49-F238E27FC236}">
                <a16:creationId xmlns:a16="http://schemas.microsoft.com/office/drawing/2014/main" id="{424BB44C-CB23-064B-9091-28659C8E0BB9}"/>
              </a:ext>
            </a:extLst>
          </p:cNvPr>
          <p:cNvSpPr/>
          <p:nvPr userDrawn="1"/>
        </p:nvSpPr>
        <p:spPr>
          <a:xfrm>
            <a:off x="911225" y="1484313"/>
            <a:ext cx="11280775" cy="3575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Gerade Verbindung 4">
            <a:extLst>
              <a:ext uri="{FF2B5EF4-FFF2-40B4-BE49-F238E27FC236}">
                <a16:creationId xmlns:a16="http://schemas.microsoft.com/office/drawing/2014/main" id="{FD65D9F0-89A7-0046-84B6-0064FEF37A01}"/>
              </a:ext>
            </a:extLst>
          </p:cNvPr>
          <p:cNvCxnSpPr>
            <a:cxnSpLocks/>
          </p:cNvCxnSpPr>
          <p:nvPr userDrawn="1"/>
        </p:nvCxnSpPr>
        <p:spPr>
          <a:xfrm>
            <a:off x="0" y="5060197"/>
            <a:ext cx="9551988" cy="0"/>
          </a:xfrm>
          <a:prstGeom prst="line">
            <a:avLst/>
          </a:prstGeom>
          <a:ln w="825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platzhalter 20">
            <a:extLst>
              <a:ext uri="{FF2B5EF4-FFF2-40B4-BE49-F238E27FC236}">
                <a16:creationId xmlns:a16="http://schemas.microsoft.com/office/drawing/2014/main" id="{56946BB0-202A-264B-9B03-672AEB7A1E4F}"/>
              </a:ext>
            </a:extLst>
          </p:cNvPr>
          <p:cNvSpPr>
            <a:spLocks noGrp="1"/>
          </p:cNvSpPr>
          <p:nvPr>
            <p:ph type="body" sz="quarter" idx="10" hasCustomPrompt="1"/>
          </p:nvPr>
        </p:nvSpPr>
        <p:spPr>
          <a:xfrm>
            <a:off x="1500188" y="2495550"/>
            <a:ext cx="10283825" cy="320675"/>
          </a:xfrm>
        </p:spPr>
        <p:txBody>
          <a:bodyPr/>
          <a:lstStyle>
            <a:lvl1pPr marL="0" indent="0">
              <a:lnSpc>
                <a:spcPts val="3400"/>
              </a:lnSpc>
              <a:buNone/>
              <a:defRPr sz="2700" b="1">
                <a:solidFill>
                  <a:schemeClr val="accent1"/>
                </a:solidFill>
              </a:defRPr>
            </a:lvl1pPr>
          </a:lstStyle>
          <a:p>
            <a:pPr lvl="0"/>
            <a:r>
              <a:rPr lang="en-US" noProof="0" dirty="0" err="1"/>
              <a:t>Mastertitelformat</a:t>
            </a:r>
            <a:r>
              <a:rPr lang="en-US" noProof="0" dirty="0"/>
              <a:t> </a:t>
            </a:r>
            <a:r>
              <a:rPr lang="en-US" noProof="0" dirty="0" err="1"/>
              <a:t>bearbeiten</a:t>
            </a:r>
            <a:endParaRPr lang="en-US" noProof="0" dirty="0"/>
          </a:p>
        </p:txBody>
      </p:sp>
      <p:sp>
        <p:nvSpPr>
          <p:cNvPr id="7" name="Textplatzhalter 20">
            <a:extLst>
              <a:ext uri="{FF2B5EF4-FFF2-40B4-BE49-F238E27FC236}">
                <a16:creationId xmlns:a16="http://schemas.microsoft.com/office/drawing/2014/main" id="{5957AB4D-BB51-E149-942A-C287A3B18D84}"/>
              </a:ext>
            </a:extLst>
          </p:cNvPr>
          <p:cNvSpPr>
            <a:spLocks noGrp="1"/>
          </p:cNvSpPr>
          <p:nvPr>
            <p:ph type="body" sz="quarter" idx="11" hasCustomPrompt="1"/>
          </p:nvPr>
        </p:nvSpPr>
        <p:spPr>
          <a:xfrm>
            <a:off x="1500188" y="3000375"/>
            <a:ext cx="10283825" cy="428625"/>
          </a:xfrm>
        </p:spPr>
        <p:txBody>
          <a:bodyPr/>
          <a:lstStyle>
            <a:lvl1pPr marL="0" indent="0">
              <a:lnSpc>
                <a:spcPts val="3400"/>
              </a:lnSpc>
              <a:buNone/>
              <a:defRPr sz="2700" b="1">
                <a:solidFill>
                  <a:schemeClr val="accent1"/>
                </a:solidFill>
              </a:defRPr>
            </a:lvl1pPr>
          </a:lstStyle>
          <a:p>
            <a:pPr lvl="0"/>
            <a:r>
              <a:rPr lang="en-US" noProof="0" dirty="0" err="1"/>
              <a:t>Mastertitelformat</a:t>
            </a:r>
            <a:r>
              <a:rPr lang="en-US" noProof="0" dirty="0"/>
              <a:t> </a:t>
            </a:r>
            <a:r>
              <a:rPr lang="en-US" noProof="0" dirty="0" err="1"/>
              <a:t>bearbeiten</a:t>
            </a:r>
            <a:endParaRPr lang="en-US" noProof="0" dirty="0"/>
          </a:p>
        </p:txBody>
      </p:sp>
      <p:sp>
        <p:nvSpPr>
          <p:cNvPr id="9" name="Textplatzhalter 20">
            <a:extLst>
              <a:ext uri="{FF2B5EF4-FFF2-40B4-BE49-F238E27FC236}">
                <a16:creationId xmlns:a16="http://schemas.microsoft.com/office/drawing/2014/main" id="{465D2E1B-3CAF-5641-AA23-B7B44AF01173}"/>
              </a:ext>
            </a:extLst>
          </p:cNvPr>
          <p:cNvSpPr>
            <a:spLocks noGrp="1"/>
          </p:cNvSpPr>
          <p:nvPr>
            <p:ph type="body" sz="quarter" idx="12" hasCustomPrompt="1"/>
          </p:nvPr>
        </p:nvSpPr>
        <p:spPr>
          <a:xfrm>
            <a:off x="1487488" y="3509586"/>
            <a:ext cx="10283825" cy="428625"/>
          </a:xfrm>
        </p:spPr>
        <p:txBody>
          <a:bodyPr/>
          <a:lstStyle>
            <a:lvl1pPr marL="0" indent="0">
              <a:lnSpc>
                <a:spcPts val="3400"/>
              </a:lnSpc>
              <a:buNone/>
              <a:defRPr sz="2700">
                <a:solidFill>
                  <a:schemeClr val="bg1"/>
                </a:solidFill>
              </a:defRPr>
            </a:lvl1pPr>
          </a:lstStyle>
          <a:p>
            <a:pPr lvl="0"/>
            <a:r>
              <a:rPr lang="en-US" noProof="0"/>
              <a:t>Mastertitelformat bearbeiten</a:t>
            </a:r>
          </a:p>
        </p:txBody>
      </p:sp>
      <p:pic>
        <p:nvPicPr>
          <p:cNvPr id="10" name="Grafik 9">
            <a:extLst>
              <a:ext uri="{FF2B5EF4-FFF2-40B4-BE49-F238E27FC236}">
                <a16:creationId xmlns:a16="http://schemas.microsoft.com/office/drawing/2014/main" id="{9A180CB3-9C19-4ACD-894A-F40D89B057F1}"/>
              </a:ext>
            </a:extLst>
          </p:cNvPr>
          <p:cNvPicPr>
            <a:picLocks noChangeAspect="1"/>
          </p:cNvPicPr>
          <p:nvPr userDrawn="1"/>
        </p:nvPicPr>
        <p:blipFill>
          <a:blip r:embed="rId5"/>
          <a:stretch>
            <a:fillRect/>
          </a:stretch>
        </p:blipFill>
        <p:spPr>
          <a:xfrm>
            <a:off x="8400599" y="225425"/>
            <a:ext cx="3456439" cy="795530"/>
          </a:xfrm>
          <a:prstGeom prst="rect">
            <a:avLst/>
          </a:prstGeom>
        </p:spPr>
      </p:pic>
      <p:sp>
        <p:nvSpPr>
          <p:cNvPr id="11" name="Inhaltsplatzhalter 2">
            <a:extLst>
              <a:ext uri="{FF2B5EF4-FFF2-40B4-BE49-F238E27FC236}">
                <a16:creationId xmlns:a16="http://schemas.microsoft.com/office/drawing/2014/main" id="{D7451E40-0493-43DF-8469-783E57385123}"/>
              </a:ext>
            </a:extLst>
          </p:cNvPr>
          <p:cNvSpPr>
            <a:spLocks noGrp="1"/>
          </p:cNvSpPr>
          <p:nvPr>
            <p:ph sz="quarter" idx="14" hasCustomPrompt="1"/>
          </p:nvPr>
        </p:nvSpPr>
        <p:spPr>
          <a:xfrm>
            <a:off x="10110788" y="6021388"/>
            <a:ext cx="1746250" cy="611187"/>
          </a:xfrm>
        </p:spPr>
        <p:txBody>
          <a:bodyPr/>
          <a:lstStyle>
            <a:lvl1pPr marL="0" indent="0" algn="r">
              <a:buFontTx/>
              <a:buNone/>
              <a:defRPr/>
            </a:lvl1pPr>
          </a:lstStyle>
          <a:p>
            <a:pPr lvl="0"/>
            <a:r>
              <a:rPr lang="de-DE" dirty="0" err="1"/>
              <a:t>Placeholder</a:t>
            </a:r>
            <a:endParaRPr lang="de-DE" dirty="0"/>
          </a:p>
          <a:p>
            <a:pPr lvl="0"/>
            <a:r>
              <a:rPr lang="de-DE" dirty="0" err="1"/>
              <a:t>customer</a:t>
            </a:r>
            <a:r>
              <a:rPr lang="de-DE" dirty="0"/>
              <a:t> logo</a:t>
            </a:r>
          </a:p>
        </p:txBody>
      </p:sp>
    </p:spTree>
    <p:extLst>
      <p:ext uri="{BB962C8B-B14F-4D97-AF65-F5344CB8AC3E}">
        <p14:creationId xmlns:p14="http://schemas.microsoft.com/office/powerpoint/2010/main" val="2022726896"/>
      </p:ext>
    </p:extLst>
  </p:cSld>
  <p:clrMapOvr>
    <a:masterClrMapping/>
  </p:clrMapOvr>
  <p:extLst>
    <p:ext uri="{DCECCB84-F9BA-43D5-87BE-67443E8EF086}">
      <p15:sldGuideLst xmlns:p15="http://schemas.microsoft.com/office/powerpoint/2012/main">
        <p15:guide id="1" orient="horz" pos="2409">
          <p15:clr>
            <a:srgbClr val="FBAE40"/>
          </p15:clr>
        </p15:guide>
        <p15:guide id="2" orient="horz" pos="2092">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with imag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BE92FEB9-C6E0-4D4E-A373-419E793DB231}"/>
              </a:ext>
            </a:extLst>
          </p:cNvPr>
          <p:cNvGraphicFramePr>
            <a:graphicFrameLocks noChangeAspect="1"/>
          </p:cNvGraphicFramePr>
          <p:nvPr userDrawn="1">
            <p:custDataLst>
              <p:tags r:id="rId1"/>
            </p:custDataLst>
            <p:extLst>
              <p:ext uri="{D42A27DB-BD31-4B8C-83A1-F6EECF244321}">
                <p14:modId xmlns:p14="http://schemas.microsoft.com/office/powerpoint/2010/main" val="487138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2" name="Objekt 1" hidden="1">
                        <a:extLst>
                          <a:ext uri="{FF2B5EF4-FFF2-40B4-BE49-F238E27FC236}">
                            <a16:creationId xmlns:a16="http://schemas.microsoft.com/office/drawing/2014/main" id="{BE92FEB9-C6E0-4D4E-A373-419E793DB23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Bildplatzhalter 3">
            <a:extLst>
              <a:ext uri="{FF2B5EF4-FFF2-40B4-BE49-F238E27FC236}">
                <a16:creationId xmlns:a16="http://schemas.microsoft.com/office/drawing/2014/main" id="{20AFD61C-10A6-EA41-A930-652184CF94A9}"/>
              </a:ext>
            </a:extLst>
          </p:cNvPr>
          <p:cNvSpPr>
            <a:spLocks noGrp="1"/>
          </p:cNvSpPr>
          <p:nvPr>
            <p:ph type="pic" sz="quarter" idx="11" hasCustomPrompt="1"/>
          </p:nvPr>
        </p:nvSpPr>
        <p:spPr>
          <a:xfrm>
            <a:off x="0" y="4078287"/>
            <a:ext cx="9551988" cy="2779713"/>
          </a:xfrm>
        </p:spPr>
        <p:txBody>
          <a:bodyPr/>
          <a:lstStyle>
            <a:lvl1pPr>
              <a:buNone/>
              <a:defRPr/>
            </a:lvl1pPr>
          </a:lstStyle>
          <a:p>
            <a:r>
              <a:rPr lang="en-US"/>
              <a:t>Picture</a:t>
            </a:r>
            <a:endParaRPr lang="en-US" dirty="0"/>
          </a:p>
        </p:txBody>
      </p:sp>
      <p:sp>
        <p:nvSpPr>
          <p:cNvPr id="5" name="Rechteck 4">
            <a:extLst>
              <a:ext uri="{FF2B5EF4-FFF2-40B4-BE49-F238E27FC236}">
                <a16:creationId xmlns:a16="http://schemas.microsoft.com/office/drawing/2014/main" id="{39C803CA-46D7-F541-AA35-5795329A5B10}"/>
              </a:ext>
            </a:extLst>
          </p:cNvPr>
          <p:cNvSpPr/>
          <p:nvPr userDrawn="1"/>
        </p:nvSpPr>
        <p:spPr>
          <a:xfrm>
            <a:off x="911225" y="1484312"/>
            <a:ext cx="11280775" cy="3889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Gerade Verbindung 6">
            <a:extLst>
              <a:ext uri="{FF2B5EF4-FFF2-40B4-BE49-F238E27FC236}">
                <a16:creationId xmlns:a16="http://schemas.microsoft.com/office/drawing/2014/main" id="{B6C980B5-6924-334F-A938-C5B32FEA3B9D}"/>
              </a:ext>
            </a:extLst>
          </p:cNvPr>
          <p:cNvCxnSpPr>
            <a:cxnSpLocks/>
          </p:cNvCxnSpPr>
          <p:nvPr userDrawn="1"/>
        </p:nvCxnSpPr>
        <p:spPr>
          <a:xfrm>
            <a:off x="0" y="4034234"/>
            <a:ext cx="8401038" cy="0"/>
          </a:xfrm>
          <a:prstGeom prst="line">
            <a:avLst/>
          </a:prstGeom>
          <a:ln w="8255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platzhalter 20">
            <a:extLst>
              <a:ext uri="{FF2B5EF4-FFF2-40B4-BE49-F238E27FC236}">
                <a16:creationId xmlns:a16="http://schemas.microsoft.com/office/drawing/2014/main" id="{2ECB3D7B-24EB-A044-8C05-E54AABA4F717}"/>
              </a:ext>
            </a:extLst>
          </p:cNvPr>
          <p:cNvSpPr>
            <a:spLocks noGrp="1"/>
          </p:cNvSpPr>
          <p:nvPr>
            <p:ph type="body" sz="quarter" idx="10" hasCustomPrompt="1"/>
          </p:nvPr>
        </p:nvSpPr>
        <p:spPr>
          <a:xfrm>
            <a:off x="1500188" y="2136775"/>
            <a:ext cx="10283825" cy="320675"/>
          </a:xfrm>
        </p:spPr>
        <p:txBody>
          <a:bodyPr/>
          <a:lstStyle>
            <a:lvl1pPr marL="0" indent="0">
              <a:lnSpc>
                <a:spcPts val="3400"/>
              </a:lnSpc>
              <a:buNone/>
              <a:defRPr sz="2700" b="1">
                <a:solidFill>
                  <a:schemeClr val="accent1"/>
                </a:solidFill>
              </a:defRPr>
            </a:lvl1pPr>
          </a:lstStyle>
          <a:p>
            <a:pPr lvl="0"/>
            <a:r>
              <a:rPr lang="en-US" noProof="0" dirty="0" err="1"/>
              <a:t>Mastertitelformat</a:t>
            </a:r>
            <a:r>
              <a:rPr lang="en-US" noProof="0" dirty="0"/>
              <a:t> </a:t>
            </a:r>
            <a:r>
              <a:rPr lang="en-US" noProof="0" dirty="0" err="1"/>
              <a:t>bearbeiten</a:t>
            </a:r>
            <a:endParaRPr lang="en-US" noProof="0" dirty="0"/>
          </a:p>
        </p:txBody>
      </p:sp>
      <p:sp>
        <p:nvSpPr>
          <p:cNvPr id="10" name="Textplatzhalter 20">
            <a:extLst>
              <a:ext uri="{FF2B5EF4-FFF2-40B4-BE49-F238E27FC236}">
                <a16:creationId xmlns:a16="http://schemas.microsoft.com/office/drawing/2014/main" id="{A313512D-5CFC-C742-81DD-7B89FE14116D}"/>
              </a:ext>
            </a:extLst>
          </p:cNvPr>
          <p:cNvSpPr>
            <a:spLocks noGrp="1"/>
          </p:cNvSpPr>
          <p:nvPr>
            <p:ph type="body" sz="quarter" idx="12" hasCustomPrompt="1"/>
          </p:nvPr>
        </p:nvSpPr>
        <p:spPr>
          <a:xfrm>
            <a:off x="1500188" y="2641600"/>
            <a:ext cx="10283825" cy="428625"/>
          </a:xfrm>
        </p:spPr>
        <p:txBody>
          <a:bodyPr/>
          <a:lstStyle>
            <a:lvl1pPr marL="0" indent="0">
              <a:lnSpc>
                <a:spcPts val="3400"/>
              </a:lnSpc>
              <a:buNone/>
              <a:defRPr sz="2700" b="1">
                <a:solidFill>
                  <a:schemeClr val="accent1"/>
                </a:solidFill>
              </a:defRPr>
            </a:lvl1pPr>
          </a:lstStyle>
          <a:p>
            <a:pPr lvl="0"/>
            <a:r>
              <a:rPr lang="en-US" noProof="0"/>
              <a:t>Mastertitelformat bearbeiten</a:t>
            </a:r>
          </a:p>
        </p:txBody>
      </p:sp>
      <p:sp>
        <p:nvSpPr>
          <p:cNvPr id="11" name="Textplatzhalter 20">
            <a:extLst>
              <a:ext uri="{FF2B5EF4-FFF2-40B4-BE49-F238E27FC236}">
                <a16:creationId xmlns:a16="http://schemas.microsoft.com/office/drawing/2014/main" id="{8DC06275-5E56-5648-88B6-9CE8FE47D8B7}"/>
              </a:ext>
            </a:extLst>
          </p:cNvPr>
          <p:cNvSpPr>
            <a:spLocks noGrp="1"/>
          </p:cNvSpPr>
          <p:nvPr>
            <p:ph type="body" sz="quarter" idx="13" hasCustomPrompt="1"/>
          </p:nvPr>
        </p:nvSpPr>
        <p:spPr>
          <a:xfrm>
            <a:off x="1487488" y="3150811"/>
            <a:ext cx="10283825" cy="428625"/>
          </a:xfrm>
        </p:spPr>
        <p:txBody>
          <a:bodyPr/>
          <a:lstStyle>
            <a:lvl1pPr marL="0" indent="0">
              <a:lnSpc>
                <a:spcPts val="3400"/>
              </a:lnSpc>
              <a:buNone/>
              <a:defRPr sz="2700">
                <a:solidFill>
                  <a:schemeClr val="bg1"/>
                </a:solidFill>
              </a:defRPr>
            </a:lvl1pPr>
          </a:lstStyle>
          <a:p>
            <a:pPr lvl="0"/>
            <a:r>
              <a:rPr lang="en-US" noProof="0"/>
              <a:t>Masteruntertitelformat bearbeiten</a:t>
            </a:r>
          </a:p>
        </p:txBody>
      </p:sp>
      <p:pic>
        <p:nvPicPr>
          <p:cNvPr id="12" name="Grafik 11">
            <a:extLst>
              <a:ext uri="{FF2B5EF4-FFF2-40B4-BE49-F238E27FC236}">
                <a16:creationId xmlns:a16="http://schemas.microsoft.com/office/drawing/2014/main" id="{8E82FF05-E6BC-4B4C-9219-131B62D5A247}"/>
              </a:ext>
            </a:extLst>
          </p:cNvPr>
          <p:cNvPicPr>
            <a:picLocks noChangeAspect="1"/>
          </p:cNvPicPr>
          <p:nvPr userDrawn="1"/>
        </p:nvPicPr>
        <p:blipFill>
          <a:blip r:embed="rId5"/>
          <a:stretch>
            <a:fillRect/>
          </a:stretch>
        </p:blipFill>
        <p:spPr>
          <a:xfrm>
            <a:off x="8400599" y="225425"/>
            <a:ext cx="3456439" cy="795530"/>
          </a:xfrm>
          <a:prstGeom prst="rect">
            <a:avLst/>
          </a:prstGeom>
        </p:spPr>
      </p:pic>
      <p:sp>
        <p:nvSpPr>
          <p:cNvPr id="13" name="Inhaltsplatzhalter 2">
            <a:extLst>
              <a:ext uri="{FF2B5EF4-FFF2-40B4-BE49-F238E27FC236}">
                <a16:creationId xmlns:a16="http://schemas.microsoft.com/office/drawing/2014/main" id="{66397655-4FAD-42FB-A733-C15DE22F9286}"/>
              </a:ext>
            </a:extLst>
          </p:cNvPr>
          <p:cNvSpPr>
            <a:spLocks noGrp="1"/>
          </p:cNvSpPr>
          <p:nvPr>
            <p:ph sz="quarter" idx="14" hasCustomPrompt="1"/>
          </p:nvPr>
        </p:nvSpPr>
        <p:spPr>
          <a:xfrm>
            <a:off x="10110788" y="6021388"/>
            <a:ext cx="1746250" cy="611187"/>
          </a:xfrm>
        </p:spPr>
        <p:txBody>
          <a:bodyPr/>
          <a:lstStyle>
            <a:lvl1pPr marL="0" indent="0" algn="r">
              <a:buFontTx/>
              <a:buNone/>
              <a:defRPr/>
            </a:lvl1pPr>
          </a:lstStyle>
          <a:p>
            <a:pPr lvl="0"/>
            <a:r>
              <a:rPr lang="de-DE" dirty="0" err="1"/>
              <a:t>Placeholder</a:t>
            </a:r>
            <a:endParaRPr lang="de-DE" dirty="0"/>
          </a:p>
          <a:p>
            <a:pPr lvl="0"/>
            <a:r>
              <a:rPr lang="de-DE" dirty="0" err="1"/>
              <a:t>customer</a:t>
            </a:r>
            <a:r>
              <a:rPr lang="de-DE" dirty="0"/>
              <a:t> logo</a:t>
            </a:r>
          </a:p>
        </p:txBody>
      </p:sp>
    </p:spTree>
    <p:extLst>
      <p:ext uri="{BB962C8B-B14F-4D97-AF65-F5344CB8AC3E}">
        <p14:creationId xmlns:p14="http://schemas.microsoft.com/office/powerpoint/2010/main" val="2293606743"/>
      </p:ext>
    </p:extLst>
  </p:cSld>
  <p:clrMapOvr>
    <a:masterClrMapping/>
  </p:clrMapOvr>
  <p:extLst>
    <p:ext uri="{DCECCB84-F9BA-43D5-87BE-67443E8EF086}">
      <p15:sldGuideLst xmlns:p15="http://schemas.microsoft.com/office/powerpoint/2012/main">
        <p15:guide id="1" orient="horz" pos="1548">
          <p15:clr>
            <a:srgbClr val="FBAE40"/>
          </p15:clr>
        </p15:guide>
        <p15:guide id="2" orient="horz" pos="1865">
          <p15:clr>
            <a:srgbClr val="FBAE40"/>
          </p15:clr>
        </p15:guide>
        <p15:guide id="3" orient="horz" pos="218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2DBEDCF-0A67-4E00-8A1E-166679C45C0D}"/>
              </a:ext>
            </a:extLst>
          </p:cNvPr>
          <p:cNvGraphicFramePr>
            <a:graphicFrameLocks noChangeAspect="1"/>
          </p:cNvGraphicFramePr>
          <p:nvPr userDrawn="1">
            <p:custDataLst>
              <p:tags r:id="rId1"/>
            </p:custDataLst>
            <p:extLst>
              <p:ext uri="{D42A27DB-BD31-4B8C-83A1-F6EECF244321}">
                <p14:modId xmlns:p14="http://schemas.microsoft.com/office/powerpoint/2010/main" val="21558617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4" name="Objekt 3" hidden="1">
                        <a:extLst>
                          <a:ext uri="{FF2B5EF4-FFF2-40B4-BE49-F238E27FC236}">
                            <a16:creationId xmlns:a16="http://schemas.microsoft.com/office/drawing/2014/main" id="{22DBEDCF-0A67-4E00-8A1E-166679C45C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07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4987" y="1480209"/>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33315DEA-11A2-574F-8754-722C54E9EA53}"/>
              </a:ext>
            </a:extLst>
          </p:cNvPr>
          <p:cNvSpPr txBox="1"/>
          <p:nvPr userDrawn="1"/>
        </p:nvSpPr>
        <p:spPr>
          <a:xfrm>
            <a:off x="5355771" y="1934936"/>
            <a:ext cx="65" cy="225126"/>
          </a:xfrm>
          <a:prstGeom prst="rect">
            <a:avLst/>
          </a:prstGeom>
          <a:noFill/>
        </p:spPr>
        <p:txBody>
          <a:bodyPr wrap="none" lIns="0" tIns="0" rIns="0" bIns="0" rtlCol="0">
            <a:spAutoFit/>
          </a:bodyPr>
          <a:lstStyle/>
          <a:p>
            <a:pPr marL="0" indent="0" algn="l">
              <a:lnSpc>
                <a:spcPts val="1900"/>
              </a:lnSpc>
              <a:spcBef>
                <a:spcPts val="400"/>
              </a:spcBef>
              <a:buClr>
                <a:schemeClr val="accent1"/>
              </a:buClr>
              <a:buSzPct val="120000"/>
              <a:buFont typeface="Zapf Dingbats"/>
              <a:buNone/>
            </a:pPr>
            <a:endParaRPr lang="en-US" sz="1450" dirty="0">
              <a:solidFill>
                <a:srgbClr val="000000"/>
              </a:solidFill>
            </a:endParaRPr>
          </a:p>
        </p:txBody>
      </p:sp>
      <p:sp>
        <p:nvSpPr>
          <p:cNvPr id="9" name="Textplatzhalter 6">
            <a:extLst>
              <a:ext uri="{FF2B5EF4-FFF2-40B4-BE49-F238E27FC236}">
                <a16:creationId xmlns:a16="http://schemas.microsoft.com/office/drawing/2014/main" id="{26954F45-76A2-4705-ABD9-B6BF2E2CA1EA}"/>
              </a:ext>
            </a:extLst>
          </p:cNvPr>
          <p:cNvSpPr>
            <a:spLocks noGrp="1"/>
          </p:cNvSpPr>
          <p:nvPr>
            <p:ph type="body" sz="quarter" idx="19" hasCustomPrompt="1"/>
          </p:nvPr>
        </p:nvSpPr>
        <p:spPr>
          <a:xfrm>
            <a:off x="4367213" y="1808162"/>
            <a:ext cx="7489825" cy="4213225"/>
          </a:xfrm>
        </p:spPr>
        <p:txBody>
          <a:bodyPr numCol="1" spcCol="324000">
            <a:noAutofit/>
          </a:bodyPr>
          <a:lstStyle>
            <a:lvl1pPr marL="356400" indent="-356400">
              <a:spcBef>
                <a:spcPts val="900"/>
              </a:spcBef>
              <a:buClr>
                <a:schemeClr val="bg2">
                  <a:lumMod val="65000"/>
                </a:schemeClr>
              </a:buClr>
              <a:buSzPct val="85000"/>
              <a:buFont typeface="+mj-lt"/>
              <a:buAutoNum type="arabicPeriod"/>
              <a:defRPr sz="1600" b="1">
                <a:solidFill>
                  <a:schemeClr val="bg2">
                    <a:lumMod val="65000"/>
                  </a:schemeClr>
                </a:solidFill>
              </a:defRPr>
            </a:lvl1pPr>
            <a:lvl2pPr marL="715963" indent="-355600">
              <a:spcBef>
                <a:spcPts val="900"/>
              </a:spcBef>
              <a:buClr>
                <a:schemeClr val="bg2">
                  <a:lumMod val="65000"/>
                </a:schemeClr>
              </a:buClr>
              <a:buSzPct val="85000"/>
              <a:buFont typeface="+mj-lt"/>
              <a:buAutoNum type="alphaLcParenR"/>
              <a:defRPr b="1">
                <a:solidFill>
                  <a:schemeClr val="bg2">
                    <a:lumMod val="65000"/>
                  </a:schemeClr>
                </a:solidFill>
              </a:defRPr>
            </a:lvl2pPr>
          </a:lstStyle>
          <a:p>
            <a:pPr lvl="0"/>
            <a:r>
              <a:rPr lang="en-US" dirty="0"/>
              <a:t>Agenda</a:t>
            </a:r>
          </a:p>
          <a:p>
            <a:pPr lvl="0"/>
            <a:r>
              <a:rPr lang="en-US" dirty="0"/>
              <a:t>Agenda</a:t>
            </a:r>
          </a:p>
          <a:p>
            <a:pPr lvl="0"/>
            <a:r>
              <a:rPr lang="en-US" dirty="0"/>
              <a:t>Agenda</a:t>
            </a:r>
          </a:p>
          <a:p>
            <a:pPr lvl="1"/>
            <a:r>
              <a:rPr lang="en-US" dirty="0"/>
              <a:t>Agenda</a:t>
            </a:r>
          </a:p>
          <a:p>
            <a:pPr lvl="1"/>
            <a:endParaRPr lang="en-US" dirty="0"/>
          </a:p>
          <a:p>
            <a:pPr lvl="1"/>
            <a:endParaRPr lang="en-US" dirty="0"/>
          </a:p>
          <a:p>
            <a:pPr lvl="1"/>
            <a:endParaRPr lang="en-US" dirty="0"/>
          </a:p>
          <a:p>
            <a:pPr lvl="0"/>
            <a:endParaRPr lang="en-US" dirty="0"/>
          </a:p>
          <a:p>
            <a:pPr lvl="0"/>
            <a:endParaRPr lang="en-US" dirty="0"/>
          </a:p>
        </p:txBody>
      </p:sp>
      <p:sp>
        <p:nvSpPr>
          <p:cNvPr id="12" name="Textfeld 11">
            <a:extLst>
              <a:ext uri="{FF2B5EF4-FFF2-40B4-BE49-F238E27FC236}">
                <a16:creationId xmlns:a16="http://schemas.microsoft.com/office/drawing/2014/main" id="{27B92A81-0A62-4EA6-8DBC-521C090310A0}"/>
              </a:ext>
            </a:extLst>
          </p:cNvPr>
          <p:cNvSpPr txBox="1"/>
          <p:nvPr userDrawn="1"/>
        </p:nvSpPr>
        <p:spPr>
          <a:xfrm>
            <a:off x="1487487" y="520385"/>
            <a:ext cx="10369551" cy="352934"/>
          </a:xfrm>
          <a:prstGeom prst="rect">
            <a:avLst/>
          </a:prstGeom>
        </p:spPr>
        <p:txBody>
          <a:bodyPr vert="horz" lIns="0" tIns="0" rIns="0" bIns="0" rtlCol="0" anchor="t" anchorCtr="0">
            <a:noAutofit/>
          </a:bodyPr>
          <a:lstStyle>
            <a:lvl1pPr>
              <a:lnSpc>
                <a:spcPts val="3300"/>
              </a:lnSpc>
              <a:spcBef>
                <a:spcPct val="0"/>
              </a:spcBef>
              <a:buNone/>
              <a:defRPr sz="2400" b="0" i="0">
                <a:solidFill>
                  <a:schemeClr val="bg2"/>
                </a:solidFill>
                <a:latin typeface="Arial" panose="020B0604020202020204" pitchFamily="34" charset="0"/>
                <a:ea typeface="+mj-ea"/>
                <a:cs typeface="Arial" panose="020B0604020202020204" pitchFamily="34" charset="0"/>
              </a:defRPr>
            </a:lvl1pPr>
          </a:lstStyle>
          <a:p>
            <a:pPr lvl="0"/>
            <a:r>
              <a:rPr lang="en-US" b="1" noProof="0" dirty="0"/>
              <a:t>Overview</a:t>
            </a:r>
          </a:p>
        </p:txBody>
      </p:sp>
      <p:sp>
        <p:nvSpPr>
          <p:cNvPr id="13" name="Picture Placeholder 7">
            <a:extLst>
              <a:ext uri="{FF2B5EF4-FFF2-40B4-BE49-F238E27FC236}">
                <a16:creationId xmlns:a16="http://schemas.microsoft.com/office/drawing/2014/main" id="{170F26AC-98CE-9515-2E3F-B143E27A4BF6}"/>
              </a:ext>
            </a:extLst>
          </p:cNvPr>
          <p:cNvSpPr>
            <a:spLocks noGrp="1"/>
          </p:cNvSpPr>
          <p:nvPr>
            <p:ph type="pic" sz="quarter" idx="20"/>
          </p:nvPr>
        </p:nvSpPr>
        <p:spPr>
          <a:xfrm>
            <a:off x="-4763" y="1484313"/>
            <a:ext cx="3803651" cy="4537075"/>
          </a:xfrm>
        </p:spPr>
        <p:txBody>
          <a:bodyPr/>
          <a:lstStyle>
            <a:lvl1pPr marL="0" indent="0">
              <a:buNone/>
              <a:defRPr/>
            </a:lvl1pPr>
          </a:lstStyle>
          <a:p>
            <a:endParaRPr lang="en-DE"/>
          </a:p>
        </p:txBody>
      </p:sp>
    </p:spTree>
    <p:extLst>
      <p:ext uri="{BB962C8B-B14F-4D97-AF65-F5344CB8AC3E}">
        <p14:creationId xmlns:p14="http://schemas.microsoft.com/office/powerpoint/2010/main" val="3510469438"/>
      </p:ext>
    </p:extLst>
  </p:cSld>
  <p:clrMapOvr>
    <a:masterClrMapping/>
  </p:clrMapOvr>
  <p:extLst>
    <p:ext uri="{DCECCB84-F9BA-43D5-87BE-67443E8EF086}">
      <p15:sldGuideLst xmlns:p15="http://schemas.microsoft.com/office/powerpoint/2012/main">
        <p15:guide id="1" orient="horz" pos="731">
          <p15:clr>
            <a:srgbClr val="FBAE40"/>
          </p15:clr>
        </p15:guide>
        <p15:guide id="2" pos="275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verview, no imag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2DBEDCF-0A67-4E00-8A1E-166679C45C0D}"/>
              </a:ext>
            </a:extLst>
          </p:cNvPr>
          <p:cNvGraphicFramePr>
            <a:graphicFrameLocks noChangeAspect="1"/>
          </p:cNvGraphicFramePr>
          <p:nvPr userDrawn="1">
            <p:custDataLst>
              <p:tags r:id="rId1"/>
            </p:custDataLst>
            <p:extLst>
              <p:ext uri="{D42A27DB-BD31-4B8C-83A1-F6EECF244321}">
                <p14:modId xmlns:p14="http://schemas.microsoft.com/office/powerpoint/2010/main" val="2717750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4" name="Objekt 3" hidden="1">
                        <a:extLst>
                          <a:ext uri="{FF2B5EF4-FFF2-40B4-BE49-F238E27FC236}">
                            <a16:creationId xmlns:a16="http://schemas.microsoft.com/office/drawing/2014/main" id="{22DBEDCF-0A67-4E00-8A1E-166679C45C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platzhalter 6">
            <a:extLst>
              <a:ext uri="{FF2B5EF4-FFF2-40B4-BE49-F238E27FC236}">
                <a16:creationId xmlns:a16="http://schemas.microsoft.com/office/drawing/2014/main" id="{AD572C01-E001-AF47-B1DF-D0FA60B1CC52}"/>
              </a:ext>
            </a:extLst>
          </p:cNvPr>
          <p:cNvSpPr>
            <a:spLocks noGrp="1"/>
          </p:cNvSpPr>
          <p:nvPr>
            <p:ph type="body" sz="quarter" idx="13" hasCustomPrompt="1"/>
          </p:nvPr>
        </p:nvSpPr>
        <p:spPr>
          <a:xfrm>
            <a:off x="1487487" y="1808162"/>
            <a:ext cx="10369551" cy="4213225"/>
          </a:xfrm>
        </p:spPr>
        <p:txBody>
          <a:bodyPr numCol="1" spcCol="324000">
            <a:noAutofit/>
          </a:bodyPr>
          <a:lstStyle>
            <a:lvl1pPr marL="356400" indent="-356400">
              <a:spcBef>
                <a:spcPts val="900"/>
              </a:spcBef>
              <a:buClr>
                <a:schemeClr val="bg2">
                  <a:lumMod val="65000"/>
                </a:schemeClr>
              </a:buClr>
              <a:buSzPct val="85000"/>
              <a:buFont typeface="+mj-lt"/>
              <a:buAutoNum type="arabicPeriod"/>
              <a:defRPr sz="1600" b="1">
                <a:solidFill>
                  <a:schemeClr val="bg2">
                    <a:lumMod val="65000"/>
                  </a:schemeClr>
                </a:solidFill>
              </a:defRPr>
            </a:lvl1pPr>
            <a:lvl2pPr marL="715963" indent="-355600">
              <a:spcBef>
                <a:spcPts val="900"/>
              </a:spcBef>
              <a:buClr>
                <a:schemeClr val="bg2">
                  <a:lumMod val="65000"/>
                </a:schemeClr>
              </a:buClr>
              <a:buSzPct val="85000"/>
              <a:buFont typeface="+mj-lt"/>
              <a:buAutoNum type="alphaLcParenR"/>
              <a:defRPr b="1">
                <a:solidFill>
                  <a:schemeClr val="bg2">
                    <a:lumMod val="65000"/>
                  </a:schemeClr>
                </a:solidFill>
              </a:defRPr>
            </a:lvl2pPr>
          </a:lstStyle>
          <a:p>
            <a:pPr lvl="0"/>
            <a:r>
              <a:rPr lang="en-US" dirty="0"/>
              <a:t>Agenda</a:t>
            </a:r>
          </a:p>
          <a:p>
            <a:pPr lvl="0"/>
            <a:r>
              <a:rPr lang="en-US" dirty="0"/>
              <a:t>Agenda</a:t>
            </a:r>
          </a:p>
          <a:p>
            <a:pPr lvl="0"/>
            <a:r>
              <a:rPr lang="en-US" dirty="0"/>
              <a:t>Agenda</a:t>
            </a:r>
          </a:p>
          <a:p>
            <a:pPr lvl="1"/>
            <a:r>
              <a:rPr lang="en-US" dirty="0"/>
              <a:t>Agenda</a:t>
            </a:r>
          </a:p>
          <a:p>
            <a:pPr lvl="1"/>
            <a:endParaRPr lang="en-US" dirty="0"/>
          </a:p>
          <a:p>
            <a:pPr lvl="1"/>
            <a:endParaRPr lang="en-US" dirty="0"/>
          </a:p>
          <a:p>
            <a:pPr lvl="1"/>
            <a:endParaRPr lang="en-US" dirty="0"/>
          </a:p>
          <a:p>
            <a:pPr lvl="0"/>
            <a:endParaRPr lang="en-US" dirty="0"/>
          </a:p>
          <a:p>
            <a:pPr lvl="0"/>
            <a:endParaRPr lang="en-US" dirty="0"/>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4987" y="1475686"/>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33315DEA-11A2-574F-8754-722C54E9EA53}"/>
              </a:ext>
            </a:extLst>
          </p:cNvPr>
          <p:cNvSpPr txBox="1"/>
          <p:nvPr userDrawn="1"/>
        </p:nvSpPr>
        <p:spPr>
          <a:xfrm>
            <a:off x="5355771" y="1934936"/>
            <a:ext cx="65" cy="225126"/>
          </a:xfrm>
          <a:prstGeom prst="rect">
            <a:avLst/>
          </a:prstGeom>
          <a:noFill/>
        </p:spPr>
        <p:txBody>
          <a:bodyPr wrap="none" lIns="0" tIns="0" rIns="0" bIns="0" rtlCol="0">
            <a:spAutoFit/>
          </a:bodyPr>
          <a:lstStyle/>
          <a:p>
            <a:pPr marL="0" indent="0" algn="l">
              <a:lnSpc>
                <a:spcPts val="1900"/>
              </a:lnSpc>
              <a:spcBef>
                <a:spcPts val="400"/>
              </a:spcBef>
              <a:buClr>
                <a:schemeClr val="accent1"/>
              </a:buClr>
              <a:buSzPct val="120000"/>
              <a:buFont typeface="Zapf Dingbats"/>
              <a:buNone/>
            </a:pPr>
            <a:endParaRPr lang="en-US" sz="1450" dirty="0">
              <a:solidFill>
                <a:srgbClr val="000000"/>
              </a:solidFill>
            </a:endParaRPr>
          </a:p>
        </p:txBody>
      </p:sp>
      <p:sp>
        <p:nvSpPr>
          <p:cNvPr id="9" name="Textfeld 8">
            <a:extLst>
              <a:ext uri="{FF2B5EF4-FFF2-40B4-BE49-F238E27FC236}">
                <a16:creationId xmlns:a16="http://schemas.microsoft.com/office/drawing/2014/main" id="{699ADE99-FC29-4183-8413-8D61454CD333}"/>
              </a:ext>
            </a:extLst>
          </p:cNvPr>
          <p:cNvSpPr txBox="1"/>
          <p:nvPr userDrawn="1"/>
        </p:nvSpPr>
        <p:spPr>
          <a:xfrm>
            <a:off x="1487487" y="520385"/>
            <a:ext cx="10369551" cy="352934"/>
          </a:xfrm>
          <a:prstGeom prst="rect">
            <a:avLst/>
          </a:prstGeom>
        </p:spPr>
        <p:txBody>
          <a:bodyPr vert="horz" lIns="0" tIns="0" rIns="0" bIns="0" rtlCol="0" anchor="t" anchorCtr="0">
            <a:noAutofit/>
          </a:bodyPr>
          <a:lstStyle>
            <a:lvl1pPr>
              <a:lnSpc>
                <a:spcPts val="3300"/>
              </a:lnSpc>
              <a:spcBef>
                <a:spcPct val="0"/>
              </a:spcBef>
              <a:buNone/>
              <a:defRPr sz="2400" b="0" i="0">
                <a:solidFill>
                  <a:schemeClr val="bg2"/>
                </a:solidFill>
                <a:latin typeface="Arial" panose="020B0604020202020204" pitchFamily="34" charset="0"/>
                <a:ea typeface="+mj-ea"/>
                <a:cs typeface="Arial" panose="020B0604020202020204" pitchFamily="34" charset="0"/>
              </a:defRPr>
            </a:lvl1pPr>
          </a:lstStyle>
          <a:p>
            <a:pPr lvl="0"/>
            <a:r>
              <a:rPr lang="en-US" b="1" noProof="0" dirty="0"/>
              <a:t>Overview</a:t>
            </a:r>
          </a:p>
        </p:txBody>
      </p:sp>
    </p:spTree>
    <p:extLst>
      <p:ext uri="{BB962C8B-B14F-4D97-AF65-F5344CB8AC3E}">
        <p14:creationId xmlns:p14="http://schemas.microsoft.com/office/powerpoint/2010/main" val="3973141804"/>
      </p:ext>
    </p:extLst>
  </p:cSld>
  <p:clrMapOvr>
    <a:masterClrMapping/>
  </p:clrMapOvr>
  <p:extLst>
    <p:ext uri="{DCECCB84-F9BA-43D5-87BE-67443E8EF086}">
      <p15:sldGuideLst xmlns:p15="http://schemas.microsoft.com/office/powerpoint/2012/main">
        <p15:guide id="1" orient="horz" pos="731">
          <p15:clr>
            <a:srgbClr val="FBAE40"/>
          </p15:clr>
        </p15:guide>
        <p15:guide id="2" pos="275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Only heading, whit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64AA9B14-3B22-4F34-B4F5-9B7B32D8BDBF}"/>
              </a:ext>
            </a:extLst>
          </p:cNvPr>
          <p:cNvGraphicFramePr>
            <a:graphicFrameLocks noChangeAspect="1"/>
          </p:cNvGraphicFramePr>
          <p:nvPr userDrawn="1">
            <p:custDataLst>
              <p:tags r:id="rId1"/>
            </p:custDataLst>
            <p:extLst>
              <p:ext uri="{D42A27DB-BD31-4B8C-83A1-F6EECF244321}">
                <p14:modId xmlns:p14="http://schemas.microsoft.com/office/powerpoint/2010/main" val="3096697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64AA9B14-3B22-4F34-B4F5-9B7B32D8BD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10699275-45A9-4D9A-AFF3-BA1A27628E70}"/>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Tree>
    <p:extLst>
      <p:ext uri="{BB962C8B-B14F-4D97-AF65-F5344CB8AC3E}">
        <p14:creationId xmlns:p14="http://schemas.microsoft.com/office/powerpoint/2010/main" val="4008888641"/>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hite, 1 column">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D35D179-E9BA-497B-9AF8-3B3A1C112054}"/>
              </a:ext>
            </a:extLst>
          </p:cNvPr>
          <p:cNvGraphicFramePr>
            <a:graphicFrameLocks noChangeAspect="1"/>
          </p:cNvGraphicFramePr>
          <p:nvPr userDrawn="1">
            <p:custDataLst>
              <p:tags r:id="rId1"/>
            </p:custDataLst>
            <p:extLst>
              <p:ext uri="{D42A27DB-BD31-4B8C-83A1-F6EECF244321}">
                <p14:modId xmlns:p14="http://schemas.microsoft.com/office/powerpoint/2010/main" val="3875797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5" name="Objekt 4" hidden="1">
                        <a:extLst>
                          <a:ext uri="{FF2B5EF4-FFF2-40B4-BE49-F238E27FC236}">
                            <a16:creationId xmlns:a16="http://schemas.microsoft.com/office/drawing/2014/main" id="{2D35D179-E9BA-497B-9AF8-3B3A1C11205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A900EDA9-1519-48B9-B6BA-F607B39ED4B7}"/>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6" name="Textplatzhalter 6">
            <a:extLst>
              <a:ext uri="{FF2B5EF4-FFF2-40B4-BE49-F238E27FC236}">
                <a16:creationId xmlns:a16="http://schemas.microsoft.com/office/drawing/2014/main" id="{6A33D915-1BC8-4D02-A1C8-6A0832EC2793}"/>
              </a:ext>
            </a:extLst>
          </p:cNvPr>
          <p:cNvSpPr>
            <a:spLocks noGrp="1"/>
          </p:cNvSpPr>
          <p:nvPr>
            <p:ph type="body" sz="quarter" idx="13"/>
          </p:nvPr>
        </p:nvSpPr>
        <p:spPr>
          <a:xfrm>
            <a:off x="1487488" y="1808163"/>
            <a:ext cx="10369550" cy="4213225"/>
          </a:xfrm>
        </p:spPr>
        <p:txBody>
          <a:bodyPr numCol="1" spcCol="324000">
            <a:noAutofit/>
          </a:body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66393154"/>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 placeholder image, whit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D35D179-E9BA-497B-9AF8-3B3A1C112054}"/>
              </a:ext>
            </a:extLst>
          </p:cNvPr>
          <p:cNvGraphicFramePr>
            <a:graphicFrameLocks noChangeAspect="1"/>
          </p:cNvGraphicFramePr>
          <p:nvPr userDrawn="1">
            <p:custDataLst>
              <p:tags r:id="rId1"/>
            </p:custDataLst>
            <p:extLst>
              <p:ext uri="{D42A27DB-BD31-4B8C-83A1-F6EECF244321}">
                <p14:modId xmlns:p14="http://schemas.microsoft.com/office/powerpoint/2010/main" val="1039228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5" name="Objekt 4" hidden="1">
                        <a:extLst>
                          <a:ext uri="{FF2B5EF4-FFF2-40B4-BE49-F238E27FC236}">
                            <a16:creationId xmlns:a16="http://schemas.microsoft.com/office/drawing/2014/main" id="{2D35D179-E9BA-497B-9AF8-3B3A1C11205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A900EDA9-1519-48B9-B6BA-F607B39ED4B7}"/>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4" name="Inhaltsplatzhalter 3">
            <a:extLst>
              <a:ext uri="{FF2B5EF4-FFF2-40B4-BE49-F238E27FC236}">
                <a16:creationId xmlns:a16="http://schemas.microsoft.com/office/drawing/2014/main" id="{34413171-28AB-2246-90D4-1D4B7B843DAE}"/>
              </a:ext>
            </a:extLst>
          </p:cNvPr>
          <p:cNvSpPr>
            <a:spLocks noGrp="1"/>
          </p:cNvSpPr>
          <p:nvPr>
            <p:ph sz="quarter" idx="18"/>
          </p:nvPr>
        </p:nvSpPr>
        <p:spPr>
          <a:xfrm>
            <a:off x="1487488" y="1808163"/>
            <a:ext cx="10369550" cy="4213225"/>
          </a:xfrm>
        </p:spPr>
        <p:txBody>
          <a:bodyPr numCol="2" spcCol="324000"/>
          <a:lstStyle>
            <a:lvl5pPr marL="987425" indent="-228600">
              <a:defRPr/>
            </a:lvl5p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Tree>
    <p:extLst>
      <p:ext uri="{BB962C8B-B14F-4D97-AF65-F5344CB8AC3E}">
        <p14:creationId xmlns:p14="http://schemas.microsoft.com/office/powerpoint/2010/main" val="1374376638"/>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white, 1 column">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D35D179-E9BA-497B-9AF8-3B3A1C112054}"/>
              </a:ext>
            </a:extLst>
          </p:cNvPr>
          <p:cNvGraphicFramePr>
            <a:graphicFrameLocks noChangeAspect="1"/>
          </p:cNvGraphicFramePr>
          <p:nvPr userDrawn="1">
            <p:custDataLst>
              <p:tags r:id="rId1"/>
            </p:custDataLst>
            <p:extLst>
              <p:ext uri="{D42A27DB-BD31-4B8C-83A1-F6EECF244321}">
                <p14:modId xmlns:p14="http://schemas.microsoft.com/office/powerpoint/2010/main" val="27213003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5" name="Objekt 4" hidden="1">
                        <a:extLst>
                          <a:ext uri="{FF2B5EF4-FFF2-40B4-BE49-F238E27FC236}">
                            <a16:creationId xmlns:a16="http://schemas.microsoft.com/office/drawing/2014/main" id="{2D35D179-E9BA-497B-9AF8-3B3A1C11205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A900EDA9-1519-48B9-B6BA-F607B39ED4B7}"/>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6" name="Textplatzhalter 6">
            <a:extLst>
              <a:ext uri="{FF2B5EF4-FFF2-40B4-BE49-F238E27FC236}">
                <a16:creationId xmlns:a16="http://schemas.microsoft.com/office/drawing/2014/main" id="{CBCC3357-FF48-414A-9823-3411C00EFB95}"/>
              </a:ext>
            </a:extLst>
          </p:cNvPr>
          <p:cNvSpPr>
            <a:spLocks noGrp="1"/>
          </p:cNvSpPr>
          <p:nvPr>
            <p:ph type="body" sz="quarter" idx="13"/>
          </p:nvPr>
        </p:nvSpPr>
        <p:spPr>
          <a:xfrm>
            <a:off x="1487488" y="1808163"/>
            <a:ext cx="10369550" cy="4213225"/>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Tree>
    <p:extLst>
      <p:ext uri="{BB962C8B-B14F-4D97-AF65-F5344CB8AC3E}">
        <p14:creationId xmlns:p14="http://schemas.microsoft.com/office/powerpoint/2010/main" val="2254112392"/>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white, 2 columns">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467A4FDC-9407-480A-838B-8F3198E19B19}"/>
              </a:ext>
            </a:extLst>
          </p:cNvPr>
          <p:cNvGraphicFramePr>
            <a:graphicFrameLocks noChangeAspect="1"/>
          </p:cNvGraphicFramePr>
          <p:nvPr userDrawn="1">
            <p:custDataLst>
              <p:tags r:id="rId1"/>
            </p:custDataLst>
            <p:extLst>
              <p:ext uri="{D42A27DB-BD31-4B8C-83A1-F6EECF244321}">
                <p14:modId xmlns:p14="http://schemas.microsoft.com/office/powerpoint/2010/main" val="3004155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467A4FDC-9407-480A-838B-8F3198E19B1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4F592B4E-92B2-432A-9442-3EBC99DD826E}"/>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2"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Tree>
    <p:extLst>
      <p:ext uri="{BB962C8B-B14F-4D97-AF65-F5344CB8AC3E}">
        <p14:creationId xmlns:p14="http://schemas.microsoft.com/office/powerpoint/2010/main" val="4238079365"/>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2 placeholders, whit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419CAD7-B610-49FC-AD4A-78EFEA441B44}"/>
              </a:ext>
            </a:extLst>
          </p:cNvPr>
          <p:cNvGraphicFramePr>
            <a:graphicFrameLocks noChangeAspect="1"/>
          </p:cNvGraphicFramePr>
          <p:nvPr userDrawn="1">
            <p:custDataLst>
              <p:tags r:id="rId1"/>
            </p:custDataLst>
            <p:extLst>
              <p:ext uri="{D42A27DB-BD31-4B8C-83A1-F6EECF244321}">
                <p14:modId xmlns:p14="http://schemas.microsoft.com/office/powerpoint/2010/main" val="42325131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B419CAD7-B610-49FC-AD4A-78EFEA441B4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6576ED7E-9366-4355-9735-CEF0C5388C5C}"/>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5022000" cy="4211999"/>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
        <p:nvSpPr>
          <p:cNvPr id="6" name="Textplatzhalter 6">
            <a:extLst>
              <a:ext uri="{FF2B5EF4-FFF2-40B4-BE49-F238E27FC236}">
                <a16:creationId xmlns:a16="http://schemas.microsoft.com/office/drawing/2014/main" id="{D5576153-64B1-9140-889D-1A5EC60E67DC}"/>
              </a:ext>
            </a:extLst>
          </p:cNvPr>
          <p:cNvSpPr>
            <a:spLocks noGrp="1"/>
          </p:cNvSpPr>
          <p:nvPr>
            <p:ph type="body" sz="quarter" idx="18"/>
          </p:nvPr>
        </p:nvSpPr>
        <p:spPr>
          <a:xfrm>
            <a:off x="6832536" y="1808163"/>
            <a:ext cx="5022000" cy="4213225"/>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Tree>
    <p:extLst>
      <p:ext uri="{BB962C8B-B14F-4D97-AF65-F5344CB8AC3E}">
        <p14:creationId xmlns:p14="http://schemas.microsoft.com/office/powerpoint/2010/main" val="363653529"/>
      </p:ext>
    </p:extLst>
  </p:cSld>
  <p:clrMapOvr>
    <a:masterClrMapping/>
  </p:clrMapOvr>
  <p:extLst>
    <p:ext uri="{DCECCB84-F9BA-43D5-87BE-67443E8EF086}">
      <p15:sldGuideLst xmlns:p15="http://schemas.microsoft.com/office/powerpoint/2012/main">
        <p15:guide id="1" pos="4203">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Only heading, lin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ECD50FE-F9ED-4812-8B24-DC7A42D4D031}"/>
              </a:ext>
            </a:extLst>
          </p:cNvPr>
          <p:cNvGraphicFramePr>
            <a:graphicFrameLocks noChangeAspect="1"/>
          </p:cNvGraphicFramePr>
          <p:nvPr userDrawn="1">
            <p:custDataLst>
              <p:tags r:id="rId1"/>
            </p:custDataLst>
            <p:extLst>
              <p:ext uri="{D42A27DB-BD31-4B8C-83A1-F6EECF244321}">
                <p14:modId xmlns:p14="http://schemas.microsoft.com/office/powerpoint/2010/main" val="15586846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CECD50FE-F9ED-4812-8B24-DC7A42D4D03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3F1030F8-53D6-4CBB-B826-B0FACFB8D368}"/>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cxnSp>
        <p:nvCxnSpPr>
          <p:cNvPr id="7" name="Gerade Verbindung 12">
            <a:extLst>
              <a:ext uri="{FF2B5EF4-FFF2-40B4-BE49-F238E27FC236}">
                <a16:creationId xmlns:a16="http://schemas.microsoft.com/office/drawing/2014/main" id="{A34EFD47-3EB2-7256-DFAC-AC804B32056D}"/>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131694"/>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 placeholder image, lin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5E63F42-EC6A-4F16-92C8-BAAA3B9B2A59}"/>
              </a:ext>
            </a:extLst>
          </p:cNvPr>
          <p:cNvGraphicFramePr>
            <a:graphicFrameLocks noChangeAspect="1"/>
          </p:cNvGraphicFramePr>
          <p:nvPr userDrawn="1">
            <p:custDataLst>
              <p:tags r:id="rId1"/>
            </p:custDataLst>
            <p:extLst>
              <p:ext uri="{D42A27DB-BD31-4B8C-83A1-F6EECF244321}">
                <p14:modId xmlns:p14="http://schemas.microsoft.com/office/powerpoint/2010/main" val="1190740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5" name="Objekt 4" hidden="1">
                        <a:extLst>
                          <a:ext uri="{FF2B5EF4-FFF2-40B4-BE49-F238E27FC236}">
                            <a16:creationId xmlns:a16="http://schemas.microsoft.com/office/drawing/2014/main" id="{65E63F42-EC6A-4F16-92C8-BAAA3B9B2A5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6489A435-339A-4BD6-A15B-CD3978B06C4C}"/>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4" name="Inhaltsplatzhalter 3">
            <a:extLst>
              <a:ext uri="{FF2B5EF4-FFF2-40B4-BE49-F238E27FC236}">
                <a16:creationId xmlns:a16="http://schemas.microsoft.com/office/drawing/2014/main" id="{34413171-28AB-2246-90D4-1D4B7B843DAE}"/>
              </a:ext>
            </a:extLst>
          </p:cNvPr>
          <p:cNvSpPr>
            <a:spLocks noGrp="1"/>
          </p:cNvSpPr>
          <p:nvPr>
            <p:ph sz="quarter" idx="18"/>
          </p:nvPr>
        </p:nvSpPr>
        <p:spPr>
          <a:xfrm>
            <a:off x="1487488" y="1808163"/>
            <a:ext cx="10369550" cy="4213225"/>
          </a:xfrm>
        </p:spPr>
        <p:txBody>
          <a:bodyPr numCol="2" spcCol="324000"/>
          <a:lstStyle/>
          <a:p>
            <a:pPr lvl="0"/>
            <a:r>
              <a:rPr lang="en-US"/>
              <a:t>Mastertextformat bearbeiten</a:t>
            </a:r>
          </a:p>
          <a:p>
            <a:pPr lvl="1"/>
            <a:r>
              <a:rPr lang="en-US"/>
              <a:t>Zweite Ebene</a:t>
            </a:r>
          </a:p>
          <a:p>
            <a:pPr lvl="2"/>
            <a:r>
              <a:rPr lang="en-US"/>
              <a:t>Dritte Ebene</a:t>
            </a:r>
          </a:p>
          <a:p>
            <a:pPr lvl="3"/>
            <a:r>
              <a:rPr lang="en-US"/>
              <a:t>Vierte Ebene</a:t>
            </a:r>
            <a:endParaRPr lang="en-US" dirty="0"/>
          </a:p>
        </p:txBody>
      </p:sp>
      <p:cxnSp>
        <p:nvCxnSpPr>
          <p:cNvPr id="8" name="Gerade Verbindung 12">
            <a:extLst>
              <a:ext uri="{FF2B5EF4-FFF2-40B4-BE49-F238E27FC236}">
                <a16:creationId xmlns:a16="http://schemas.microsoft.com/office/drawing/2014/main" id="{A7FF7E38-BBF5-F2E0-098F-CE45CA87BE76}"/>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36489"/>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line, 1 column">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C21D370-5E9B-485B-9DDD-CC5B9650BC9D}"/>
              </a:ext>
            </a:extLst>
          </p:cNvPr>
          <p:cNvGraphicFramePr>
            <a:graphicFrameLocks noChangeAspect="1"/>
          </p:cNvGraphicFramePr>
          <p:nvPr userDrawn="1">
            <p:custDataLst>
              <p:tags r:id="rId1"/>
            </p:custDataLst>
            <p:extLst>
              <p:ext uri="{D42A27DB-BD31-4B8C-83A1-F6EECF244321}">
                <p14:modId xmlns:p14="http://schemas.microsoft.com/office/powerpoint/2010/main" val="14563603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5C21D370-5E9B-485B-9DDD-CC5B9650BC9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4956725F-4345-4CE2-ABF0-309758D754B2}"/>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cxnSp>
        <p:nvCxnSpPr>
          <p:cNvPr id="8" name="Gerade Verbindung 12">
            <a:extLst>
              <a:ext uri="{FF2B5EF4-FFF2-40B4-BE49-F238E27FC236}">
                <a16:creationId xmlns:a16="http://schemas.microsoft.com/office/drawing/2014/main" id="{3AA927C1-408B-6CB4-E083-E41F876BE9C5}"/>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463851"/>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line, 2 columns">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C21D370-5E9B-485B-9DDD-CC5B9650BC9D}"/>
              </a:ext>
            </a:extLst>
          </p:cNvPr>
          <p:cNvGraphicFramePr>
            <a:graphicFrameLocks noChangeAspect="1"/>
          </p:cNvGraphicFramePr>
          <p:nvPr userDrawn="1">
            <p:custDataLst>
              <p:tags r:id="rId1"/>
            </p:custDataLst>
            <p:extLst>
              <p:ext uri="{D42A27DB-BD31-4B8C-83A1-F6EECF244321}">
                <p14:modId xmlns:p14="http://schemas.microsoft.com/office/powerpoint/2010/main" val="823765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5C21D370-5E9B-485B-9DDD-CC5B9650BC9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4956725F-4345-4CE2-ABF0-309758D754B2}"/>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2"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cxnSp>
        <p:nvCxnSpPr>
          <p:cNvPr id="8" name="Gerade Verbindung 12">
            <a:extLst>
              <a:ext uri="{FF2B5EF4-FFF2-40B4-BE49-F238E27FC236}">
                <a16:creationId xmlns:a16="http://schemas.microsoft.com/office/drawing/2014/main" id="{AC2EEE54-0C53-48BC-87A6-84E89B08EBA4}"/>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18042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2 placeholders, lin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466A390-B014-439B-AFBF-78D04D40C595}"/>
              </a:ext>
            </a:extLst>
          </p:cNvPr>
          <p:cNvGraphicFramePr>
            <a:graphicFrameLocks noChangeAspect="1"/>
          </p:cNvGraphicFramePr>
          <p:nvPr userDrawn="1">
            <p:custDataLst>
              <p:tags r:id="rId1"/>
            </p:custDataLst>
            <p:extLst>
              <p:ext uri="{D42A27DB-BD31-4B8C-83A1-F6EECF244321}">
                <p14:modId xmlns:p14="http://schemas.microsoft.com/office/powerpoint/2010/main" val="27306343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E466A390-B014-439B-AFBF-78D04D40C59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39913149-C57B-4D88-AE92-96346898C876}"/>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9" name="Textplatzhalter 6">
            <a:extLst>
              <a:ext uri="{FF2B5EF4-FFF2-40B4-BE49-F238E27FC236}">
                <a16:creationId xmlns:a16="http://schemas.microsoft.com/office/drawing/2014/main" id="{52FD5800-5F01-654D-A97C-2F636F67A0F6}"/>
              </a:ext>
            </a:extLst>
          </p:cNvPr>
          <p:cNvSpPr>
            <a:spLocks noGrp="1"/>
          </p:cNvSpPr>
          <p:nvPr>
            <p:ph type="body" sz="quarter" idx="13"/>
          </p:nvPr>
        </p:nvSpPr>
        <p:spPr>
          <a:xfrm>
            <a:off x="1487488" y="1808163"/>
            <a:ext cx="5022000" cy="4213224"/>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
        <p:nvSpPr>
          <p:cNvPr id="10" name="Textplatzhalter 6">
            <a:extLst>
              <a:ext uri="{FF2B5EF4-FFF2-40B4-BE49-F238E27FC236}">
                <a16:creationId xmlns:a16="http://schemas.microsoft.com/office/drawing/2014/main" id="{F0419454-50D3-A64A-A850-5ECAE645543F}"/>
              </a:ext>
            </a:extLst>
          </p:cNvPr>
          <p:cNvSpPr>
            <a:spLocks noGrp="1"/>
          </p:cNvSpPr>
          <p:nvPr>
            <p:ph type="body" sz="quarter" idx="18"/>
          </p:nvPr>
        </p:nvSpPr>
        <p:spPr>
          <a:xfrm>
            <a:off x="6832536" y="1807200"/>
            <a:ext cx="5022000" cy="4213225"/>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cxnSp>
        <p:nvCxnSpPr>
          <p:cNvPr id="8" name="Gerade Verbindung 12">
            <a:extLst>
              <a:ext uri="{FF2B5EF4-FFF2-40B4-BE49-F238E27FC236}">
                <a16:creationId xmlns:a16="http://schemas.microsoft.com/office/drawing/2014/main" id="{8FFAF996-6F9D-4984-031D-DB7531BE26AB}"/>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249703"/>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1 side, image, lin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4F0AF7F-4632-48A8-96BB-9A8E8BF79010}"/>
              </a:ext>
            </a:extLst>
          </p:cNvPr>
          <p:cNvGraphicFramePr>
            <a:graphicFrameLocks noChangeAspect="1"/>
          </p:cNvGraphicFramePr>
          <p:nvPr userDrawn="1">
            <p:custDataLst>
              <p:tags r:id="rId1"/>
            </p:custDataLst>
            <p:extLst>
              <p:ext uri="{D42A27DB-BD31-4B8C-83A1-F6EECF244321}">
                <p14:modId xmlns:p14="http://schemas.microsoft.com/office/powerpoint/2010/main" val="3159535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54F0AF7F-4632-48A8-96BB-9A8E8BF7901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02C169DA-EE53-4169-9909-7195D05319A5}"/>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6" name="Textplatzhalter 6">
            <a:extLst>
              <a:ext uri="{FF2B5EF4-FFF2-40B4-BE49-F238E27FC236}">
                <a16:creationId xmlns:a16="http://schemas.microsoft.com/office/drawing/2014/main" id="{B86CAB84-DA63-B544-A4CA-7FF5660499D9}"/>
              </a:ext>
            </a:extLst>
          </p:cNvPr>
          <p:cNvSpPr>
            <a:spLocks noGrp="1"/>
          </p:cNvSpPr>
          <p:nvPr>
            <p:ph type="body" sz="quarter" idx="13"/>
          </p:nvPr>
        </p:nvSpPr>
        <p:spPr>
          <a:xfrm>
            <a:off x="1487488" y="1808163"/>
            <a:ext cx="5022000" cy="4213225"/>
          </a:xfrm>
        </p:spPr>
        <p:txBody>
          <a:bodyPr numCol="1" spcCol="324000">
            <a:noAutofit/>
          </a:bodyPr>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p:txBody>
      </p:sp>
      <p:sp>
        <p:nvSpPr>
          <p:cNvPr id="8" name="Bildplatzhalter 9">
            <a:extLst>
              <a:ext uri="{FF2B5EF4-FFF2-40B4-BE49-F238E27FC236}">
                <a16:creationId xmlns:a16="http://schemas.microsoft.com/office/drawing/2014/main" id="{9CE5321D-BBA5-5941-ACCD-D00B8C79854F}"/>
              </a:ext>
            </a:extLst>
          </p:cNvPr>
          <p:cNvSpPr>
            <a:spLocks noGrp="1"/>
          </p:cNvSpPr>
          <p:nvPr>
            <p:ph type="pic" sz="quarter" idx="14" hasCustomPrompt="1"/>
          </p:nvPr>
        </p:nvSpPr>
        <p:spPr>
          <a:xfrm>
            <a:off x="6835039" y="1808163"/>
            <a:ext cx="5022000" cy="4213225"/>
          </a:xfrm>
        </p:spPr>
        <p:txBody>
          <a:bodyPr/>
          <a:lstStyle>
            <a:lvl1pPr>
              <a:buNone/>
              <a:defRPr/>
            </a:lvl1pPr>
          </a:lstStyle>
          <a:p>
            <a:r>
              <a:rPr lang="de-DE" dirty="0"/>
              <a:t>Picture</a:t>
            </a:r>
          </a:p>
        </p:txBody>
      </p:sp>
      <p:cxnSp>
        <p:nvCxnSpPr>
          <p:cNvPr id="10" name="Gerade Verbindung 12">
            <a:extLst>
              <a:ext uri="{FF2B5EF4-FFF2-40B4-BE49-F238E27FC236}">
                <a16:creationId xmlns:a16="http://schemas.microsoft.com/office/drawing/2014/main" id="{4038A251-0587-F2A6-FBF0-35F2E10EC25B}"/>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6010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hite, 2 columns">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467A4FDC-9407-480A-838B-8F3198E19B19}"/>
              </a:ext>
            </a:extLst>
          </p:cNvPr>
          <p:cNvGraphicFramePr>
            <a:graphicFrameLocks noChangeAspect="1"/>
          </p:cNvGraphicFramePr>
          <p:nvPr userDrawn="1">
            <p:custDataLst>
              <p:tags r:id="rId1"/>
            </p:custDataLst>
            <p:extLst>
              <p:ext uri="{D42A27DB-BD31-4B8C-83A1-F6EECF244321}">
                <p14:modId xmlns:p14="http://schemas.microsoft.com/office/powerpoint/2010/main" val="31105213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4F592B4E-92B2-432A-9442-3EBC99DD826E}"/>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2" spcCol="324000">
            <a:noAutofit/>
          </a:body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3480479444"/>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background imag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1B984DDF-C833-4B41-882E-6E0857638BF4}"/>
              </a:ext>
            </a:extLst>
          </p:cNvPr>
          <p:cNvGraphicFramePr>
            <a:graphicFrameLocks noChangeAspect="1"/>
          </p:cNvGraphicFramePr>
          <p:nvPr userDrawn="1">
            <p:custDataLst>
              <p:tags r:id="rId1"/>
            </p:custDataLst>
            <p:extLst>
              <p:ext uri="{D42A27DB-BD31-4B8C-83A1-F6EECF244321}">
                <p14:modId xmlns:p14="http://schemas.microsoft.com/office/powerpoint/2010/main" val="1986663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1B984DDF-C833-4B41-882E-6E0857638BF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EFB02CA9-40C6-4F40-A46C-A084F37666C6}"/>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Bildplatzhalter 9">
            <a:extLst>
              <a:ext uri="{FF2B5EF4-FFF2-40B4-BE49-F238E27FC236}">
                <a16:creationId xmlns:a16="http://schemas.microsoft.com/office/drawing/2014/main" id="{05E14FFB-C341-614B-B848-693D02DC753C}"/>
              </a:ext>
            </a:extLst>
          </p:cNvPr>
          <p:cNvSpPr>
            <a:spLocks noGrp="1"/>
          </p:cNvSpPr>
          <p:nvPr>
            <p:ph type="pic" sz="quarter" idx="14" hasCustomPrompt="1"/>
          </p:nvPr>
        </p:nvSpPr>
        <p:spPr>
          <a:xfrm>
            <a:off x="0" y="0"/>
            <a:ext cx="12192000" cy="6858000"/>
          </a:xfrm>
        </p:spPr>
        <p:txBody>
          <a:bodyPr/>
          <a:lstStyle>
            <a:lvl1pPr>
              <a:buNone/>
              <a:defRPr/>
            </a:lvl1pPr>
          </a:lstStyle>
          <a:p>
            <a:r>
              <a:rPr lang="de-DE" dirty="0"/>
              <a:t>Picture</a:t>
            </a: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8" name="Textplatzhalter 6">
            <a:extLst>
              <a:ext uri="{FF2B5EF4-FFF2-40B4-BE49-F238E27FC236}">
                <a16:creationId xmlns:a16="http://schemas.microsoft.com/office/drawing/2014/main" id="{B435EA06-DF48-D14E-9995-CB8173295E5D}"/>
              </a:ext>
            </a:extLst>
          </p:cNvPr>
          <p:cNvSpPr>
            <a:spLocks noGrp="1"/>
          </p:cNvSpPr>
          <p:nvPr>
            <p:ph type="body" sz="quarter" idx="13" hasCustomPrompt="1"/>
          </p:nvPr>
        </p:nvSpPr>
        <p:spPr>
          <a:xfrm>
            <a:off x="1487488" y="1808163"/>
            <a:ext cx="5022000" cy="4213225"/>
          </a:xfrm>
        </p:spPr>
        <p:txBody>
          <a:bodyPr numCol="1" spcCol="324000">
            <a:noAutofit/>
          </a:bodyPr>
          <a:lstStyle>
            <a:lvl1pPr>
              <a:defRPr/>
            </a:lvl1pPr>
          </a:lstStyle>
          <a:p>
            <a:pPr lvl="0"/>
            <a:r>
              <a:rPr lang="en-US" dirty="0"/>
              <a:t>To add a background image, drag text box to the left, click on image symbol, insert image, and then align the text box again with the green guide line</a:t>
            </a:r>
          </a:p>
        </p:txBody>
      </p:sp>
    </p:spTree>
    <p:extLst>
      <p:ext uri="{BB962C8B-B14F-4D97-AF65-F5344CB8AC3E}">
        <p14:creationId xmlns:p14="http://schemas.microsoft.com/office/powerpoint/2010/main" val="2051660563"/>
      </p:ext>
    </p:extLst>
  </p:cSld>
  <p:clrMapOvr>
    <a:masterClrMapping/>
  </p:clrMapOvr>
  <p:extLst>
    <p:ext uri="{DCECCB84-F9BA-43D5-87BE-67443E8EF086}">
      <p15:sldGuideLst xmlns:p15="http://schemas.microsoft.com/office/powerpoint/2012/main">
        <p15:guide id="1" pos="4104" userDrawn="1">
          <p15:clr>
            <a:srgbClr val="9FCC3B"/>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ly heading, small color area">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AEA9BE0C-A0BC-47A5-9C37-5E5CB8BFD2E3}"/>
              </a:ext>
            </a:extLst>
          </p:cNvPr>
          <p:cNvGraphicFramePr>
            <a:graphicFrameLocks noChangeAspect="1"/>
          </p:cNvGraphicFramePr>
          <p:nvPr userDrawn="1">
            <p:custDataLst>
              <p:tags r:id="rId1"/>
            </p:custDataLst>
            <p:extLst>
              <p:ext uri="{D42A27DB-BD31-4B8C-83A1-F6EECF244321}">
                <p14:modId xmlns:p14="http://schemas.microsoft.com/office/powerpoint/2010/main" val="3277065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AEA9BE0C-A0BC-47A5-9C37-5E5CB8BFD2E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E5368A0C-7316-48A3-9D65-5018D74CA191}"/>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985025"/>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 placeholder image, small color area">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08BAF9F0-D481-47F6-AA1D-E74BF1E5F8BC}"/>
              </a:ext>
            </a:extLst>
          </p:cNvPr>
          <p:cNvGraphicFramePr>
            <a:graphicFrameLocks noChangeAspect="1"/>
          </p:cNvGraphicFramePr>
          <p:nvPr userDrawn="1">
            <p:custDataLst>
              <p:tags r:id="rId1"/>
            </p:custDataLst>
            <p:extLst>
              <p:ext uri="{D42A27DB-BD31-4B8C-83A1-F6EECF244321}">
                <p14:modId xmlns:p14="http://schemas.microsoft.com/office/powerpoint/2010/main" val="2187023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5" name="Objekt 4" hidden="1">
                        <a:extLst>
                          <a:ext uri="{FF2B5EF4-FFF2-40B4-BE49-F238E27FC236}">
                            <a16:creationId xmlns:a16="http://schemas.microsoft.com/office/drawing/2014/main" id="{08BAF9F0-D481-47F6-AA1D-E74BF1E5F8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FFF0F9E-CFEB-42C4-9D09-BAF17725AA6E}"/>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94B53ACC-747D-F848-88DD-47747E05813C}"/>
              </a:ext>
            </a:extLst>
          </p:cNvPr>
          <p:cNvSpPr>
            <a:spLocks noGrp="1"/>
          </p:cNvSpPr>
          <p:nvPr>
            <p:ph sz="quarter" idx="18"/>
          </p:nvPr>
        </p:nvSpPr>
        <p:spPr>
          <a:xfrm>
            <a:off x="1487488" y="1808163"/>
            <a:ext cx="10369550" cy="4213225"/>
          </a:xfrm>
        </p:spPr>
        <p:txBody>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Tree>
    <p:extLst>
      <p:ext uri="{BB962C8B-B14F-4D97-AF65-F5344CB8AC3E}">
        <p14:creationId xmlns:p14="http://schemas.microsoft.com/office/powerpoint/2010/main" val="633859992"/>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small color area, 1 column">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38A7974E-FEF9-4884-822A-E29E28859E09}"/>
              </a:ext>
            </a:extLst>
          </p:cNvPr>
          <p:cNvGraphicFramePr>
            <a:graphicFrameLocks noChangeAspect="1"/>
          </p:cNvGraphicFramePr>
          <p:nvPr userDrawn="1">
            <p:custDataLst>
              <p:tags r:id="rId1"/>
            </p:custDataLst>
            <p:extLst>
              <p:ext uri="{D42A27DB-BD31-4B8C-83A1-F6EECF244321}">
                <p14:modId xmlns:p14="http://schemas.microsoft.com/office/powerpoint/2010/main" val="562980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38A7974E-FEF9-4884-822A-E29E28859E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326B85A5-B607-412E-8111-717F013A998B}"/>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1" spcCol="3240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stStyle>
          <a:p>
            <a:pPr lvl="0"/>
            <a:r>
              <a:rPr lang="en-US"/>
              <a:t>Mastertextformat</a:t>
            </a:r>
            <a:r>
              <a:rPr lang="en-US" dirty="0"/>
              <a:t> </a:t>
            </a:r>
            <a:r>
              <a:rPr lang="en-US" dirty="0" err="1"/>
              <a:t>bearbeiten</a:t>
            </a:r>
            <a:endParaRPr lang="en-US" dirty="0"/>
          </a:p>
          <a:p>
            <a:pPr lvl="1"/>
            <a:r>
              <a:rPr lang="en-US" dirty="0" err="1"/>
              <a:t>Zweite</a:t>
            </a:r>
            <a:r>
              <a:rPr lang="en-US" dirty="0"/>
              <a:t> Ebene</a:t>
            </a:r>
          </a:p>
          <a:p>
            <a:pPr lvl="2"/>
            <a:r>
              <a:rPr lang="en-US" dirty="0" err="1"/>
              <a:t>Dritte</a:t>
            </a:r>
            <a:r>
              <a:rPr lang="en-US" dirty="0"/>
              <a:t> Ebene</a:t>
            </a:r>
          </a:p>
          <a:p>
            <a:pPr lvl="3"/>
            <a:r>
              <a:rPr lang="en-US" dirty="0" err="1"/>
              <a:t>Vierte</a:t>
            </a:r>
            <a:r>
              <a:rPr lang="en-US" dirty="0"/>
              <a:t> Ebene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904552"/>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small color area, 2 columns">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38A7974E-FEF9-4884-822A-E29E28859E09}"/>
              </a:ext>
            </a:extLst>
          </p:cNvPr>
          <p:cNvGraphicFramePr>
            <a:graphicFrameLocks noChangeAspect="1"/>
          </p:cNvGraphicFramePr>
          <p:nvPr userDrawn="1">
            <p:custDataLst>
              <p:tags r:id="rId1"/>
            </p:custDataLst>
            <p:extLst>
              <p:ext uri="{D42A27DB-BD31-4B8C-83A1-F6EECF244321}">
                <p14:modId xmlns:p14="http://schemas.microsoft.com/office/powerpoint/2010/main" val="23230956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38A7974E-FEF9-4884-822A-E29E28859E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326B85A5-B607-412E-8111-717F013A998B}"/>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10369550" cy="4213225"/>
          </a:xfrm>
        </p:spPr>
        <p:txBody>
          <a:bodyPr numCol="2" spcCol="3240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090494"/>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2 placeholders, small color area">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67C150B4-4288-4FEB-B7FF-34365A214974}"/>
              </a:ext>
            </a:extLst>
          </p:cNvPr>
          <p:cNvGraphicFramePr>
            <a:graphicFrameLocks noChangeAspect="1"/>
          </p:cNvGraphicFramePr>
          <p:nvPr userDrawn="1">
            <p:custDataLst>
              <p:tags r:id="rId1"/>
            </p:custDataLst>
            <p:extLst>
              <p:ext uri="{D42A27DB-BD31-4B8C-83A1-F6EECF244321}">
                <p14:modId xmlns:p14="http://schemas.microsoft.com/office/powerpoint/2010/main" val="8742079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67C150B4-4288-4FEB-B7FF-34365A2149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A9911298-A3E1-4960-B76E-C9CF2B8DD9A9}"/>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extplatzhalter 6">
            <a:extLst>
              <a:ext uri="{FF2B5EF4-FFF2-40B4-BE49-F238E27FC236}">
                <a16:creationId xmlns:a16="http://schemas.microsoft.com/office/drawing/2014/main" id="{AD572C01-E001-AF47-B1DF-D0FA60B1CC52}"/>
              </a:ext>
            </a:extLst>
          </p:cNvPr>
          <p:cNvSpPr>
            <a:spLocks noGrp="1"/>
          </p:cNvSpPr>
          <p:nvPr>
            <p:ph type="body" sz="quarter" idx="13"/>
          </p:nvPr>
        </p:nvSpPr>
        <p:spPr>
          <a:xfrm>
            <a:off x="1487488" y="1808163"/>
            <a:ext cx="5022000" cy="4213224"/>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
        <p:nvSpPr>
          <p:cNvPr id="9" name="Textplatzhalter 6">
            <a:extLst>
              <a:ext uri="{FF2B5EF4-FFF2-40B4-BE49-F238E27FC236}">
                <a16:creationId xmlns:a16="http://schemas.microsoft.com/office/drawing/2014/main" id="{D2FD618B-6DD4-5E48-AE0D-1135BF51B807}"/>
              </a:ext>
            </a:extLst>
          </p:cNvPr>
          <p:cNvSpPr>
            <a:spLocks noGrp="1"/>
          </p:cNvSpPr>
          <p:nvPr>
            <p:ph type="body" sz="quarter" idx="18"/>
          </p:nvPr>
        </p:nvSpPr>
        <p:spPr>
          <a:xfrm>
            <a:off x="6832535" y="1808163"/>
            <a:ext cx="5022000" cy="4213225"/>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Tree>
    <p:extLst>
      <p:ext uri="{BB962C8B-B14F-4D97-AF65-F5344CB8AC3E}">
        <p14:creationId xmlns:p14="http://schemas.microsoft.com/office/powerpoint/2010/main" val="585893763"/>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1 side, image, small color area">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735BBBD3-72E9-458A-9877-BAB85197CEF9}"/>
              </a:ext>
            </a:extLst>
          </p:cNvPr>
          <p:cNvGraphicFramePr>
            <a:graphicFrameLocks noChangeAspect="1"/>
          </p:cNvGraphicFramePr>
          <p:nvPr userDrawn="1">
            <p:custDataLst>
              <p:tags r:id="rId1"/>
            </p:custDataLst>
            <p:extLst>
              <p:ext uri="{D42A27DB-BD31-4B8C-83A1-F6EECF244321}">
                <p14:modId xmlns:p14="http://schemas.microsoft.com/office/powerpoint/2010/main" val="38124980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4" name="Objekt 3" hidden="1">
                        <a:extLst>
                          <a:ext uri="{FF2B5EF4-FFF2-40B4-BE49-F238E27FC236}">
                            <a16:creationId xmlns:a16="http://schemas.microsoft.com/office/drawing/2014/main" id="{735BBBD3-72E9-458A-9877-BAB85197CEF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D20A5B3E-6B75-4E7C-A093-B9C996294AE0}"/>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hteck 5">
            <a:extLst>
              <a:ext uri="{FF2B5EF4-FFF2-40B4-BE49-F238E27FC236}">
                <a16:creationId xmlns:a16="http://schemas.microsoft.com/office/drawing/2014/main" id="{48C1DB1F-30ED-3647-B4DC-2EB2720FB77E}"/>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en-US" dirty="0"/>
              <a:t>One or two lines of text, the bottom line can be light blue</a:t>
            </a:r>
          </a:p>
        </p:txBody>
      </p:sp>
      <p:cxnSp>
        <p:nvCxnSpPr>
          <p:cNvPr id="11" name="Gerade Verbindung 12">
            <a:extLst>
              <a:ext uri="{FF2B5EF4-FFF2-40B4-BE49-F238E27FC236}">
                <a16:creationId xmlns:a16="http://schemas.microsoft.com/office/drawing/2014/main" id="{7DB9F514-CB4B-544C-A419-0646B768A336}"/>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extplatzhalter 6">
            <a:extLst>
              <a:ext uri="{FF2B5EF4-FFF2-40B4-BE49-F238E27FC236}">
                <a16:creationId xmlns:a16="http://schemas.microsoft.com/office/drawing/2014/main" id="{DCC313E8-5BB9-C741-833C-9D4B4B00C4B0}"/>
              </a:ext>
            </a:extLst>
          </p:cNvPr>
          <p:cNvSpPr>
            <a:spLocks noGrp="1"/>
          </p:cNvSpPr>
          <p:nvPr>
            <p:ph type="body" sz="quarter" idx="13"/>
          </p:nvPr>
        </p:nvSpPr>
        <p:spPr>
          <a:xfrm>
            <a:off x="1487488" y="1808163"/>
            <a:ext cx="5022000" cy="4213225"/>
          </a:xfrm>
        </p:spPr>
        <p:txBody>
          <a:bodyPr numCol="1" spcCol="324000">
            <a:noAutofit/>
          </a:bodyPr>
          <a:lstStyle/>
          <a:p>
            <a:pPr lvl="0"/>
            <a:r>
              <a:rPr lang="en-US"/>
              <a:t>Mastertextformat bearbeiten</a:t>
            </a:r>
          </a:p>
          <a:p>
            <a:pPr lvl="1"/>
            <a:r>
              <a:rPr lang="en-US"/>
              <a:t>Zweite Ebene</a:t>
            </a:r>
          </a:p>
          <a:p>
            <a:pPr lvl="2"/>
            <a:r>
              <a:rPr lang="en-US"/>
              <a:t>Dritte Ebene</a:t>
            </a:r>
          </a:p>
          <a:p>
            <a:pPr lvl="3"/>
            <a:r>
              <a:rPr lang="en-US"/>
              <a:t>Vierte Ebene</a:t>
            </a:r>
            <a:endParaRPr lang="en-US" dirty="0"/>
          </a:p>
        </p:txBody>
      </p:sp>
      <p:sp>
        <p:nvSpPr>
          <p:cNvPr id="9" name="Bildplatzhalter 9">
            <a:extLst>
              <a:ext uri="{FF2B5EF4-FFF2-40B4-BE49-F238E27FC236}">
                <a16:creationId xmlns:a16="http://schemas.microsoft.com/office/drawing/2014/main" id="{947A65FA-EB0A-104F-9ED6-28F5391C877C}"/>
              </a:ext>
            </a:extLst>
          </p:cNvPr>
          <p:cNvSpPr>
            <a:spLocks noGrp="1"/>
          </p:cNvSpPr>
          <p:nvPr>
            <p:ph type="pic" sz="quarter" idx="14" hasCustomPrompt="1"/>
          </p:nvPr>
        </p:nvSpPr>
        <p:spPr>
          <a:xfrm>
            <a:off x="6835038" y="1808163"/>
            <a:ext cx="5022000" cy="4213225"/>
          </a:xfrm>
        </p:spPr>
        <p:txBody>
          <a:bodyPr/>
          <a:lstStyle>
            <a:lvl1pPr>
              <a:buNone/>
              <a:defRPr/>
            </a:lvl1pPr>
          </a:lstStyle>
          <a:p>
            <a:r>
              <a:rPr lang="de-DE" dirty="0"/>
              <a:t>Picture</a:t>
            </a:r>
          </a:p>
        </p:txBody>
      </p:sp>
    </p:spTree>
    <p:extLst>
      <p:ext uri="{BB962C8B-B14F-4D97-AF65-F5344CB8AC3E}">
        <p14:creationId xmlns:p14="http://schemas.microsoft.com/office/powerpoint/2010/main" val="622094668"/>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act, color area">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8C1DB1F-30ED-3647-B4DC-2EB2720FB77E}"/>
              </a:ext>
            </a:extLst>
          </p:cNvPr>
          <p:cNvSpPr/>
          <p:nvPr userDrawn="1"/>
        </p:nvSpPr>
        <p:spPr>
          <a:xfrm>
            <a:off x="0" y="1484313"/>
            <a:ext cx="8401050" cy="45370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    </a:t>
            </a:r>
          </a:p>
        </p:txBody>
      </p:sp>
      <p:sp>
        <p:nvSpPr>
          <p:cNvPr id="3" name="Textfeld 2">
            <a:extLst>
              <a:ext uri="{FF2B5EF4-FFF2-40B4-BE49-F238E27FC236}">
                <a16:creationId xmlns:a16="http://schemas.microsoft.com/office/drawing/2014/main" id="{FE40547A-2FF2-384D-A8F0-EB829EE33AF6}"/>
              </a:ext>
            </a:extLst>
          </p:cNvPr>
          <p:cNvSpPr txBox="1"/>
          <p:nvPr/>
        </p:nvSpPr>
        <p:spPr>
          <a:xfrm>
            <a:off x="1487488" y="662286"/>
            <a:ext cx="5753288" cy="252762"/>
          </a:xfrm>
          <a:prstGeom prst="rect">
            <a:avLst/>
          </a:prstGeom>
          <a:noFill/>
        </p:spPr>
        <p:txBody>
          <a:bodyPr wrap="square" lIns="0" tIns="0" rIns="0" bIns="0" rtlCol="0">
            <a:spAutoFit/>
          </a:bodyPr>
          <a:lstStyle/>
          <a:p>
            <a:pPr marL="0" indent="0" algn="l">
              <a:lnSpc>
                <a:spcPts val="1900"/>
              </a:lnSpc>
              <a:spcBef>
                <a:spcPts val="400"/>
              </a:spcBef>
              <a:buClr>
                <a:schemeClr val="accent1"/>
              </a:buClr>
              <a:buSzPct val="120000"/>
              <a:buFont typeface="Zapf Dingbats"/>
              <a:buNone/>
            </a:pPr>
            <a:r>
              <a:rPr lang="en-US" sz="2400" b="1" dirty="0">
                <a:solidFill>
                  <a:schemeClr val="accent2"/>
                </a:solidFill>
              </a:rPr>
              <a:t>Your contacts at 4flow</a:t>
            </a:r>
          </a:p>
        </p:txBody>
      </p:sp>
      <p:sp>
        <p:nvSpPr>
          <p:cNvPr id="13" name="Bildplatzhalter 8">
            <a:extLst>
              <a:ext uri="{FF2B5EF4-FFF2-40B4-BE49-F238E27FC236}">
                <a16:creationId xmlns:a16="http://schemas.microsoft.com/office/drawing/2014/main" id="{3372D63A-06DE-C949-B0DC-3E51C9828BCF}"/>
              </a:ext>
            </a:extLst>
          </p:cNvPr>
          <p:cNvSpPr>
            <a:spLocks noGrp="1"/>
          </p:cNvSpPr>
          <p:nvPr>
            <p:ph type="pic" sz="quarter" idx="13"/>
          </p:nvPr>
        </p:nvSpPr>
        <p:spPr>
          <a:xfrm>
            <a:off x="1489075" y="1848297"/>
            <a:ext cx="1150938" cy="1152000"/>
          </a:xfrm>
        </p:spPr>
        <p:txBody>
          <a:bodyPr/>
          <a:lstStyle>
            <a:lvl1pPr>
              <a:buNone/>
              <a:defRPr>
                <a:solidFill>
                  <a:schemeClr val="bg1"/>
                </a:solidFill>
              </a:defRPr>
            </a:lvl1pPr>
          </a:lstStyle>
          <a:p>
            <a:r>
              <a:rPr lang="de-DE"/>
              <a:t>Bild durch Klicken auf Symbol hinzufügen</a:t>
            </a:r>
            <a:endParaRPr lang="de-DE" dirty="0"/>
          </a:p>
        </p:txBody>
      </p:sp>
      <p:sp>
        <p:nvSpPr>
          <p:cNvPr id="14" name="Bildplatzhalter 8">
            <a:extLst>
              <a:ext uri="{FF2B5EF4-FFF2-40B4-BE49-F238E27FC236}">
                <a16:creationId xmlns:a16="http://schemas.microsoft.com/office/drawing/2014/main" id="{D7ECD853-6C3F-F249-A886-B44C8A50686E}"/>
              </a:ext>
            </a:extLst>
          </p:cNvPr>
          <p:cNvSpPr>
            <a:spLocks noGrp="1"/>
          </p:cNvSpPr>
          <p:nvPr>
            <p:ph type="pic" sz="quarter" idx="18"/>
          </p:nvPr>
        </p:nvSpPr>
        <p:spPr>
          <a:xfrm>
            <a:off x="1489075" y="3283417"/>
            <a:ext cx="1150938" cy="1152000"/>
          </a:xfrm>
        </p:spPr>
        <p:txBody>
          <a:bodyPr/>
          <a:lstStyle>
            <a:lvl1pPr>
              <a:buNone/>
              <a:defRPr>
                <a:solidFill>
                  <a:schemeClr val="bg1"/>
                </a:solidFill>
              </a:defRPr>
            </a:lvl1pPr>
          </a:lstStyle>
          <a:p>
            <a:r>
              <a:rPr lang="de-DE"/>
              <a:t>Bild durch Klicken auf Symbol hinzufügen</a:t>
            </a:r>
            <a:endParaRPr lang="de-DE" dirty="0"/>
          </a:p>
        </p:txBody>
      </p:sp>
      <p:sp>
        <p:nvSpPr>
          <p:cNvPr id="15" name="Bildplatzhalter 8">
            <a:extLst>
              <a:ext uri="{FF2B5EF4-FFF2-40B4-BE49-F238E27FC236}">
                <a16:creationId xmlns:a16="http://schemas.microsoft.com/office/drawing/2014/main" id="{31E04702-3A50-7749-91BE-93316CC7D70F}"/>
              </a:ext>
            </a:extLst>
          </p:cNvPr>
          <p:cNvSpPr>
            <a:spLocks noGrp="1"/>
          </p:cNvSpPr>
          <p:nvPr>
            <p:ph type="pic" sz="quarter" idx="19"/>
          </p:nvPr>
        </p:nvSpPr>
        <p:spPr>
          <a:xfrm>
            <a:off x="1487488" y="4718537"/>
            <a:ext cx="1150938" cy="1152000"/>
          </a:xfrm>
        </p:spPr>
        <p:txBody>
          <a:bodyPr/>
          <a:lstStyle>
            <a:lvl1pPr>
              <a:buNone/>
              <a:defRPr>
                <a:solidFill>
                  <a:schemeClr val="bg1"/>
                </a:solidFill>
              </a:defRPr>
            </a:lvl1pPr>
          </a:lstStyle>
          <a:p>
            <a:r>
              <a:rPr lang="de-DE"/>
              <a:t>Bild durch Klicken auf Symbol hinzufügen</a:t>
            </a:r>
            <a:endParaRPr lang="de-DE" dirty="0"/>
          </a:p>
        </p:txBody>
      </p:sp>
      <p:sp>
        <p:nvSpPr>
          <p:cNvPr id="20" name="Textplatzhalter 29">
            <a:extLst>
              <a:ext uri="{FF2B5EF4-FFF2-40B4-BE49-F238E27FC236}">
                <a16:creationId xmlns:a16="http://schemas.microsoft.com/office/drawing/2014/main" id="{128B1E55-10AD-434B-8974-0D3E9CE3A5AA}"/>
              </a:ext>
            </a:extLst>
          </p:cNvPr>
          <p:cNvSpPr>
            <a:spLocks noGrp="1"/>
          </p:cNvSpPr>
          <p:nvPr>
            <p:ph type="body" sz="quarter" idx="25" hasCustomPrompt="1"/>
          </p:nvPr>
        </p:nvSpPr>
        <p:spPr>
          <a:xfrm>
            <a:off x="3065924"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21" name="Textplatzhalter 29">
            <a:extLst>
              <a:ext uri="{FF2B5EF4-FFF2-40B4-BE49-F238E27FC236}">
                <a16:creationId xmlns:a16="http://schemas.microsoft.com/office/drawing/2014/main" id="{369E6204-C879-7642-9B5A-FAC2A9E0E850}"/>
              </a:ext>
            </a:extLst>
          </p:cNvPr>
          <p:cNvSpPr>
            <a:spLocks noGrp="1"/>
          </p:cNvSpPr>
          <p:nvPr>
            <p:ph type="body" sz="quarter" idx="26" hasCustomPrompt="1"/>
          </p:nvPr>
        </p:nvSpPr>
        <p:spPr>
          <a:xfrm>
            <a:off x="3062749"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22" name="Textplatzhalter 29">
            <a:extLst>
              <a:ext uri="{FF2B5EF4-FFF2-40B4-BE49-F238E27FC236}">
                <a16:creationId xmlns:a16="http://schemas.microsoft.com/office/drawing/2014/main" id="{D637A20A-6B09-E74D-A9C0-D5A58D3AE511}"/>
              </a:ext>
            </a:extLst>
          </p:cNvPr>
          <p:cNvSpPr>
            <a:spLocks noGrp="1"/>
          </p:cNvSpPr>
          <p:nvPr>
            <p:ph type="body" sz="quarter" idx="27" hasCustomPrompt="1"/>
          </p:nvPr>
        </p:nvSpPr>
        <p:spPr>
          <a:xfrm>
            <a:off x="3062749" y="25529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23" name="Textplatzhalter 12">
            <a:extLst>
              <a:ext uri="{FF2B5EF4-FFF2-40B4-BE49-F238E27FC236}">
                <a16:creationId xmlns:a16="http://schemas.microsoft.com/office/drawing/2014/main" id="{90FA0BB8-A0F4-E642-AA1B-2661CD19F324}"/>
              </a:ext>
            </a:extLst>
          </p:cNvPr>
          <p:cNvSpPr>
            <a:spLocks noGrp="1"/>
          </p:cNvSpPr>
          <p:nvPr>
            <p:ph type="body" sz="quarter" idx="28" hasCustomPrompt="1"/>
          </p:nvPr>
        </p:nvSpPr>
        <p:spPr>
          <a:xfrm>
            <a:off x="3062749" y="18032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6" name="Textplatzhalter 29">
            <a:extLst>
              <a:ext uri="{FF2B5EF4-FFF2-40B4-BE49-F238E27FC236}">
                <a16:creationId xmlns:a16="http://schemas.microsoft.com/office/drawing/2014/main" id="{37DDEC3D-E422-473D-882E-A93A1B71A79D}"/>
              </a:ext>
            </a:extLst>
          </p:cNvPr>
          <p:cNvSpPr>
            <a:spLocks noGrp="1"/>
          </p:cNvSpPr>
          <p:nvPr>
            <p:ph type="body" sz="quarter" idx="33" hasCustomPrompt="1"/>
          </p:nvPr>
        </p:nvSpPr>
        <p:spPr>
          <a:xfrm>
            <a:off x="3065924"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7" name="Textplatzhalter 29">
            <a:extLst>
              <a:ext uri="{FF2B5EF4-FFF2-40B4-BE49-F238E27FC236}">
                <a16:creationId xmlns:a16="http://schemas.microsoft.com/office/drawing/2014/main" id="{F043077E-B99A-4BFA-9F39-9CA0085686BE}"/>
              </a:ext>
            </a:extLst>
          </p:cNvPr>
          <p:cNvSpPr>
            <a:spLocks noGrp="1"/>
          </p:cNvSpPr>
          <p:nvPr>
            <p:ph type="body" sz="quarter" idx="34" hasCustomPrompt="1"/>
          </p:nvPr>
        </p:nvSpPr>
        <p:spPr>
          <a:xfrm>
            <a:off x="3062749"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8" name="Textplatzhalter 29">
            <a:extLst>
              <a:ext uri="{FF2B5EF4-FFF2-40B4-BE49-F238E27FC236}">
                <a16:creationId xmlns:a16="http://schemas.microsoft.com/office/drawing/2014/main" id="{595CD8FB-AFD9-4D9A-BF14-E6BF82275336}"/>
              </a:ext>
            </a:extLst>
          </p:cNvPr>
          <p:cNvSpPr>
            <a:spLocks noGrp="1"/>
          </p:cNvSpPr>
          <p:nvPr>
            <p:ph type="body" sz="quarter" idx="35" hasCustomPrompt="1"/>
          </p:nvPr>
        </p:nvSpPr>
        <p:spPr>
          <a:xfrm>
            <a:off x="3062749" y="39753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39" name="Textplatzhalter 12">
            <a:extLst>
              <a:ext uri="{FF2B5EF4-FFF2-40B4-BE49-F238E27FC236}">
                <a16:creationId xmlns:a16="http://schemas.microsoft.com/office/drawing/2014/main" id="{D2ED0929-4096-44AA-A5B1-5C65DFDC8423}"/>
              </a:ext>
            </a:extLst>
          </p:cNvPr>
          <p:cNvSpPr>
            <a:spLocks noGrp="1"/>
          </p:cNvSpPr>
          <p:nvPr>
            <p:ph type="body" sz="quarter" idx="36" hasCustomPrompt="1"/>
          </p:nvPr>
        </p:nvSpPr>
        <p:spPr>
          <a:xfrm>
            <a:off x="3062749" y="32256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0" name="Textplatzhalter 29">
            <a:extLst>
              <a:ext uri="{FF2B5EF4-FFF2-40B4-BE49-F238E27FC236}">
                <a16:creationId xmlns:a16="http://schemas.microsoft.com/office/drawing/2014/main" id="{D75E1370-8E88-4F44-8F84-1B009481B48A}"/>
              </a:ext>
            </a:extLst>
          </p:cNvPr>
          <p:cNvSpPr>
            <a:spLocks noGrp="1"/>
          </p:cNvSpPr>
          <p:nvPr>
            <p:ph type="body" sz="quarter" idx="37" hasCustomPrompt="1"/>
          </p:nvPr>
        </p:nvSpPr>
        <p:spPr>
          <a:xfrm>
            <a:off x="3065924"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1" name="Textplatzhalter 29">
            <a:extLst>
              <a:ext uri="{FF2B5EF4-FFF2-40B4-BE49-F238E27FC236}">
                <a16:creationId xmlns:a16="http://schemas.microsoft.com/office/drawing/2014/main" id="{82997DEF-EC9E-4386-BCF0-1F72BBFF83F7}"/>
              </a:ext>
            </a:extLst>
          </p:cNvPr>
          <p:cNvSpPr>
            <a:spLocks noGrp="1"/>
          </p:cNvSpPr>
          <p:nvPr>
            <p:ph type="body" sz="quarter" idx="38" hasCustomPrompt="1"/>
          </p:nvPr>
        </p:nvSpPr>
        <p:spPr>
          <a:xfrm>
            <a:off x="3062749"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2" name="Textplatzhalter 29">
            <a:extLst>
              <a:ext uri="{FF2B5EF4-FFF2-40B4-BE49-F238E27FC236}">
                <a16:creationId xmlns:a16="http://schemas.microsoft.com/office/drawing/2014/main" id="{84B569FD-5463-4C54-8278-4C5781E21CF0}"/>
              </a:ext>
            </a:extLst>
          </p:cNvPr>
          <p:cNvSpPr>
            <a:spLocks noGrp="1"/>
          </p:cNvSpPr>
          <p:nvPr>
            <p:ph type="body" sz="quarter" idx="39" hasCustomPrompt="1"/>
          </p:nvPr>
        </p:nvSpPr>
        <p:spPr>
          <a:xfrm>
            <a:off x="3062749" y="53977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43" name="Textplatzhalter 12">
            <a:extLst>
              <a:ext uri="{FF2B5EF4-FFF2-40B4-BE49-F238E27FC236}">
                <a16:creationId xmlns:a16="http://schemas.microsoft.com/office/drawing/2014/main" id="{04626AFF-82DD-4893-97ED-1EBDBC96B34B}"/>
              </a:ext>
            </a:extLst>
          </p:cNvPr>
          <p:cNvSpPr>
            <a:spLocks noGrp="1"/>
          </p:cNvSpPr>
          <p:nvPr>
            <p:ph type="body" sz="quarter" idx="40" hasCustomPrompt="1"/>
          </p:nvPr>
        </p:nvSpPr>
        <p:spPr>
          <a:xfrm>
            <a:off x="3062749" y="46480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24" name="Textfeld 23">
            <a:extLst>
              <a:ext uri="{FF2B5EF4-FFF2-40B4-BE49-F238E27FC236}">
                <a16:creationId xmlns:a16="http://schemas.microsoft.com/office/drawing/2014/main" id="{453FA3CA-67D3-4165-812A-F2CE365805AF}"/>
              </a:ext>
            </a:extLst>
          </p:cNvPr>
          <p:cNvSpPr txBox="1"/>
          <p:nvPr userDrawn="1"/>
        </p:nvSpPr>
        <p:spPr>
          <a:xfrm>
            <a:off x="9551988" y="1808163"/>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2"/>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5" name="Gruppieren 24">
            <a:extLst>
              <a:ext uri="{FF2B5EF4-FFF2-40B4-BE49-F238E27FC236}">
                <a16:creationId xmlns:a16="http://schemas.microsoft.com/office/drawing/2014/main" id="{6E42F54A-8537-4B73-9676-CFDA82C69D95}"/>
              </a:ext>
            </a:extLst>
          </p:cNvPr>
          <p:cNvGrpSpPr/>
          <p:nvPr userDrawn="1"/>
        </p:nvGrpSpPr>
        <p:grpSpPr>
          <a:xfrm>
            <a:off x="9551987" y="4737100"/>
            <a:ext cx="2305050" cy="640235"/>
            <a:chOff x="9551987" y="4737100"/>
            <a:chExt cx="2305050" cy="640235"/>
          </a:xfrm>
        </p:grpSpPr>
        <p:sp>
          <p:nvSpPr>
            <p:cNvPr id="26" name="Textfeld 25">
              <a:extLst>
                <a:ext uri="{FF2B5EF4-FFF2-40B4-BE49-F238E27FC236}">
                  <a16:creationId xmlns:a16="http://schemas.microsoft.com/office/drawing/2014/main" id="{15144021-2F5F-4DE8-BB48-AE2CE2AEE2A4}"/>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27" name="Textfeld 26">
              <a:extLst>
                <a:ext uri="{FF2B5EF4-FFF2-40B4-BE49-F238E27FC236}">
                  <a16:creationId xmlns:a16="http://schemas.microsoft.com/office/drawing/2014/main" id="{559FD399-8A93-44BA-A1EB-50B76A31FB03}"/>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2" name="Grafik 31">
              <a:hlinkClick r:id="rId3"/>
              <a:extLst>
                <a:ext uri="{FF2B5EF4-FFF2-40B4-BE49-F238E27FC236}">
                  <a16:creationId xmlns:a16="http://schemas.microsoft.com/office/drawing/2014/main" id="{9932E757-CF49-42FE-8E08-829725C05459}"/>
                </a:ext>
              </a:extLst>
            </p:cNvPr>
            <p:cNvPicPr>
              <a:picLocks noChangeAspect="1"/>
            </p:cNvPicPr>
            <p:nvPr userDrawn="1"/>
          </p:nvPicPr>
          <p:blipFill>
            <a:blip r:embed="rId4"/>
            <a:stretch>
              <a:fillRect/>
            </a:stretch>
          </p:blipFill>
          <p:spPr>
            <a:xfrm>
              <a:off x="9551987" y="4941688"/>
              <a:ext cx="509023" cy="432000"/>
            </a:xfrm>
            <a:prstGeom prst="rect">
              <a:avLst/>
            </a:prstGeom>
          </p:spPr>
        </p:pic>
      </p:grpSp>
    </p:spTree>
    <p:extLst>
      <p:ext uri="{BB962C8B-B14F-4D97-AF65-F5344CB8AC3E}">
        <p14:creationId xmlns:p14="http://schemas.microsoft.com/office/powerpoint/2010/main" val="2786089534"/>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act, no images, color area">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8C1DB1F-30ED-3647-B4DC-2EB2720FB77E}"/>
              </a:ext>
            </a:extLst>
          </p:cNvPr>
          <p:cNvSpPr/>
          <p:nvPr/>
        </p:nvSpPr>
        <p:spPr>
          <a:xfrm>
            <a:off x="0" y="1484312"/>
            <a:ext cx="8401050" cy="4552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FE40547A-2FF2-384D-A8F0-EB829EE33AF6}"/>
              </a:ext>
            </a:extLst>
          </p:cNvPr>
          <p:cNvSpPr txBox="1"/>
          <p:nvPr/>
        </p:nvSpPr>
        <p:spPr>
          <a:xfrm>
            <a:off x="1487488" y="662286"/>
            <a:ext cx="5753288" cy="252762"/>
          </a:xfrm>
          <a:prstGeom prst="rect">
            <a:avLst/>
          </a:prstGeom>
          <a:noFill/>
        </p:spPr>
        <p:txBody>
          <a:bodyPr wrap="square" lIns="0" tIns="0" rIns="0" bIns="0" rtlCol="0">
            <a:spAutoFit/>
          </a:bodyPr>
          <a:lstStyle/>
          <a:p>
            <a:pPr marL="0" indent="0" algn="l">
              <a:lnSpc>
                <a:spcPts val="1900"/>
              </a:lnSpc>
              <a:spcBef>
                <a:spcPts val="400"/>
              </a:spcBef>
              <a:buClr>
                <a:schemeClr val="accent1"/>
              </a:buClr>
              <a:buSzPct val="120000"/>
              <a:buFont typeface="Zapf Dingbats"/>
              <a:buNone/>
            </a:pPr>
            <a:r>
              <a:rPr lang="en-US" sz="2400" b="1" dirty="0">
                <a:solidFill>
                  <a:schemeClr val="accent2"/>
                </a:solidFill>
              </a:rPr>
              <a:t>Your contacts at 4flow</a:t>
            </a:r>
          </a:p>
        </p:txBody>
      </p:sp>
      <p:sp>
        <p:nvSpPr>
          <p:cNvPr id="29" name="Textplatzhalter 29">
            <a:extLst>
              <a:ext uri="{FF2B5EF4-FFF2-40B4-BE49-F238E27FC236}">
                <a16:creationId xmlns:a16="http://schemas.microsoft.com/office/drawing/2014/main" id="{7AEFCB94-9947-4701-AF59-30353CFB2943}"/>
              </a:ext>
            </a:extLst>
          </p:cNvPr>
          <p:cNvSpPr>
            <a:spLocks noGrp="1"/>
          </p:cNvSpPr>
          <p:nvPr>
            <p:ph type="body" sz="quarter" idx="25" hasCustomPrompt="1"/>
          </p:nvPr>
        </p:nvSpPr>
        <p:spPr>
          <a:xfrm>
            <a:off x="1490663"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0" name="Textplatzhalter 29">
            <a:extLst>
              <a:ext uri="{FF2B5EF4-FFF2-40B4-BE49-F238E27FC236}">
                <a16:creationId xmlns:a16="http://schemas.microsoft.com/office/drawing/2014/main" id="{B7117613-D3A5-44A3-B05F-6A51AC91354C}"/>
              </a:ext>
            </a:extLst>
          </p:cNvPr>
          <p:cNvSpPr>
            <a:spLocks noGrp="1"/>
          </p:cNvSpPr>
          <p:nvPr>
            <p:ph type="body" sz="quarter" idx="26" hasCustomPrompt="1"/>
          </p:nvPr>
        </p:nvSpPr>
        <p:spPr>
          <a:xfrm>
            <a:off x="1487488"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1" name="Textplatzhalter 12">
            <a:extLst>
              <a:ext uri="{FF2B5EF4-FFF2-40B4-BE49-F238E27FC236}">
                <a16:creationId xmlns:a16="http://schemas.microsoft.com/office/drawing/2014/main" id="{A65EBC18-19F9-435C-A3F0-A1B4A10B1F7E}"/>
              </a:ext>
            </a:extLst>
          </p:cNvPr>
          <p:cNvSpPr>
            <a:spLocks noGrp="1"/>
          </p:cNvSpPr>
          <p:nvPr>
            <p:ph type="body" sz="quarter" idx="28" hasCustomPrompt="1"/>
          </p:nvPr>
        </p:nvSpPr>
        <p:spPr>
          <a:xfrm>
            <a:off x="1487488" y="18032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2" name="Textplatzhalter 29">
            <a:extLst>
              <a:ext uri="{FF2B5EF4-FFF2-40B4-BE49-F238E27FC236}">
                <a16:creationId xmlns:a16="http://schemas.microsoft.com/office/drawing/2014/main" id="{AB8761C0-F971-4839-8288-BFB23357B593}"/>
              </a:ext>
            </a:extLst>
          </p:cNvPr>
          <p:cNvSpPr>
            <a:spLocks noGrp="1"/>
          </p:cNvSpPr>
          <p:nvPr>
            <p:ph type="body" sz="quarter" idx="33" hasCustomPrompt="1"/>
          </p:nvPr>
        </p:nvSpPr>
        <p:spPr>
          <a:xfrm>
            <a:off x="1490663"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3" name="Textplatzhalter 29">
            <a:extLst>
              <a:ext uri="{FF2B5EF4-FFF2-40B4-BE49-F238E27FC236}">
                <a16:creationId xmlns:a16="http://schemas.microsoft.com/office/drawing/2014/main" id="{A1E90BC8-500D-41EE-B6A8-0E9B1843E96A}"/>
              </a:ext>
            </a:extLst>
          </p:cNvPr>
          <p:cNvSpPr>
            <a:spLocks noGrp="1"/>
          </p:cNvSpPr>
          <p:nvPr>
            <p:ph type="body" sz="quarter" idx="34" hasCustomPrompt="1"/>
          </p:nvPr>
        </p:nvSpPr>
        <p:spPr>
          <a:xfrm>
            <a:off x="1487488"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4" name="Textplatzhalter 29">
            <a:extLst>
              <a:ext uri="{FF2B5EF4-FFF2-40B4-BE49-F238E27FC236}">
                <a16:creationId xmlns:a16="http://schemas.microsoft.com/office/drawing/2014/main" id="{E2651435-874B-4457-BBB2-5A8B9A93596F}"/>
              </a:ext>
            </a:extLst>
          </p:cNvPr>
          <p:cNvSpPr>
            <a:spLocks noGrp="1"/>
          </p:cNvSpPr>
          <p:nvPr>
            <p:ph type="body" sz="quarter" idx="35" hasCustomPrompt="1"/>
          </p:nvPr>
        </p:nvSpPr>
        <p:spPr>
          <a:xfrm>
            <a:off x="1487488" y="39753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35" name="Textplatzhalter 12">
            <a:extLst>
              <a:ext uri="{FF2B5EF4-FFF2-40B4-BE49-F238E27FC236}">
                <a16:creationId xmlns:a16="http://schemas.microsoft.com/office/drawing/2014/main" id="{6557A27B-E2F9-41CE-AD9C-911CF0580A2B}"/>
              </a:ext>
            </a:extLst>
          </p:cNvPr>
          <p:cNvSpPr>
            <a:spLocks noGrp="1"/>
          </p:cNvSpPr>
          <p:nvPr>
            <p:ph type="body" sz="quarter" idx="36" hasCustomPrompt="1"/>
          </p:nvPr>
        </p:nvSpPr>
        <p:spPr>
          <a:xfrm>
            <a:off x="1487488" y="32256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9" name="Textplatzhalter 29">
            <a:extLst>
              <a:ext uri="{FF2B5EF4-FFF2-40B4-BE49-F238E27FC236}">
                <a16:creationId xmlns:a16="http://schemas.microsoft.com/office/drawing/2014/main" id="{127EEB49-C470-4CC1-B143-1F43248C9F57}"/>
              </a:ext>
            </a:extLst>
          </p:cNvPr>
          <p:cNvSpPr>
            <a:spLocks noGrp="1"/>
          </p:cNvSpPr>
          <p:nvPr>
            <p:ph type="body" sz="quarter" idx="37" hasCustomPrompt="1"/>
          </p:nvPr>
        </p:nvSpPr>
        <p:spPr>
          <a:xfrm>
            <a:off x="1490663"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0" name="Textplatzhalter 29">
            <a:extLst>
              <a:ext uri="{FF2B5EF4-FFF2-40B4-BE49-F238E27FC236}">
                <a16:creationId xmlns:a16="http://schemas.microsoft.com/office/drawing/2014/main" id="{85232AEF-E491-457D-8110-AF637CA16927}"/>
              </a:ext>
            </a:extLst>
          </p:cNvPr>
          <p:cNvSpPr>
            <a:spLocks noGrp="1"/>
          </p:cNvSpPr>
          <p:nvPr>
            <p:ph type="body" sz="quarter" idx="38" hasCustomPrompt="1"/>
          </p:nvPr>
        </p:nvSpPr>
        <p:spPr>
          <a:xfrm>
            <a:off x="1487488"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bg2"/>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1" name="Textplatzhalter 29">
            <a:extLst>
              <a:ext uri="{FF2B5EF4-FFF2-40B4-BE49-F238E27FC236}">
                <a16:creationId xmlns:a16="http://schemas.microsoft.com/office/drawing/2014/main" id="{A24AE655-E50D-470B-9D14-EA7028ED3755}"/>
              </a:ext>
            </a:extLst>
          </p:cNvPr>
          <p:cNvSpPr>
            <a:spLocks noGrp="1"/>
          </p:cNvSpPr>
          <p:nvPr>
            <p:ph type="body" sz="quarter" idx="39" hasCustomPrompt="1"/>
          </p:nvPr>
        </p:nvSpPr>
        <p:spPr>
          <a:xfrm>
            <a:off x="1487488" y="53977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42" name="Textplatzhalter 12">
            <a:extLst>
              <a:ext uri="{FF2B5EF4-FFF2-40B4-BE49-F238E27FC236}">
                <a16:creationId xmlns:a16="http://schemas.microsoft.com/office/drawing/2014/main" id="{B35E5F83-5083-4567-AD67-023A731DDA41}"/>
              </a:ext>
            </a:extLst>
          </p:cNvPr>
          <p:cNvSpPr>
            <a:spLocks noGrp="1"/>
          </p:cNvSpPr>
          <p:nvPr>
            <p:ph type="body" sz="quarter" idx="40" hasCustomPrompt="1"/>
          </p:nvPr>
        </p:nvSpPr>
        <p:spPr>
          <a:xfrm>
            <a:off x="1487488" y="4648009"/>
            <a:ext cx="2303462" cy="245842"/>
          </a:xfrm>
        </p:spPr>
        <p:txBody>
          <a:bodyPr>
            <a:noAutofit/>
          </a:bodyPr>
          <a:lstStyle>
            <a:lvl1pPr marL="0" indent="0">
              <a:lnSpc>
                <a:spcPts val="2050"/>
              </a:lnSpc>
              <a:buNone/>
              <a:defRPr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3" name="Textplatzhalter 29">
            <a:extLst>
              <a:ext uri="{FF2B5EF4-FFF2-40B4-BE49-F238E27FC236}">
                <a16:creationId xmlns:a16="http://schemas.microsoft.com/office/drawing/2014/main" id="{FA82DB46-09B8-4ECC-85ED-7F6D0CB8FDFC}"/>
              </a:ext>
            </a:extLst>
          </p:cNvPr>
          <p:cNvSpPr>
            <a:spLocks noGrp="1"/>
          </p:cNvSpPr>
          <p:nvPr>
            <p:ph type="body" sz="quarter" idx="27" hasCustomPrompt="1"/>
          </p:nvPr>
        </p:nvSpPr>
        <p:spPr>
          <a:xfrm>
            <a:off x="1487488" y="2552952"/>
            <a:ext cx="2397125" cy="237994"/>
          </a:xfrm>
        </p:spPr>
        <p:txBody>
          <a:bodyPr>
            <a:noAutofit/>
          </a:bodyPr>
          <a:lstStyle>
            <a:lvl1pPr marL="0" indent="0">
              <a:buNone/>
              <a:defRPr>
                <a:solidFill>
                  <a:schemeClr val="bg2"/>
                </a:solidFill>
              </a:defRPr>
            </a:lvl1pPr>
          </a:lstStyle>
          <a:p>
            <a:pPr lvl="0"/>
            <a:r>
              <a:rPr lang="de-DE" dirty="0"/>
              <a:t>mail@4flow.com </a:t>
            </a:r>
          </a:p>
          <a:p>
            <a:pPr lvl="0"/>
            <a:endParaRPr lang="de-DE" dirty="0"/>
          </a:p>
        </p:txBody>
      </p:sp>
      <p:sp>
        <p:nvSpPr>
          <p:cNvPr id="20" name="Textfeld 19">
            <a:extLst>
              <a:ext uri="{FF2B5EF4-FFF2-40B4-BE49-F238E27FC236}">
                <a16:creationId xmlns:a16="http://schemas.microsoft.com/office/drawing/2014/main" id="{1BF2606F-E55D-4CD9-9A30-CB141215F022}"/>
              </a:ext>
            </a:extLst>
          </p:cNvPr>
          <p:cNvSpPr txBox="1"/>
          <p:nvPr userDrawn="1"/>
        </p:nvSpPr>
        <p:spPr>
          <a:xfrm>
            <a:off x="9551988" y="1808163"/>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2"/>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1" name="Gruppieren 20">
            <a:extLst>
              <a:ext uri="{FF2B5EF4-FFF2-40B4-BE49-F238E27FC236}">
                <a16:creationId xmlns:a16="http://schemas.microsoft.com/office/drawing/2014/main" id="{70309C40-960B-49F3-8A1F-453BA7922767}"/>
              </a:ext>
            </a:extLst>
          </p:cNvPr>
          <p:cNvGrpSpPr/>
          <p:nvPr userDrawn="1"/>
        </p:nvGrpSpPr>
        <p:grpSpPr>
          <a:xfrm>
            <a:off x="9551987" y="4737100"/>
            <a:ext cx="2305050" cy="640235"/>
            <a:chOff x="9551987" y="4737100"/>
            <a:chExt cx="2305050" cy="640235"/>
          </a:xfrm>
        </p:grpSpPr>
        <p:sp>
          <p:nvSpPr>
            <p:cNvPr id="22" name="Textfeld 21">
              <a:extLst>
                <a:ext uri="{FF2B5EF4-FFF2-40B4-BE49-F238E27FC236}">
                  <a16:creationId xmlns:a16="http://schemas.microsoft.com/office/drawing/2014/main" id="{A672ABFC-5367-4D2F-9728-9993BD9A7DB9}"/>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23" name="Textfeld 22">
              <a:extLst>
                <a:ext uri="{FF2B5EF4-FFF2-40B4-BE49-F238E27FC236}">
                  <a16:creationId xmlns:a16="http://schemas.microsoft.com/office/drawing/2014/main" id="{073FB837-8492-4E9A-9BA9-69CEF080E8C3}"/>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24" name="Grafik 23">
              <a:hlinkClick r:id="rId3"/>
              <a:extLst>
                <a:ext uri="{FF2B5EF4-FFF2-40B4-BE49-F238E27FC236}">
                  <a16:creationId xmlns:a16="http://schemas.microsoft.com/office/drawing/2014/main" id="{5F11BE5B-50A3-44B5-A243-B3721B2D7AFE}"/>
                </a:ext>
              </a:extLst>
            </p:cNvPr>
            <p:cNvPicPr>
              <a:picLocks noChangeAspect="1"/>
            </p:cNvPicPr>
            <p:nvPr userDrawn="1"/>
          </p:nvPicPr>
          <p:blipFill>
            <a:blip r:embed="rId4"/>
            <a:stretch>
              <a:fillRect/>
            </a:stretch>
          </p:blipFill>
          <p:spPr>
            <a:xfrm>
              <a:off x="9551987" y="4941688"/>
              <a:ext cx="509023" cy="432000"/>
            </a:xfrm>
            <a:prstGeom prst="rect">
              <a:avLst/>
            </a:prstGeom>
          </p:spPr>
        </p:pic>
      </p:grpSp>
    </p:spTree>
    <p:extLst>
      <p:ext uri="{BB962C8B-B14F-4D97-AF65-F5344CB8AC3E}">
        <p14:creationId xmlns:p14="http://schemas.microsoft.com/office/powerpoint/2010/main" val="1998009832"/>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act, small color area">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1C66B2F2-AC73-4961-8DEB-1B79E170012D}"/>
              </a:ext>
            </a:extLst>
          </p:cNvPr>
          <p:cNvGraphicFramePr>
            <a:graphicFrameLocks noChangeAspect="1"/>
          </p:cNvGraphicFramePr>
          <p:nvPr userDrawn="1">
            <p:custDataLst>
              <p:tags r:id="rId1"/>
            </p:custDataLst>
            <p:extLst>
              <p:ext uri="{D42A27DB-BD31-4B8C-83A1-F6EECF244321}">
                <p14:modId xmlns:p14="http://schemas.microsoft.com/office/powerpoint/2010/main" val="27472682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5" name="Objekt 4" hidden="1">
                        <a:extLst>
                          <a:ext uri="{FF2B5EF4-FFF2-40B4-BE49-F238E27FC236}">
                            <a16:creationId xmlns:a16="http://schemas.microsoft.com/office/drawing/2014/main" id="{1C66B2F2-AC73-4961-8DEB-1B79E17001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CB940988-991D-4FAE-9251-136DC62A67CE}"/>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de-DE"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9" name="Bildplatzhalter 8">
            <a:extLst>
              <a:ext uri="{FF2B5EF4-FFF2-40B4-BE49-F238E27FC236}">
                <a16:creationId xmlns:a16="http://schemas.microsoft.com/office/drawing/2014/main" id="{87DABE16-7E41-4A93-81A0-8148ED05CEC4}"/>
              </a:ext>
            </a:extLst>
          </p:cNvPr>
          <p:cNvSpPr>
            <a:spLocks noGrp="1"/>
          </p:cNvSpPr>
          <p:nvPr>
            <p:ph type="pic" sz="quarter" idx="13"/>
          </p:nvPr>
        </p:nvSpPr>
        <p:spPr>
          <a:xfrm>
            <a:off x="1489075" y="184829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0" name="Bildplatzhalter 8">
            <a:extLst>
              <a:ext uri="{FF2B5EF4-FFF2-40B4-BE49-F238E27FC236}">
                <a16:creationId xmlns:a16="http://schemas.microsoft.com/office/drawing/2014/main" id="{363BB5AC-8D1A-44A7-A75A-F4133D11DB79}"/>
              </a:ext>
            </a:extLst>
          </p:cNvPr>
          <p:cNvSpPr>
            <a:spLocks noGrp="1"/>
          </p:cNvSpPr>
          <p:nvPr>
            <p:ph type="pic" sz="quarter" idx="18"/>
          </p:nvPr>
        </p:nvSpPr>
        <p:spPr>
          <a:xfrm>
            <a:off x="1489075" y="328341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1" name="Bildplatzhalter 8">
            <a:extLst>
              <a:ext uri="{FF2B5EF4-FFF2-40B4-BE49-F238E27FC236}">
                <a16:creationId xmlns:a16="http://schemas.microsoft.com/office/drawing/2014/main" id="{A57B2FBE-B4C8-4EFD-8837-1285FC053814}"/>
              </a:ext>
            </a:extLst>
          </p:cNvPr>
          <p:cNvSpPr>
            <a:spLocks noGrp="1"/>
          </p:cNvSpPr>
          <p:nvPr>
            <p:ph type="pic" sz="quarter" idx="19"/>
          </p:nvPr>
        </p:nvSpPr>
        <p:spPr>
          <a:xfrm>
            <a:off x="1487488" y="471853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3" name="Textplatzhalter 29">
            <a:extLst>
              <a:ext uri="{FF2B5EF4-FFF2-40B4-BE49-F238E27FC236}">
                <a16:creationId xmlns:a16="http://schemas.microsoft.com/office/drawing/2014/main" id="{82F8043E-FE0B-4C6E-9178-A392ADC7DA6F}"/>
              </a:ext>
            </a:extLst>
          </p:cNvPr>
          <p:cNvSpPr>
            <a:spLocks noGrp="1"/>
          </p:cNvSpPr>
          <p:nvPr>
            <p:ph type="body" sz="quarter" idx="25" hasCustomPrompt="1"/>
          </p:nvPr>
        </p:nvSpPr>
        <p:spPr>
          <a:xfrm>
            <a:off x="3065924"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7" name="Textplatzhalter 29">
            <a:extLst>
              <a:ext uri="{FF2B5EF4-FFF2-40B4-BE49-F238E27FC236}">
                <a16:creationId xmlns:a16="http://schemas.microsoft.com/office/drawing/2014/main" id="{67CE55FB-52C7-48A0-A251-7EB1797AFD59}"/>
              </a:ext>
            </a:extLst>
          </p:cNvPr>
          <p:cNvSpPr>
            <a:spLocks noGrp="1"/>
          </p:cNvSpPr>
          <p:nvPr>
            <p:ph type="body" sz="quarter" idx="26" hasCustomPrompt="1"/>
          </p:nvPr>
        </p:nvSpPr>
        <p:spPr>
          <a:xfrm>
            <a:off x="3062749"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8" name="Textplatzhalter 29">
            <a:extLst>
              <a:ext uri="{FF2B5EF4-FFF2-40B4-BE49-F238E27FC236}">
                <a16:creationId xmlns:a16="http://schemas.microsoft.com/office/drawing/2014/main" id="{C35C81EA-A8B4-42DE-877A-9162BF5A7EB6}"/>
              </a:ext>
            </a:extLst>
          </p:cNvPr>
          <p:cNvSpPr>
            <a:spLocks noGrp="1"/>
          </p:cNvSpPr>
          <p:nvPr>
            <p:ph type="body" sz="quarter" idx="27" hasCustomPrompt="1"/>
          </p:nvPr>
        </p:nvSpPr>
        <p:spPr>
          <a:xfrm>
            <a:off x="3062749"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39" name="Textplatzhalter 12">
            <a:extLst>
              <a:ext uri="{FF2B5EF4-FFF2-40B4-BE49-F238E27FC236}">
                <a16:creationId xmlns:a16="http://schemas.microsoft.com/office/drawing/2014/main" id="{0A85E04C-942A-46EA-960C-7A8641797A8F}"/>
              </a:ext>
            </a:extLst>
          </p:cNvPr>
          <p:cNvSpPr>
            <a:spLocks noGrp="1"/>
          </p:cNvSpPr>
          <p:nvPr>
            <p:ph type="body" sz="quarter" idx="28" hasCustomPrompt="1"/>
          </p:nvPr>
        </p:nvSpPr>
        <p:spPr>
          <a:xfrm>
            <a:off x="3062749"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0" name="Textplatzhalter 29">
            <a:extLst>
              <a:ext uri="{FF2B5EF4-FFF2-40B4-BE49-F238E27FC236}">
                <a16:creationId xmlns:a16="http://schemas.microsoft.com/office/drawing/2014/main" id="{5F4AA76C-0EAE-4DDB-9BB5-7EEEE60D174B}"/>
              </a:ext>
            </a:extLst>
          </p:cNvPr>
          <p:cNvSpPr>
            <a:spLocks noGrp="1"/>
          </p:cNvSpPr>
          <p:nvPr>
            <p:ph type="body" sz="quarter" idx="33" hasCustomPrompt="1"/>
          </p:nvPr>
        </p:nvSpPr>
        <p:spPr>
          <a:xfrm>
            <a:off x="3065924"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1" name="Textplatzhalter 29">
            <a:extLst>
              <a:ext uri="{FF2B5EF4-FFF2-40B4-BE49-F238E27FC236}">
                <a16:creationId xmlns:a16="http://schemas.microsoft.com/office/drawing/2014/main" id="{FC8F04D3-BE4D-4D0C-B8E7-A9091B7CAC19}"/>
              </a:ext>
            </a:extLst>
          </p:cNvPr>
          <p:cNvSpPr>
            <a:spLocks noGrp="1"/>
          </p:cNvSpPr>
          <p:nvPr>
            <p:ph type="body" sz="quarter" idx="34" hasCustomPrompt="1"/>
          </p:nvPr>
        </p:nvSpPr>
        <p:spPr>
          <a:xfrm>
            <a:off x="3062749"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2" name="Textplatzhalter 29">
            <a:extLst>
              <a:ext uri="{FF2B5EF4-FFF2-40B4-BE49-F238E27FC236}">
                <a16:creationId xmlns:a16="http://schemas.microsoft.com/office/drawing/2014/main" id="{47C3A911-A908-46EC-83B4-879F5360ED85}"/>
              </a:ext>
            </a:extLst>
          </p:cNvPr>
          <p:cNvSpPr>
            <a:spLocks noGrp="1"/>
          </p:cNvSpPr>
          <p:nvPr>
            <p:ph type="body" sz="quarter" idx="35" hasCustomPrompt="1"/>
          </p:nvPr>
        </p:nvSpPr>
        <p:spPr>
          <a:xfrm>
            <a:off x="3062749"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3" name="Textplatzhalter 12">
            <a:extLst>
              <a:ext uri="{FF2B5EF4-FFF2-40B4-BE49-F238E27FC236}">
                <a16:creationId xmlns:a16="http://schemas.microsoft.com/office/drawing/2014/main" id="{E313BA57-F8C3-4236-AD3D-F86F107054E0}"/>
              </a:ext>
            </a:extLst>
          </p:cNvPr>
          <p:cNvSpPr>
            <a:spLocks noGrp="1"/>
          </p:cNvSpPr>
          <p:nvPr>
            <p:ph type="body" sz="quarter" idx="36" hasCustomPrompt="1"/>
          </p:nvPr>
        </p:nvSpPr>
        <p:spPr>
          <a:xfrm>
            <a:off x="3062749"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4" name="Textplatzhalter 29">
            <a:extLst>
              <a:ext uri="{FF2B5EF4-FFF2-40B4-BE49-F238E27FC236}">
                <a16:creationId xmlns:a16="http://schemas.microsoft.com/office/drawing/2014/main" id="{FB7C181E-36DE-463F-B99B-DE89CC79936A}"/>
              </a:ext>
            </a:extLst>
          </p:cNvPr>
          <p:cNvSpPr>
            <a:spLocks noGrp="1"/>
          </p:cNvSpPr>
          <p:nvPr>
            <p:ph type="body" sz="quarter" idx="37" hasCustomPrompt="1"/>
          </p:nvPr>
        </p:nvSpPr>
        <p:spPr>
          <a:xfrm>
            <a:off x="3065924"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5" name="Textplatzhalter 29">
            <a:extLst>
              <a:ext uri="{FF2B5EF4-FFF2-40B4-BE49-F238E27FC236}">
                <a16:creationId xmlns:a16="http://schemas.microsoft.com/office/drawing/2014/main" id="{66A2FABE-0205-4FC0-9874-60D88065E228}"/>
              </a:ext>
            </a:extLst>
          </p:cNvPr>
          <p:cNvSpPr>
            <a:spLocks noGrp="1"/>
          </p:cNvSpPr>
          <p:nvPr>
            <p:ph type="body" sz="quarter" idx="38" hasCustomPrompt="1"/>
          </p:nvPr>
        </p:nvSpPr>
        <p:spPr>
          <a:xfrm>
            <a:off x="3062749"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6" name="Textplatzhalter 29">
            <a:extLst>
              <a:ext uri="{FF2B5EF4-FFF2-40B4-BE49-F238E27FC236}">
                <a16:creationId xmlns:a16="http://schemas.microsoft.com/office/drawing/2014/main" id="{78C283E8-81DC-4892-AF60-3E88D4379549}"/>
              </a:ext>
            </a:extLst>
          </p:cNvPr>
          <p:cNvSpPr>
            <a:spLocks noGrp="1"/>
          </p:cNvSpPr>
          <p:nvPr>
            <p:ph type="body" sz="quarter" idx="39" hasCustomPrompt="1"/>
          </p:nvPr>
        </p:nvSpPr>
        <p:spPr>
          <a:xfrm>
            <a:off x="3062749"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7" name="Textplatzhalter 12">
            <a:extLst>
              <a:ext uri="{FF2B5EF4-FFF2-40B4-BE49-F238E27FC236}">
                <a16:creationId xmlns:a16="http://schemas.microsoft.com/office/drawing/2014/main" id="{772A5BE4-E19D-4F69-B0DC-68F2D4BBB8DB}"/>
              </a:ext>
            </a:extLst>
          </p:cNvPr>
          <p:cNvSpPr>
            <a:spLocks noGrp="1"/>
          </p:cNvSpPr>
          <p:nvPr>
            <p:ph type="body" sz="quarter" idx="40" hasCustomPrompt="1"/>
          </p:nvPr>
        </p:nvSpPr>
        <p:spPr>
          <a:xfrm>
            <a:off x="3062749"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2" name="Rechteck 31">
            <a:extLst>
              <a:ext uri="{FF2B5EF4-FFF2-40B4-BE49-F238E27FC236}">
                <a16:creationId xmlns:a16="http://schemas.microsoft.com/office/drawing/2014/main" id="{BA680824-BA5C-4834-8168-2062094DA679}"/>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itel 1">
            <a:extLst>
              <a:ext uri="{FF2B5EF4-FFF2-40B4-BE49-F238E27FC236}">
                <a16:creationId xmlns:a16="http://schemas.microsoft.com/office/drawing/2014/main" id="{1D1770A0-7434-46FE-A647-8387CEA00D5A}"/>
              </a:ext>
            </a:extLst>
          </p:cNvPr>
          <p:cNvSpPr>
            <a:spLocks noGrp="1"/>
          </p:cNvSpPr>
          <p:nvPr>
            <p:ph type="title" hasCustomPrompt="1"/>
          </p:nvPr>
        </p:nvSpPr>
        <p:spPr>
          <a:xfrm>
            <a:off x="1487487" y="653735"/>
            <a:ext cx="10369551" cy="352934"/>
          </a:xfrm>
        </p:spPr>
        <p:txBody>
          <a:bodyPr/>
          <a:lstStyle>
            <a:lvl1pPr marL="0" indent="0" algn="l">
              <a:lnSpc>
                <a:spcPts val="1900"/>
              </a:lnSpc>
              <a:spcBef>
                <a:spcPts val="400"/>
              </a:spcBef>
              <a:buClr>
                <a:schemeClr val="accent1"/>
              </a:buClr>
              <a:buSzPct val="120000"/>
              <a:buFont typeface="Zapf Dingbats"/>
              <a:buNone/>
              <a:defRPr>
                <a:solidFill>
                  <a:schemeClr val="bg2"/>
                </a:solidFill>
              </a:defRPr>
            </a:lvl1pPr>
          </a:lstStyle>
          <a:p>
            <a:pPr marL="0" indent="0" algn="l">
              <a:lnSpc>
                <a:spcPts val="1900"/>
              </a:lnSpc>
              <a:spcBef>
                <a:spcPts val="400"/>
              </a:spcBef>
              <a:buClr>
                <a:schemeClr val="accent1"/>
              </a:buClr>
              <a:buSzPct val="120000"/>
              <a:buFont typeface="Zapf Dingbats"/>
              <a:buNone/>
            </a:pPr>
            <a:r>
              <a:rPr lang="de-DE" sz="2400" dirty="0" err="1"/>
              <a:t>Your</a:t>
            </a:r>
            <a:r>
              <a:rPr lang="de-DE" sz="2400" dirty="0"/>
              <a:t> </a:t>
            </a:r>
            <a:r>
              <a:rPr lang="de-DE" sz="2400" dirty="0" err="1"/>
              <a:t>contacts</a:t>
            </a:r>
            <a:r>
              <a:rPr lang="de-DE" sz="2400" dirty="0"/>
              <a:t> at 4flow</a:t>
            </a:r>
          </a:p>
        </p:txBody>
      </p:sp>
      <p:cxnSp>
        <p:nvCxnSpPr>
          <p:cNvPr id="51" name="Gerade Verbindung 12">
            <a:extLst>
              <a:ext uri="{FF2B5EF4-FFF2-40B4-BE49-F238E27FC236}">
                <a16:creationId xmlns:a16="http://schemas.microsoft.com/office/drawing/2014/main" id="{789DE459-518B-48E4-B8F9-875E09D7F47E}"/>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6F54FA25-DFFE-4C85-9637-03B2F50E1293}"/>
              </a:ext>
            </a:extLst>
          </p:cNvPr>
          <p:cNvSpPr txBox="1"/>
          <p:nvPr userDrawn="1"/>
        </p:nvSpPr>
        <p:spPr>
          <a:xfrm>
            <a:off x="9551988" y="1808163"/>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6"/>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7" name="Gruppieren 26">
            <a:extLst>
              <a:ext uri="{FF2B5EF4-FFF2-40B4-BE49-F238E27FC236}">
                <a16:creationId xmlns:a16="http://schemas.microsoft.com/office/drawing/2014/main" id="{EE16F742-85B6-4E90-A2FC-070C1E4D89FC}"/>
              </a:ext>
            </a:extLst>
          </p:cNvPr>
          <p:cNvGrpSpPr/>
          <p:nvPr userDrawn="1"/>
        </p:nvGrpSpPr>
        <p:grpSpPr>
          <a:xfrm>
            <a:off x="9551987" y="4737100"/>
            <a:ext cx="2305050" cy="640235"/>
            <a:chOff x="9551987" y="4737100"/>
            <a:chExt cx="2305050" cy="640235"/>
          </a:xfrm>
        </p:grpSpPr>
        <p:sp>
          <p:nvSpPr>
            <p:cNvPr id="28" name="Textfeld 27">
              <a:extLst>
                <a:ext uri="{FF2B5EF4-FFF2-40B4-BE49-F238E27FC236}">
                  <a16:creationId xmlns:a16="http://schemas.microsoft.com/office/drawing/2014/main" id="{E3510B5F-2DB3-4949-B625-1EC79FBE1A7B}"/>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48" name="Textfeld 47">
              <a:extLst>
                <a:ext uri="{FF2B5EF4-FFF2-40B4-BE49-F238E27FC236}">
                  <a16:creationId xmlns:a16="http://schemas.microsoft.com/office/drawing/2014/main" id="{23EFDF60-7A5C-41D7-957A-3E7D3651FBD0}"/>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52" name="Grafik 51">
              <a:hlinkClick r:id="rId7"/>
              <a:extLst>
                <a:ext uri="{FF2B5EF4-FFF2-40B4-BE49-F238E27FC236}">
                  <a16:creationId xmlns:a16="http://schemas.microsoft.com/office/drawing/2014/main" id="{A31D0FF4-EA61-4B0A-8CC0-A2B724E1CC58}"/>
                </a:ext>
              </a:extLst>
            </p:cNvPr>
            <p:cNvPicPr>
              <a:picLocks noChangeAspect="1"/>
            </p:cNvPicPr>
            <p:nvPr userDrawn="1"/>
          </p:nvPicPr>
          <p:blipFill>
            <a:blip r:embed="rId8"/>
            <a:stretch>
              <a:fillRect/>
            </a:stretch>
          </p:blipFill>
          <p:spPr>
            <a:xfrm>
              <a:off x="9551987" y="4941688"/>
              <a:ext cx="509023" cy="432000"/>
            </a:xfrm>
            <a:prstGeom prst="rect">
              <a:avLst/>
            </a:prstGeom>
          </p:spPr>
        </p:pic>
      </p:grpSp>
    </p:spTree>
    <p:extLst>
      <p:ext uri="{BB962C8B-B14F-4D97-AF65-F5344CB8AC3E}">
        <p14:creationId xmlns:p14="http://schemas.microsoft.com/office/powerpoint/2010/main" val="15300801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placeholders, whit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419CAD7-B610-49FC-AD4A-78EFEA441B44}"/>
              </a:ext>
            </a:extLst>
          </p:cNvPr>
          <p:cNvGraphicFramePr>
            <a:graphicFrameLocks noChangeAspect="1"/>
          </p:cNvGraphicFramePr>
          <p:nvPr userDrawn="1">
            <p:custDataLst>
              <p:tags r:id="rId1"/>
            </p:custDataLst>
            <p:extLst>
              <p:ext uri="{D42A27DB-BD31-4B8C-83A1-F6EECF244321}">
                <p14:modId xmlns:p14="http://schemas.microsoft.com/office/powerpoint/2010/main" val="40115503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6576ED7E-9366-4355-9735-CEF0C5388C5C}"/>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D2F3F75-B961-D144-996C-4DF9739B6537}"/>
              </a:ext>
            </a:extLst>
          </p:cNvPr>
          <p:cNvSpPr>
            <a:spLocks noGrp="1"/>
          </p:cNvSpPr>
          <p:nvPr>
            <p:ph type="title" hasCustomPrompt="1"/>
          </p:nvPr>
        </p:nvSpPr>
        <p:spPr>
          <a:xfrm>
            <a:off x="1487487" y="520385"/>
            <a:ext cx="10369551" cy="352934"/>
          </a:xfrm>
        </p:spPr>
        <p:txBody>
          <a:bodyPr/>
          <a:lstStyle/>
          <a:p>
            <a:r>
              <a:rPr lang="en-US" dirty="0"/>
              <a:t>One or two lines of text, the bottom line can be light blue</a:t>
            </a:r>
          </a:p>
        </p:txBody>
      </p:sp>
      <p:sp>
        <p:nvSpPr>
          <p:cNvPr id="7" name="Textplatzhalter 6">
            <a:extLst>
              <a:ext uri="{FF2B5EF4-FFF2-40B4-BE49-F238E27FC236}">
                <a16:creationId xmlns:a16="http://schemas.microsoft.com/office/drawing/2014/main" id="{E76A0A7F-2691-9B4A-86B4-5A620B6D3FC5}"/>
              </a:ext>
            </a:extLst>
          </p:cNvPr>
          <p:cNvSpPr>
            <a:spLocks noGrp="1"/>
          </p:cNvSpPr>
          <p:nvPr>
            <p:ph type="body" sz="quarter" idx="13"/>
          </p:nvPr>
        </p:nvSpPr>
        <p:spPr>
          <a:xfrm>
            <a:off x="1487488" y="1808163"/>
            <a:ext cx="5022000" cy="4211999"/>
          </a:xfrm>
        </p:spPr>
        <p:txBody>
          <a:bodyPr numCol="1" spcCol="324000">
            <a:noAutofit/>
          </a:bodyPr>
          <a:lstStyle/>
          <a:p>
            <a:pPr lvl="0"/>
            <a:r>
              <a:rPr lang="de-DE"/>
              <a:t>Mastertextformat bearbeiten</a:t>
            </a:r>
          </a:p>
          <a:p>
            <a:pPr lvl="1"/>
            <a:r>
              <a:rPr lang="de-DE"/>
              <a:t>Zweite Ebene</a:t>
            </a:r>
          </a:p>
          <a:p>
            <a:pPr lvl="2"/>
            <a:r>
              <a:rPr lang="de-DE"/>
              <a:t>Dritte Ebene</a:t>
            </a:r>
          </a:p>
          <a:p>
            <a:pPr lvl="3"/>
            <a:r>
              <a:rPr lang="de-DE"/>
              <a:t>Vierte Ebene</a:t>
            </a:r>
          </a:p>
        </p:txBody>
      </p:sp>
      <p:sp>
        <p:nvSpPr>
          <p:cNvPr id="6" name="Textplatzhalter 6">
            <a:extLst>
              <a:ext uri="{FF2B5EF4-FFF2-40B4-BE49-F238E27FC236}">
                <a16:creationId xmlns:a16="http://schemas.microsoft.com/office/drawing/2014/main" id="{D5576153-64B1-9140-889D-1A5EC60E67DC}"/>
              </a:ext>
            </a:extLst>
          </p:cNvPr>
          <p:cNvSpPr>
            <a:spLocks noGrp="1"/>
          </p:cNvSpPr>
          <p:nvPr>
            <p:ph type="body" sz="quarter" idx="18"/>
          </p:nvPr>
        </p:nvSpPr>
        <p:spPr>
          <a:xfrm>
            <a:off x="6832536" y="1808163"/>
            <a:ext cx="5022000" cy="4213225"/>
          </a:xfrm>
        </p:spPr>
        <p:txBody>
          <a:bodyPr numCol="1" spcCol="324000">
            <a:noAutofit/>
          </a:body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477578622"/>
      </p:ext>
    </p:extLst>
  </p:cSld>
  <p:clrMapOvr>
    <a:masterClrMapping/>
  </p:clrMapOvr>
  <p:extLst>
    <p:ext uri="{DCECCB84-F9BA-43D5-87BE-67443E8EF086}">
      <p15:sldGuideLst xmlns:p15="http://schemas.microsoft.com/office/powerpoint/2012/main">
        <p15:guide id="1" pos="4203" userDrawn="1">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act, no images, small color area">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CCB8348-F1A4-4D76-902B-CAF5BE3A3512}"/>
              </a:ext>
            </a:extLst>
          </p:cNvPr>
          <p:cNvGraphicFramePr>
            <a:graphicFrameLocks noChangeAspect="1"/>
          </p:cNvGraphicFramePr>
          <p:nvPr userDrawn="1">
            <p:custDataLst>
              <p:tags r:id="rId1"/>
            </p:custDataLst>
            <p:extLst>
              <p:ext uri="{D42A27DB-BD31-4B8C-83A1-F6EECF244321}">
                <p14:modId xmlns:p14="http://schemas.microsoft.com/office/powerpoint/2010/main" val="3204500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6" name="Objekt 5" hidden="1">
                        <a:extLst>
                          <a:ext uri="{FF2B5EF4-FFF2-40B4-BE49-F238E27FC236}">
                            <a16:creationId xmlns:a16="http://schemas.microsoft.com/office/drawing/2014/main" id="{ECCB8348-F1A4-4D76-902B-CAF5BE3A3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520BF42D-301D-4408-B8D7-39F3553E89D9}"/>
              </a:ext>
            </a:extLst>
          </p:cNvPr>
          <p:cNvSpPr/>
          <p:nvPr userDrawn="1">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de-DE" sz="2400" b="0" i="0" baseline="0" dirty="0" err="1">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Textplatzhalter 7">
            <a:extLst>
              <a:ext uri="{FF2B5EF4-FFF2-40B4-BE49-F238E27FC236}">
                <a16:creationId xmlns:a16="http://schemas.microsoft.com/office/drawing/2014/main" id="{B65B57E9-B699-5E4F-A718-4A56DEA44CE8}"/>
              </a:ext>
            </a:extLst>
          </p:cNvPr>
          <p:cNvSpPr>
            <a:spLocks noGrp="1"/>
          </p:cNvSpPr>
          <p:nvPr>
            <p:ph type="body" sz="quarter" idx="16" hasCustomPrompt="1"/>
          </p:nvPr>
        </p:nvSpPr>
        <p:spPr>
          <a:xfrm>
            <a:off x="3948380" y="6281574"/>
            <a:ext cx="3300145" cy="480715"/>
          </a:xfrm>
          <a:noFill/>
          <a:ln>
            <a:noFill/>
          </a:ln>
        </p:spPr>
        <p:txBody>
          <a:bodyPr/>
          <a:lstStyle>
            <a:lvl1pPr marL="0" indent="0">
              <a:lnSpc>
                <a:spcPts val="1200"/>
              </a:lnSpc>
              <a:buNone/>
              <a:defRPr sz="1000"/>
            </a:lvl1pPr>
          </a:lstStyle>
          <a:p>
            <a:pPr lvl="0"/>
            <a:r>
              <a:rPr lang="de-DE" dirty="0"/>
              <a:t>Fußnote</a:t>
            </a:r>
          </a:p>
        </p:txBody>
      </p:sp>
      <p:sp>
        <p:nvSpPr>
          <p:cNvPr id="29" name="Textplatzhalter 29">
            <a:extLst>
              <a:ext uri="{FF2B5EF4-FFF2-40B4-BE49-F238E27FC236}">
                <a16:creationId xmlns:a16="http://schemas.microsoft.com/office/drawing/2014/main" id="{6E00D01F-E601-4FBD-A480-EEA60FFABACD}"/>
              </a:ext>
            </a:extLst>
          </p:cNvPr>
          <p:cNvSpPr>
            <a:spLocks noGrp="1"/>
          </p:cNvSpPr>
          <p:nvPr>
            <p:ph type="body" sz="quarter" idx="25" hasCustomPrompt="1"/>
          </p:nvPr>
        </p:nvSpPr>
        <p:spPr>
          <a:xfrm>
            <a:off x="1500188"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0" name="Textplatzhalter 29">
            <a:extLst>
              <a:ext uri="{FF2B5EF4-FFF2-40B4-BE49-F238E27FC236}">
                <a16:creationId xmlns:a16="http://schemas.microsoft.com/office/drawing/2014/main" id="{C3A5E446-85AE-42AE-8D94-284AA85234F2}"/>
              </a:ext>
            </a:extLst>
          </p:cNvPr>
          <p:cNvSpPr>
            <a:spLocks noGrp="1"/>
          </p:cNvSpPr>
          <p:nvPr>
            <p:ph type="body" sz="quarter" idx="26" hasCustomPrompt="1"/>
          </p:nvPr>
        </p:nvSpPr>
        <p:spPr>
          <a:xfrm>
            <a:off x="1497013"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1" name="Textplatzhalter 12">
            <a:extLst>
              <a:ext uri="{FF2B5EF4-FFF2-40B4-BE49-F238E27FC236}">
                <a16:creationId xmlns:a16="http://schemas.microsoft.com/office/drawing/2014/main" id="{ADBD85BF-955B-4616-A856-686D8D57B8E5}"/>
              </a:ext>
            </a:extLst>
          </p:cNvPr>
          <p:cNvSpPr>
            <a:spLocks noGrp="1"/>
          </p:cNvSpPr>
          <p:nvPr>
            <p:ph type="body" sz="quarter" idx="28" hasCustomPrompt="1"/>
          </p:nvPr>
        </p:nvSpPr>
        <p:spPr>
          <a:xfrm>
            <a:off x="1497013"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3" name="Textplatzhalter 29">
            <a:extLst>
              <a:ext uri="{FF2B5EF4-FFF2-40B4-BE49-F238E27FC236}">
                <a16:creationId xmlns:a16="http://schemas.microsoft.com/office/drawing/2014/main" id="{B4E29E0C-125F-4D52-B79E-AD2E8D3AB6F0}"/>
              </a:ext>
            </a:extLst>
          </p:cNvPr>
          <p:cNvSpPr>
            <a:spLocks noGrp="1"/>
          </p:cNvSpPr>
          <p:nvPr>
            <p:ph type="body" sz="quarter" idx="33" hasCustomPrompt="1"/>
          </p:nvPr>
        </p:nvSpPr>
        <p:spPr>
          <a:xfrm>
            <a:off x="1500188"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7" name="Textplatzhalter 29">
            <a:extLst>
              <a:ext uri="{FF2B5EF4-FFF2-40B4-BE49-F238E27FC236}">
                <a16:creationId xmlns:a16="http://schemas.microsoft.com/office/drawing/2014/main" id="{52F0B8CF-3073-49FB-8AAB-BCB91B8CEDB3}"/>
              </a:ext>
            </a:extLst>
          </p:cNvPr>
          <p:cNvSpPr>
            <a:spLocks noGrp="1"/>
          </p:cNvSpPr>
          <p:nvPr>
            <p:ph type="body" sz="quarter" idx="34" hasCustomPrompt="1"/>
          </p:nvPr>
        </p:nvSpPr>
        <p:spPr>
          <a:xfrm>
            <a:off x="1497013"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8" name="Textplatzhalter 29">
            <a:extLst>
              <a:ext uri="{FF2B5EF4-FFF2-40B4-BE49-F238E27FC236}">
                <a16:creationId xmlns:a16="http://schemas.microsoft.com/office/drawing/2014/main" id="{D3BE78CA-3F87-4E5F-AE33-1094E51512D9}"/>
              </a:ext>
            </a:extLst>
          </p:cNvPr>
          <p:cNvSpPr>
            <a:spLocks noGrp="1"/>
          </p:cNvSpPr>
          <p:nvPr>
            <p:ph type="body" sz="quarter" idx="35" hasCustomPrompt="1"/>
          </p:nvPr>
        </p:nvSpPr>
        <p:spPr>
          <a:xfrm>
            <a:off x="1497013"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39" name="Textplatzhalter 12">
            <a:extLst>
              <a:ext uri="{FF2B5EF4-FFF2-40B4-BE49-F238E27FC236}">
                <a16:creationId xmlns:a16="http://schemas.microsoft.com/office/drawing/2014/main" id="{8C5B2039-309B-4DE0-97F9-D28268779C9E}"/>
              </a:ext>
            </a:extLst>
          </p:cNvPr>
          <p:cNvSpPr>
            <a:spLocks noGrp="1"/>
          </p:cNvSpPr>
          <p:nvPr>
            <p:ph type="body" sz="quarter" idx="36" hasCustomPrompt="1"/>
          </p:nvPr>
        </p:nvSpPr>
        <p:spPr>
          <a:xfrm>
            <a:off x="1497013"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0" name="Textplatzhalter 29">
            <a:extLst>
              <a:ext uri="{FF2B5EF4-FFF2-40B4-BE49-F238E27FC236}">
                <a16:creationId xmlns:a16="http://schemas.microsoft.com/office/drawing/2014/main" id="{38CF3261-4DCD-4067-B5C9-2CD8E66EF6AE}"/>
              </a:ext>
            </a:extLst>
          </p:cNvPr>
          <p:cNvSpPr>
            <a:spLocks noGrp="1"/>
          </p:cNvSpPr>
          <p:nvPr>
            <p:ph type="body" sz="quarter" idx="37" hasCustomPrompt="1"/>
          </p:nvPr>
        </p:nvSpPr>
        <p:spPr>
          <a:xfrm>
            <a:off x="1500188"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1" name="Textplatzhalter 29">
            <a:extLst>
              <a:ext uri="{FF2B5EF4-FFF2-40B4-BE49-F238E27FC236}">
                <a16:creationId xmlns:a16="http://schemas.microsoft.com/office/drawing/2014/main" id="{F4BE878C-9EEF-4AC8-A7C4-AEC81258F0B7}"/>
              </a:ext>
            </a:extLst>
          </p:cNvPr>
          <p:cNvSpPr>
            <a:spLocks noGrp="1"/>
          </p:cNvSpPr>
          <p:nvPr>
            <p:ph type="body" sz="quarter" idx="38" hasCustomPrompt="1"/>
          </p:nvPr>
        </p:nvSpPr>
        <p:spPr>
          <a:xfrm>
            <a:off x="1497013"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2" name="Textplatzhalter 29">
            <a:extLst>
              <a:ext uri="{FF2B5EF4-FFF2-40B4-BE49-F238E27FC236}">
                <a16:creationId xmlns:a16="http://schemas.microsoft.com/office/drawing/2014/main" id="{A3DF7A7C-05BE-45C0-8F4E-CF8B1D9A8A71}"/>
              </a:ext>
            </a:extLst>
          </p:cNvPr>
          <p:cNvSpPr>
            <a:spLocks noGrp="1"/>
          </p:cNvSpPr>
          <p:nvPr>
            <p:ph type="body" sz="quarter" idx="39" hasCustomPrompt="1"/>
          </p:nvPr>
        </p:nvSpPr>
        <p:spPr>
          <a:xfrm>
            <a:off x="1497013"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3" name="Textplatzhalter 12">
            <a:extLst>
              <a:ext uri="{FF2B5EF4-FFF2-40B4-BE49-F238E27FC236}">
                <a16:creationId xmlns:a16="http://schemas.microsoft.com/office/drawing/2014/main" id="{521060E6-5623-4230-B381-95AE2135D2EA}"/>
              </a:ext>
            </a:extLst>
          </p:cNvPr>
          <p:cNvSpPr>
            <a:spLocks noGrp="1"/>
          </p:cNvSpPr>
          <p:nvPr>
            <p:ph type="body" sz="quarter" idx="40" hasCustomPrompt="1"/>
          </p:nvPr>
        </p:nvSpPr>
        <p:spPr>
          <a:xfrm>
            <a:off x="1497013"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4" name="Textplatzhalter 29">
            <a:extLst>
              <a:ext uri="{FF2B5EF4-FFF2-40B4-BE49-F238E27FC236}">
                <a16:creationId xmlns:a16="http://schemas.microsoft.com/office/drawing/2014/main" id="{DC7A4A88-2963-42D8-9243-5E52A85B7A58}"/>
              </a:ext>
            </a:extLst>
          </p:cNvPr>
          <p:cNvSpPr>
            <a:spLocks noGrp="1"/>
          </p:cNvSpPr>
          <p:nvPr>
            <p:ph type="body" sz="quarter" idx="27" hasCustomPrompt="1"/>
          </p:nvPr>
        </p:nvSpPr>
        <p:spPr>
          <a:xfrm>
            <a:off x="1497013"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7" name="Rechteck 46">
            <a:extLst>
              <a:ext uri="{FF2B5EF4-FFF2-40B4-BE49-F238E27FC236}">
                <a16:creationId xmlns:a16="http://schemas.microsoft.com/office/drawing/2014/main" id="{F854370B-76A6-4B4F-A472-BC788FDE4DD0}"/>
              </a:ext>
            </a:extLst>
          </p:cNvPr>
          <p:cNvSpPr/>
          <p:nvPr userDrawn="1"/>
        </p:nvSpPr>
        <p:spPr>
          <a:xfrm>
            <a:off x="887412" y="229481"/>
            <a:ext cx="11304588" cy="12548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Titel 1">
            <a:extLst>
              <a:ext uri="{FF2B5EF4-FFF2-40B4-BE49-F238E27FC236}">
                <a16:creationId xmlns:a16="http://schemas.microsoft.com/office/drawing/2014/main" id="{2FD24763-3C3D-4016-9101-DB5895139B42}"/>
              </a:ext>
            </a:extLst>
          </p:cNvPr>
          <p:cNvSpPr>
            <a:spLocks noGrp="1"/>
          </p:cNvSpPr>
          <p:nvPr>
            <p:ph type="title" hasCustomPrompt="1"/>
          </p:nvPr>
        </p:nvSpPr>
        <p:spPr>
          <a:xfrm>
            <a:off x="1487487" y="520385"/>
            <a:ext cx="10369551" cy="352934"/>
          </a:xfrm>
        </p:spPr>
        <p:txBody>
          <a:bodyPr/>
          <a:lstStyle>
            <a:lvl1pPr>
              <a:defRPr>
                <a:solidFill>
                  <a:schemeClr val="bg2"/>
                </a:solidFill>
              </a:defRPr>
            </a:lvl1pPr>
          </a:lstStyle>
          <a:p>
            <a:r>
              <a:rPr lang="de-DE" dirty="0" err="1"/>
              <a:t>Your</a:t>
            </a:r>
            <a:r>
              <a:rPr lang="de-DE" dirty="0"/>
              <a:t> </a:t>
            </a:r>
            <a:r>
              <a:rPr lang="de-DE" dirty="0" err="1"/>
              <a:t>contacts</a:t>
            </a:r>
            <a:r>
              <a:rPr lang="de-DE" dirty="0"/>
              <a:t> at 4flow</a:t>
            </a:r>
          </a:p>
        </p:txBody>
      </p:sp>
      <p:cxnSp>
        <p:nvCxnSpPr>
          <p:cNvPr id="49" name="Gerade Verbindung 12">
            <a:extLst>
              <a:ext uri="{FF2B5EF4-FFF2-40B4-BE49-F238E27FC236}">
                <a16:creationId xmlns:a16="http://schemas.microsoft.com/office/drawing/2014/main" id="{E1AB8162-32CA-4421-AEB9-0408C4DB143A}"/>
              </a:ext>
            </a:extLst>
          </p:cNvPr>
          <p:cNvCxnSpPr>
            <a:cxnSpLocks/>
          </p:cNvCxnSpPr>
          <p:nvPr userDrawn="1"/>
        </p:nvCxnSpPr>
        <p:spPr>
          <a:xfrm flipV="1">
            <a:off x="0" y="1484375"/>
            <a:ext cx="6681674" cy="1"/>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6A043E46-2437-43A6-A8D3-84300397F4FF}"/>
              </a:ext>
            </a:extLst>
          </p:cNvPr>
          <p:cNvSpPr txBox="1"/>
          <p:nvPr userDrawn="1"/>
        </p:nvSpPr>
        <p:spPr>
          <a:xfrm>
            <a:off x="9551988" y="1808163"/>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6"/>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5" name="Gruppieren 24">
            <a:extLst>
              <a:ext uri="{FF2B5EF4-FFF2-40B4-BE49-F238E27FC236}">
                <a16:creationId xmlns:a16="http://schemas.microsoft.com/office/drawing/2014/main" id="{F7A28E73-606A-452E-9515-DB66A8C0CB6D}"/>
              </a:ext>
            </a:extLst>
          </p:cNvPr>
          <p:cNvGrpSpPr/>
          <p:nvPr userDrawn="1"/>
        </p:nvGrpSpPr>
        <p:grpSpPr>
          <a:xfrm>
            <a:off x="9551987" y="4737100"/>
            <a:ext cx="2305050" cy="640235"/>
            <a:chOff x="9551987" y="4737100"/>
            <a:chExt cx="2305050" cy="640235"/>
          </a:xfrm>
        </p:grpSpPr>
        <p:sp>
          <p:nvSpPr>
            <p:cNvPr id="26" name="Textfeld 25">
              <a:extLst>
                <a:ext uri="{FF2B5EF4-FFF2-40B4-BE49-F238E27FC236}">
                  <a16:creationId xmlns:a16="http://schemas.microsoft.com/office/drawing/2014/main" id="{03AB9BBA-A2F1-43A9-B0AD-E3C994876EEA}"/>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27" name="Textfeld 26">
              <a:extLst>
                <a:ext uri="{FF2B5EF4-FFF2-40B4-BE49-F238E27FC236}">
                  <a16:creationId xmlns:a16="http://schemas.microsoft.com/office/drawing/2014/main" id="{9A5EDA3A-C8DC-4409-8D7D-42E3C1AABAE6}"/>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28" name="Grafik 27">
              <a:hlinkClick r:id="rId7"/>
              <a:extLst>
                <a:ext uri="{FF2B5EF4-FFF2-40B4-BE49-F238E27FC236}">
                  <a16:creationId xmlns:a16="http://schemas.microsoft.com/office/drawing/2014/main" id="{98C49D30-D4B1-4917-B2C1-21DCAEF0D035}"/>
                </a:ext>
              </a:extLst>
            </p:cNvPr>
            <p:cNvPicPr>
              <a:picLocks noChangeAspect="1"/>
            </p:cNvPicPr>
            <p:nvPr userDrawn="1"/>
          </p:nvPicPr>
          <p:blipFill>
            <a:blip r:embed="rId8"/>
            <a:stretch>
              <a:fillRect/>
            </a:stretch>
          </p:blipFill>
          <p:spPr>
            <a:xfrm>
              <a:off x="9551987" y="4941688"/>
              <a:ext cx="509023" cy="432000"/>
            </a:xfrm>
            <a:prstGeom prst="rect">
              <a:avLst/>
            </a:prstGeom>
          </p:spPr>
        </p:pic>
      </p:grpSp>
    </p:spTree>
    <p:extLst>
      <p:ext uri="{BB962C8B-B14F-4D97-AF65-F5344CB8AC3E}">
        <p14:creationId xmlns:p14="http://schemas.microsoft.com/office/powerpoint/2010/main" val="1330146432"/>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act, lin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B10DB0-99EB-442C-8926-40C54E9725FB}"/>
              </a:ext>
            </a:extLst>
          </p:cNvPr>
          <p:cNvGraphicFramePr>
            <a:graphicFrameLocks noChangeAspect="1"/>
          </p:cNvGraphicFramePr>
          <p:nvPr userDrawn="1">
            <p:custDataLst>
              <p:tags r:id="rId1"/>
            </p:custDataLst>
            <p:extLst>
              <p:ext uri="{D42A27DB-BD31-4B8C-83A1-F6EECF244321}">
                <p14:modId xmlns:p14="http://schemas.microsoft.com/office/powerpoint/2010/main" val="14979837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2" name="Objekt 1" hidden="1">
                        <a:extLst>
                          <a:ext uri="{FF2B5EF4-FFF2-40B4-BE49-F238E27FC236}">
                            <a16:creationId xmlns:a16="http://schemas.microsoft.com/office/drawing/2014/main" id="{78B10DB0-99EB-442C-8926-40C54E9725F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feld 2">
            <a:extLst>
              <a:ext uri="{FF2B5EF4-FFF2-40B4-BE49-F238E27FC236}">
                <a16:creationId xmlns:a16="http://schemas.microsoft.com/office/drawing/2014/main" id="{FE40547A-2FF2-384D-A8F0-EB829EE33AF6}"/>
              </a:ext>
            </a:extLst>
          </p:cNvPr>
          <p:cNvSpPr txBox="1"/>
          <p:nvPr userDrawn="1"/>
        </p:nvSpPr>
        <p:spPr>
          <a:xfrm>
            <a:off x="1487488" y="662286"/>
            <a:ext cx="5753288" cy="252762"/>
          </a:xfrm>
          <a:prstGeom prst="rect">
            <a:avLst/>
          </a:prstGeom>
          <a:noFill/>
        </p:spPr>
        <p:txBody>
          <a:bodyPr wrap="square" lIns="0" tIns="0" rIns="0" bIns="0" rtlCol="0">
            <a:spAutoFit/>
          </a:bodyPr>
          <a:lstStyle/>
          <a:p>
            <a:pPr marL="0" indent="0" algn="l" defTabSz="914400" rtl="0" eaLnBrk="1" latinLnBrk="0" hangingPunct="1">
              <a:lnSpc>
                <a:spcPts val="1900"/>
              </a:lnSpc>
              <a:spcBef>
                <a:spcPts val="400"/>
              </a:spcBef>
              <a:buClr>
                <a:schemeClr val="accent1"/>
              </a:buClr>
              <a:buSzPct val="120000"/>
              <a:buFont typeface="Zapf Dingbats"/>
              <a:buNone/>
            </a:pPr>
            <a:r>
              <a:rPr lang="en-US" sz="2400" b="1" kern="1200" dirty="0">
                <a:solidFill>
                  <a:schemeClr val="tx2"/>
                </a:solidFill>
                <a:latin typeface="+mn-lt"/>
                <a:ea typeface="+mn-ea"/>
                <a:cs typeface="+mn-cs"/>
              </a:rPr>
              <a:t>Your contacts at 4flow</a:t>
            </a:r>
          </a:p>
        </p:txBody>
      </p:sp>
      <p:sp>
        <p:nvSpPr>
          <p:cNvPr id="30" name="Textfeld 29">
            <a:extLst>
              <a:ext uri="{FF2B5EF4-FFF2-40B4-BE49-F238E27FC236}">
                <a16:creationId xmlns:a16="http://schemas.microsoft.com/office/drawing/2014/main" id="{AB1B5C78-0435-48EB-A2D0-3EDEA7494817}"/>
              </a:ext>
            </a:extLst>
          </p:cNvPr>
          <p:cNvSpPr txBox="1"/>
          <p:nvPr userDrawn="1"/>
        </p:nvSpPr>
        <p:spPr>
          <a:xfrm>
            <a:off x="9551988" y="1816789"/>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5"/>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8" name="Gruppieren 27">
            <a:extLst>
              <a:ext uri="{FF2B5EF4-FFF2-40B4-BE49-F238E27FC236}">
                <a16:creationId xmlns:a16="http://schemas.microsoft.com/office/drawing/2014/main" id="{27A24B24-3364-477A-9846-6C99580ECFA0}"/>
              </a:ext>
            </a:extLst>
          </p:cNvPr>
          <p:cNvGrpSpPr/>
          <p:nvPr userDrawn="1"/>
        </p:nvGrpSpPr>
        <p:grpSpPr>
          <a:xfrm>
            <a:off x="9551987" y="4737100"/>
            <a:ext cx="2305050" cy="640235"/>
            <a:chOff x="9551987" y="4737100"/>
            <a:chExt cx="2305050" cy="640235"/>
          </a:xfrm>
        </p:grpSpPr>
        <p:sp>
          <p:nvSpPr>
            <p:cNvPr id="29" name="Textfeld 28">
              <a:extLst>
                <a:ext uri="{FF2B5EF4-FFF2-40B4-BE49-F238E27FC236}">
                  <a16:creationId xmlns:a16="http://schemas.microsoft.com/office/drawing/2014/main" id="{1C75467A-12D6-4E6A-A0FB-238E6141E9FD}"/>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34" name="Textfeld 33">
              <a:extLst>
                <a:ext uri="{FF2B5EF4-FFF2-40B4-BE49-F238E27FC236}">
                  <a16:creationId xmlns:a16="http://schemas.microsoft.com/office/drawing/2014/main" id="{2DA4D5D7-3449-4CAE-9B4A-67B226E8411A}"/>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5" name="Grafik 34">
              <a:hlinkClick r:id="rId6"/>
              <a:extLst>
                <a:ext uri="{FF2B5EF4-FFF2-40B4-BE49-F238E27FC236}">
                  <a16:creationId xmlns:a16="http://schemas.microsoft.com/office/drawing/2014/main" id="{A7FBA485-7403-48D4-BD30-126448C62E10}"/>
                </a:ext>
              </a:extLst>
            </p:cNvPr>
            <p:cNvPicPr>
              <a:picLocks noChangeAspect="1"/>
            </p:cNvPicPr>
            <p:nvPr userDrawn="1"/>
          </p:nvPicPr>
          <p:blipFill>
            <a:blip r:embed="rId7"/>
            <a:stretch>
              <a:fillRect/>
            </a:stretch>
          </p:blipFill>
          <p:spPr>
            <a:xfrm>
              <a:off x="9551987" y="4941688"/>
              <a:ext cx="509023" cy="432000"/>
            </a:xfrm>
            <a:prstGeom prst="rect">
              <a:avLst/>
            </a:prstGeom>
          </p:spPr>
        </p:pic>
      </p:grpSp>
      <p:sp>
        <p:nvSpPr>
          <p:cNvPr id="39" name="Bildplatzhalter 8">
            <a:extLst>
              <a:ext uri="{FF2B5EF4-FFF2-40B4-BE49-F238E27FC236}">
                <a16:creationId xmlns:a16="http://schemas.microsoft.com/office/drawing/2014/main" id="{B1F94CFF-E462-4CB2-8BEE-6BBBDB755DAA}"/>
              </a:ext>
            </a:extLst>
          </p:cNvPr>
          <p:cNvSpPr>
            <a:spLocks noGrp="1"/>
          </p:cNvSpPr>
          <p:nvPr>
            <p:ph type="pic" sz="quarter" idx="13"/>
          </p:nvPr>
        </p:nvSpPr>
        <p:spPr>
          <a:xfrm>
            <a:off x="1489075" y="184829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40" name="Bildplatzhalter 8">
            <a:extLst>
              <a:ext uri="{FF2B5EF4-FFF2-40B4-BE49-F238E27FC236}">
                <a16:creationId xmlns:a16="http://schemas.microsoft.com/office/drawing/2014/main" id="{09401657-4331-42F8-B300-0F4567654C93}"/>
              </a:ext>
            </a:extLst>
          </p:cNvPr>
          <p:cNvSpPr>
            <a:spLocks noGrp="1"/>
          </p:cNvSpPr>
          <p:nvPr>
            <p:ph type="pic" sz="quarter" idx="18"/>
          </p:nvPr>
        </p:nvSpPr>
        <p:spPr>
          <a:xfrm>
            <a:off x="1489075" y="328341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41" name="Bildplatzhalter 8">
            <a:extLst>
              <a:ext uri="{FF2B5EF4-FFF2-40B4-BE49-F238E27FC236}">
                <a16:creationId xmlns:a16="http://schemas.microsoft.com/office/drawing/2014/main" id="{A203727C-6BA4-4D96-AEFB-8D904CFA2106}"/>
              </a:ext>
            </a:extLst>
          </p:cNvPr>
          <p:cNvSpPr>
            <a:spLocks noGrp="1"/>
          </p:cNvSpPr>
          <p:nvPr>
            <p:ph type="pic" sz="quarter" idx="19"/>
          </p:nvPr>
        </p:nvSpPr>
        <p:spPr>
          <a:xfrm>
            <a:off x="1487488" y="471853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42" name="Textplatzhalter 29">
            <a:extLst>
              <a:ext uri="{FF2B5EF4-FFF2-40B4-BE49-F238E27FC236}">
                <a16:creationId xmlns:a16="http://schemas.microsoft.com/office/drawing/2014/main" id="{98B4DE53-35B8-4B12-B967-95E5AFAEBA36}"/>
              </a:ext>
            </a:extLst>
          </p:cNvPr>
          <p:cNvSpPr>
            <a:spLocks noGrp="1"/>
          </p:cNvSpPr>
          <p:nvPr>
            <p:ph type="body" sz="quarter" idx="25" hasCustomPrompt="1"/>
          </p:nvPr>
        </p:nvSpPr>
        <p:spPr>
          <a:xfrm>
            <a:off x="3065924"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3" name="Textplatzhalter 29">
            <a:extLst>
              <a:ext uri="{FF2B5EF4-FFF2-40B4-BE49-F238E27FC236}">
                <a16:creationId xmlns:a16="http://schemas.microsoft.com/office/drawing/2014/main" id="{068A043E-73A8-4244-95F1-5B62D4C180E8}"/>
              </a:ext>
            </a:extLst>
          </p:cNvPr>
          <p:cNvSpPr>
            <a:spLocks noGrp="1"/>
          </p:cNvSpPr>
          <p:nvPr>
            <p:ph type="body" sz="quarter" idx="26" hasCustomPrompt="1"/>
          </p:nvPr>
        </p:nvSpPr>
        <p:spPr>
          <a:xfrm>
            <a:off x="3062749"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4" name="Textplatzhalter 29">
            <a:extLst>
              <a:ext uri="{FF2B5EF4-FFF2-40B4-BE49-F238E27FC236}">
                <a16:creationId xmlns:a16="http://schemas.microsoft.com/office/drawing/2014/main" id="{F7E8FE13-7B0A-4251-8A2F-4982B2A02BCF}"/>
              </a:ext>
            </a:extLst>
          </p:cNvPr>
          <p:cNvSpPr>
            <a:spLocks noGrp="1"/>
          </p:cNvSpPr>
          <p:nvPr>
            <p:ph type="body" sz="quarter" idx="27" hasCustomPrompt="1"/>
          </p:nvPr>
        </p:nvSpPr>
        <p:spPr>
          <a:xfrm>
            <a:off x="3062749"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5" name="Textplatzhalter 12">
            <a:extLst>
              <a:ext uri="{FF2B5EF4-FFF2-40B4-BE49-F238E27FC236}">
                <a16:creationId xmlns:a16="http://schemas.microsoft.com/office/drawing/2014/main" id="{2DDF9C61-27DB-446E-86D7-399E42431514}"/>
              </a:ext>
            </a:extLst>
          </p:cNvPr>
          <p:cNvSpPr>
            <a:spLocks noGrp="1"/>
          </p:cNvSpPr>
          <p:nvPr>
            <p:ph type="body" sz="quarter" idx="28" hasCustomPrompt="1"/>
          </p:nvPr>
        </p:nvSpPr>
        <p:spPr>
          <a:xfrm>
            <a:off x="3062749"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6" name="Textplatzhalter 29">
            <a:extLst>
              <a:ext uri="{FF2B5EF4-FFF2-40B4-BE49-F238E27FC236}">
                <a16:creationId xmlns:a16="http://schemas.microsoft.com/office/drawing/2014/main" id="{0D9E94D2-EDB2-4CB2-A883-B59BA71124EA}"/>
              </a:ext>
            </a:extLst>
          </p:cNvPr>
          <p:cNvSpPr>
            <a:spLocks noGrp="1"/>
          </p:cNvSpPr>
          <p:nvPr>
            <p:ph type="body" sz="quarter" idx="33" hasCustomPrompt="1"/>
          </p:nvPr>
        </p:nvSpPr>
        <p:spPr>
          <a:xfrm>
            <a:off x="3065924"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7" name="Textplatzhalter 29">
            <a:extLst>
              <a:ext uri="{FF2B5EF4-FFF2-40B4-BE49-F238E27FC236}">
                <a16:creationId xmlns:a16="http://schemas.microsoft.com/office/drawing/2014/main" id="{A91AD6A2-6ACF-4471-AE1B-6CF653CEA653}"/>
              </a:ext>
            </a:extLst>
          </p:cNvPr>
          <p:cNvSpPr>
            <a:spLocks noGrp="1"/>
          </p:cNvSpPr>
          <p:nvPr>
            <p:ph type="body" sz="quarter" idx="34" hasCustomPrompt="1"/>
          </p:nvPr>
        </p:nvSpPr>
        <p:spPr>
          <a:xfrm>
            <a:off x="3062749"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8" name="Textplatzhalter 29">
            <a:extLst>
              <a:ext uri="{FF2B5EF4-FFF2-40B4-BE49-F238E27FC236}">
                <a16:creationId xmlns:a16="http://schemas.microsoft.com/office/drawing/2014/main" id="{CC513FE0-4896-4D33-8929-4D16A2587284}"/>
              </a:ext>
            </a:extLst>
          </p:cNvPr>
          <p:cNvSpPr>
            <a:spLocks noGrp="1"/>
          </p:cNvSpPr>
          <p:nvPr>
            <p:ph type="body" sz="quarter" idx="35" hasCustomPrompt="1"/>
          </p:nvPr>
        </p:nvSpPr>
        <p:spPr>
          <a:xfrm>
            <a:off x="3062749"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9" name="Textplatzhalter 12">
            <a:extLst>
              <a:ext uri="{FF2B5EF4-FFF2-40B4-BE49-F238E27FC236}">
                <a16:creationId xmlns:a16="http://schemas.microsoft.com/office/drawing/2014/main" id="{F0126114-C60D-450E-BDA6-293150C4DB3D}"/>
              </a:ext>
            </a:extLst>
          </p:cNvPr>
          <p:cNvSpPr>
            <a:spLocks noGrp="1"/>
          </p:cNvSpPr>
          <p:nvPr>
            <p:ph type="body" sz="quarter" idx="36" hasCustomPrompt="1"/>
          </p:nvPr>
        </p:nvSpPr>
        <p:spPr>
          <a:xfrm>
            <a:off x="3062749"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50" name="Textplatzhalter 29">
            <a:extLst>
              <a:ext uri="{FF2B5EF4-FFF2-40B4-BE49-F238E27FC236}">
                <a16:creationId xmlns:a16="http://schemas.microsoft.com/office/drawing/2014/main" id="{5D62696F-8807-4B4F-8B00-8746848A6E1B}"/>
              </a:ext>
            </a:extLst>
          </p:cNvPr>
          <p:cNvSpPr>
            <a:spLocks noGrp="1"/>
          </p:cNvSpPr>
          <p:nvPr>
            <p:ph type="body" sz="quarter" idx="37" hasCustomPrompt="1"/>
          </p:nvPr>
        </p:nvSpPr>
        <p:spPr>
          <a:xfrm>
            <a:off x="3065924"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51" name="Textplatzhalter 29">
            <a:extLst>
              <a:ext uri="{FF2B5EF4-FFF2-40B4-BE49-F238E27FC236}">
                <a16:creationId xmlns:a16="http://schemas.microsoft.com/office/drawing/2014/main" id="{381A9E6F-BA98-4A87-8780-4EC8B0B9A4C8}"/>
              </a:ext>
            </a:extLst>
          </p:cNvPr>
          <p:cNvSpPr>
            <a:spLocks noGrp="1"/>
          </p:cNvSpPr>
          <p:nvPr>
            <p:ph type="body" sz="quarter" idx="38" hasCustomPrompt="1"/>
          </p:nvPr>
        </p:nvSpPr>
        <p:spPr>
          <a:xfrm>
            <a:off x="3062749"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52" name="Textplatzhalter 29">
            <a:extLst>
              <a:ext uri="{FF2B5EF4-FFF2-40B4-BE49-F238E27FC236}">
                <a16:creationId xmlns:a16="http://schemas.microsoft.com/office/drawing/2014/main" id="{9B52E94A-DD92-42C4-BAA6-E08012506096}"/>
              </a:ext>
            </a:extLst>
          </p:cNvPr>
          <p:cNvSpPr>
            <a:spLocks noGrp="1"/>
          </p:cNvSpPr>
          <p:nvPr>
            <p:ph type="body" sz="quarter" idx="39" hasCustomPrompt="1"/>
          </p:nvPr>
        </p:nvSpPr>
        <p:spPr>
          <a:xfrm>
            <a:off x="3062749"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53" name="Textplatzhalter 12">
            <a:extLst>
              <a:ext uri="{FF2B5EF4-FFF2-40B4-BE49-F238E27FC236}">
                <a16:creationId xmlns:a16="http://schemas.microsoft.com/office/drawing/2014/main" id="{3259F75F-CDF6-49D6-9879-1841E0491455}"/>
              </a:ext>
            </a:extLst>
          </p:cNvPr>
          <p:cNvSpPr>
            <a:spLocks noGrp="1"/>
          </p:cNvSpPr>
          <p:nvPr>
            <p:ph type="body" sz="quarter" idx="40" hasCustomPrompt="1"/>
          </p:nvPr>
        </p:nvSpPr>
        <p:spPr>
          <a:xfrm>
            <a:off x="3062749"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cxnSp>
        <p:nvCxnSpPr>
          <p:cNvPr id="25" name="Gerade Verbindung 12">
            <a:extLst>
              <a:ext uri="{FF2B5EF4-FFF2-40B4-BE49-F238E27FC236}">
                <a16:creationId xmlns:a16="http://schemas.microsoft.com/office/drawing/2014/main" id="{0DE16E2B-3FFF-1567-A3D3-22813593C641}"/>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573962"/>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act, no images, lin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06993079-7C84-44C7-9BFF-C8A5B6D550F6}"/>
              </a:ext>
            </a:extLst>
          </p:cNvPr>
          <p:cNvGraphicFramePr>
            <a:graphicFrameLocks noChangeAspect="1"/>
          </p:cNvGraphicFramePr>
          <p:nvPr userDrawn="1">
            <p:custDataLst>
              <p:tags r:id="rId1"/>
            </p:custDataLst>
            <p:extLst>
              <p:ext uri="{D42A27DB-BD31-4B8C-83A1-F6EECF244321}">
                <p14:modId xmlns:p14="http://schemas.microsoft.com/office/powerpoint/2010/main" val="2995830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2" name="Objekt 1" hidden="1">
                        <a:extLst>
                          <a:ext uri="{FF2B5EF4-FFF2-40B4-BE49-F238E27FC236}">
                            <a16:creationId xmlns:a16="http://schemas.microsoft.com/office/drawing/2014/main" id="{06993079-7C84-44C7-9BFF-C8A5B6D550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feld 2">
            <a:extLst>
              <a:ext uri="{FF2B5EF4-FFF2-40B4-BE49-F238E27FC236}">
                <a16:creationId xmlns:a16="http://schemas.microsoft.com/office/drawing/2014/main" id="{FE40547A-2FF2-384D-A8F0-EB829EE33AF6}"/>
              </a:ext>
            </a:extLst>
          </p:cNvPr>
          <p:cNvSpPr txBox="1"/>
          <p:nvPr userDrawn="1"/>
        </p:nvSpPr>
        <p:spPr>
          <a:xfrm>
            <a:off x="1487488" y="662286"/>
            <a:ext cx="5753288" cy="252762"/>
          </a:xfrm>
          <a:prstGeom prst="rect">
            <a:avLst/>
          </a:prstGeom>
          <a:noFill/>
        </p:spPr>
        <p:txBody>
          <a:bodyPr wrap="square" lIns="0" tIns="0" rIns="0" bIns="0" rtlCol="0">
            <a:spAutoFit/>
          </a:bodyPr>
          <a:lstStyle/>
          <a:p>
            <a:pPr marL="0" indent="0" algn="l" defTabSz="914400" rtl="0" eaLnBrk="1" latinLnBrk="0" hangingPunct="1">
              <a:lnSpc>
                <a:spcPts val="1900"/>
              </a:lnSpc>
              <a:spcBef>
                <a:spcPts val="400"/>
              </a:spcBef>
              <a:buClr>
                <a:schemeClr val="accent1"/>
              </a:buClr>
              <a:buSzPct val="120000"/>
              <a:buFont typeface="Zapf Dingbats"/>
              <a:buNone/>
            </a:pPr>
            <a:r>
              <a:rPr lang="en-US" sz="2400" b="1" kern="1200" dirty="0">
                <a:solidFill>
                  <a:schemeClr val="tx2"/>
                </a:solidFill>
                <a:latin typeface="+mn-lt"/>
                <a:ea typeface="+mn-ea"/>
                <a:cs typeface="+mn-cs"/>
              </a:rPr>
              <a:t>Your contacts at 4flow</a:t>
            </a:r>
          </a:p>
        </p:txBody>
      </p:sp>
      <p:sp>
        <p:nvSpPr>
          <p:cNvPr id="28" name="Textfeld 27">
            <a:extLst>
              <a:ext uri="{FF2B5EF4-FFF2-40B4-BE49-F238E27FC236}">
                <a16:creationId xmlns:a16="http://schemas.microsoft.com/office/drawing/2014/main" id="{BFC95B08-A0CE-EC4C-9AED-0117A703380B}"/>
              </a:ext>
            </a:extLst>
          </p:cNvPr>
          <p:cNvSpPr txBox="1"/>
          <p:nvPr userDrawn="1"/>
        </p:nvSpPr>
        <p:spPr>
          <a:xfrm>
            <a:off x="9551988" y="1816360"/>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5"/>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9" name="Gruppieren 28">
            <a:extLst>
              <a:ext uri="{FF2B5EF4-FFF2-40B4-BE49-F238E27FC236}">
                <a16:creationId xmlns:a16="http://schemas.microsoft.com/office/drawing/2014/main" id="{DE1CC0FF-9699-49EF-845E-9C2F46D92DDF}"/>
              </a:ext>
            </a:extLst>
          </p:cNvPr>
          <p:cNvGrpSpPr/>
          <p:nvPr userDrawn="1"/>
        </p:nvGrpSpPr>
        <p:grpSpPr>
          <a:xfrm>
            <a:off x="9551987" y="4737100"/>
            <a:ext cx="2305050" cy="640235"/>
            <a:chOff x="9551987" y="4737100"/>
            <a:chExt cx="2305050" cy="640235"/>
          </a:xfrm>
        </p:grpSpPr>
        <p:sp>
          <p:nvSpPr>
            <p:cNvPr id="30" name="Textfeld 29">
              <a:extLst>
                <a:ext uri="{FF2B5EF4-FFF2-40B4-BE49-F238E27FC236}">
                  <a16:creationId xmlns:a16="http://schemas.microsoft.com/office/drawing/2014/main" id="{06B24B8E-3395-4251-9452-F3EAE3AF1085}"/>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31" name="Textfeld 30">
              <a:extLst>
                <a:ext uri="{FF2B5EF4-FFF2-40B4-BE49-F238E27FC236}">
                  <a16:creationId xmlns:a16="http://schemas.microsoft.com/office/drawing/2014/main" id="{D0AD5DBA-A7DA-4C73-8D8F-D936CFC634FA}"/>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3" name="Grafik 32">
              <a:hlinkClick r:id="rId6"/>
              <a:extLst>
                <a:ext uri="{FF2B5EF4-FFF2-40B4-BE49-F238E27FC236}">
                  <a16:creationId xmlns:a16="http://schemas.microsoft.com/office/drawing/2014/main" id="{DE85B901-E74E-44C7-9BDC-859483319390}"/>
                </a:ext>
              </a:extLst>
            </p:cNvPr>
            <p:cNvPicPr>
              <a:picLocks noChangeAspect="1"/>
            </p:cNvPicPr>
            <p:nvPr userDrawn="1"/>
          </p:nvPicPr>
          <p:blipFill>
            <a:blip r:embed="rId7"/>
            <a:stretch>
              <a:fillRect/>
            </a:stretch>
          </p:blipFill>
          <p:spPr>
            <a:xfrm>
              <a:off x="9551987" y="4941688"/>
              <a:ext cx="509023" cy="432000"/>
            </a:xfrm>
            <a:prstGeom prst="rect">
              <a:avLst/>
            </a:prstGeom>
          </p:spPr>
        </p:pic>
      </p:grpSp>
      <p:sp>
        <p:nvSpPr>
          <p:cNvPr id="22" name="Textplatzhalter 29">
            <a:extLst>
              <a:ext uri="{FF2B5EF4-FFF2-40B4-BE49-F238E27FC236}">
                <a16:creationId xmlns:a16="http://schemas.microsoft.com/office/drawing/2014/main" id="{02EFC39D-3622-4926-8DA7-4F0B6880A1E5}"/>
              </a:ext>
            </a:extLst>
          </p:cNvPr>
          <p:cNvSpPr>
            <a:spLocks noGrp="1"/>
          </p:cNvSpPr>
          <p:nvPr>
            <p:ph type="body" sz="quarter" idx="25" hasCustomPrompt="1"/>
          </p:nvPr>
        </p:nvSpPr>
        <p:spPr>
          <a:xfrm>
            <a:off x="1500188"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23" name="Textplatzhalter 29">
            <a:extLst>
              <a:ext uri="{FF2B5EF4-FFF2-40B4-BE49-F238E27FC236}">
                <a16:creationId xmlns:a16="http://schemas.microsoft.com/office/drawing/2014/main" id="{619E0F1B-E564-4056-B3FC-5EB50A466340}"/>
              </a:ext>
            </a:extLst>
          </p:cNvPr>
          <p:cNvSpPr>
            <a:spLocks noGrp="1"/>
          </p:cNvSpPr>
          <p:nvPr>
            <p:ph type="body" sz="quarter" idx="26" hasCustomPrompt="1"/>
          </p:nvPr>
        </p:nvSpPr>
        <p:spPr>
          <a:xfrm>
            <a:off x="1497013"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8" name="Textplatzhalter 12">
            <a:extLst>
              <a:ext uri="{FF2B5EF4-FFF2-40B4-BE49-F238E27FC236}">
                <a16:creationId xmlns:a16="http://schemas.microsoft.com/office/drawing/2014/main" id="{5C3D523A-C4D5-4BB0-BA59-69FCBE545D97}"/>
              </a:ext>
            </a:extLst>
          </p:cNvPr>
          <p:cNvSpPr>
            <a:spLocks noGrp="1"/>
          </p:cNvSpPr>
          <p:nvPr>
            <p:ph type="body" sz="quarter" idx="28" hasCustomPrompt="1"/>
          </p:nvPr>
        </p:nvSpPr>
        <p:spPr>
          <a:xfrm>
            <a:off x="1497013"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9" name="Textplatzhalter 29">
            <a:extLst>
              <a:ext uri="{FF2B5EF4-FFF2-40B4-BE49-F238E27FC236}">
                <a16:creationId xmlns:a16="http://schemas.microsoft.com/office/drawing/2014/main" id="{13B19BD5-2868-46BD-876F-931B4AC59635}"/>
              </a:ext>
            </a:extLst>
          </p:cNvPr>
          <p:cNvSpPr>
            <a:spLocks noGrp="1"/>
          </p:cNvSpPr>
          <p:nvPr>
            <p:ph type="body" sz="quarter" idx="33" hasCustomPrompt="1"/>
          </p:nvPr>
        </p:nvSpPr>
        <p:spPr>
          <a:xfrm>
            <a:off x="1500188"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0" name="Textplatzhalter 29">
            <a:extLst>
              <a:ext uri="{FF2B5EF4-FFF2-40B4-BE49-F238E27FC236}">
                <a16:creationId xmlns:a16="http://schemas.microsoft.com/office/drawing/2014/main" id="{52B332BE-BD36-4A9D-8A4A-A3FCC6F5852B}"/>
              </a:ext>
            </a:extLst>
          </p:cNvPr>
          <p:cNvSpPr>
            <a:spLocks noGrp="1"/>
          </p:cNvSpPr>
          <p:nvPr>
            <p:ph type="body" sz="quarter" idx="34" hasCustomPrompt="1"/>
          </p:nvPr>
        </p:nvSpPr>
        <p:spPr>
          <a:xfrm>
            <a:off x="1497013"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1" name="Textplatzhalter 29">
            <a:extLst>
              <a:ext uri="{FF2B5EF4-FFF2-40B4-BE49-F238E27FC236}">
                <a16:creationId xmlns:a16="http://schemas.microsoft.com/office/drawing/2014/main" id="{6B7DF6A5-EB57-4559-B861-8D5A07B9CC6E}"/>
              </a:ext>
            </a:extLst>
          </p:cNvPr>
          <p:cNvSpPr>
            <a:spLocks noGrp="1"/>
          </p:cNvSpPr>
          <p:nvPr>
            <p:ph type="body" sz="quarter" idx="35" hasCustomPrompt="1"/>
          </p:nvPr>
        </p:nvSpPr>
        <p:spPr>
          <a:xfrm>
            <a:off x="1497013"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2" name="Textplatzhalter 12">
            <a:extLst>
              <a:ext uri="{FF2B5EF4-FFF2-40B4-BE49-F238E27FC236}">
                <a16:creationId xmlns:a16="http://schemas.microsoft.com/office/drawing/2014/main" id="{525DC5AB-9158-447B-BD33-471B435F4C4B}"/>
              </a:ext>
            </a:extLst>
          </p:cNvPr>
          <p:cNvSpPr>
            <a:spLocks noGrp="1"/>
          </p:cNvSpPr>
          <p:nvPr>
            <p:ph type="body" sz="quarter" idx="36" hasCustomPrompt="1"/>
          </p:nvPr>
        </p:nvSpPr>
        <p:spPr>
          <a:xfrm>
            <a:off x="1497013"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3" name="Textplatzhalter 29">
            <a:extLst>
              <a:ext uri="{FF2B5EF4-FFF2-40B4-BE49-F238E27FC236}">
                <a16:creationId xmlns:a16="http://schemas.microsoft.com/office/drawing/2014/main" id="{106A99AA-3F12-475C-B235-A1C54D1A00C1}"/>
              </a:ext>
            </a:extLst>
          </p:cNvPr>
          <p:cNvSpPr>
            <a:spLocks noGrp="1"/>
          </p:cNvSpPr>
          <p:nvPr>
            <p:ph type="body" sz="quarter" idx="37" hasCustomPrompt="1"/>
          </p:nvPr>
        </p:nvSpPr>
        <p:spPr>
          <a:xfrm>
            <a:off x="1500188"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4" name="Textplatzhalter 29">
            <a:extLst>
              <a:ext uri="{FF2B5EF4-FFF2-40B4-BE49-F238E27FC236}">
                <a16:creationId xmlns:a16="http://schemas.microsoft.com/office/drawing/2014/main" id="{307A847B-540F-4668-87FE-B55C692F077F}"/>
              </a:ext>
            </a:extLst>
          </p:cNvPr>
          <p:cNvSpPr>
            <a:spLocks noGrp="1"/>
          </p:cNvSpPr>
          <p:nvPr>
            <p:ph type="body" sz="quarter" idx="38" hasCustomPrompt="1"/>
          </p:nvPr>
        </p:nvSpPr>
        <p:spPr>
          <a:xfrm>
            <a:off x="1497013"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5" name="Textplatzhalter 29">
            <a:extLst>
              <a:ext uri="{FF2B5EF4-FFF2-40B4-BE49-F238E27FC236}">
                <a16:creationId xmlns:a16="http://schemas.microsoft.com/office/drawing/2014/main" id="{E5F38E3B-07E3-4467-8729-AB2941717B08}"/>
              </a:ext>
            </a:extLst>
          </p:cNvPr>
          <p:cNvSpPr>
            <a:spLocks noGrp="1"/>
          </p:cNvSpPr>
          <p:nvPr>
            <p:ph type="body" sz="quarter" idx="39" hasCustomPrompt="1"/>
          </p:nvPr>
        </p:nvSpPr>
        <p:spPr>
          <a:xfrm>
            <a:off x="1497013"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6" name="Textplatzhalter 12">
            <a:extLst>
              <a:ext uri="{FF2B5EF4-FFF2-40B4-BE49-F238E27FC236}">
                <a16:creationId xmlns:a16="http://schemas.microsoft.com/office/drawing/2014/main" id="{B8729F12-32D5-41BE-93C3-2E7D8F69F5E7}"/>
              </a:ext>
            </a:extLst>
          </p:cNvPr>
          <p:cNvSpPr>
            <a:spLocks noGrp="1"/>
          </p:cNvSpPr>
          <p:nvPr>
            <p:ph type="body" sz="quarter" idx="40" hasCustomPrompt="1"/>
          </p:nvPr>
        </p:nvSpPr>
        <p:spPr>
          <a:xfrm>
            <a:off x="1497013"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7" name="Textplatzhalter 29">
            <a:extLst>
              <a:ext uri="{FF2B5EF4-FFF2-40B4-BE49-F238E27FC236}">
                <a16:creationId xmlns:a16="http://schemas.microsoft.com/office/drawing/2014/main" id="{350AA02D-C319-4A14-A57C-18F078C32FFE}"/>
              </a:ext>
            </a:extLst>
          </p:cNvPr>
          <p:cNvSpPr>
            <a:spLocks noGrp="1"/>
          </p:cNvSpPr>
          <p:nvPr>
            <p:ph type="body" sz="quarter" idx="27" hasCustomPrompt="1"/>
          </p:nvPr>
        </p:nvSpPr>
        <p:spPr>
          <a:xfrm>
            <a:off x="1497013"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cxnSp>
        <p:nvCxnSpPr>
          <p:cNvPr id="24" name="Gerade Verbindung 12">
            <a:extLst>
              <a:ext uri="{FF2B5EF4-FFF2-40B4-BE49-F238E27FC236}">
                <a16:creationId xmlns:a16="http://schemas.microsoft.com/office/drawing/2014/main" id="{400773D2-201A-BB90-DFD2-D29519844947}"/>
              </a:ext>
            </a:extLst>
          </p:cNvPr>
          <p:cNvCxnSpPr>
            <a:cxnSpLocks/>
          </p:cNvCxnSpPr>
          <p:nvPr userDrawn="1"/>
        </p:nvCxnSpPr>
        <p:spPr>
          <a:xfrm>
            <a:off x="0" y="1479938"/>
            <a:ext cx="6678791"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897154"/>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act, whit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F3A91756-FFBD-454A-893A-99F36E539004}"/>
              </a:ext>
            </a:extLst>
          </p:cNvPr>
          <p:cNvGraphicFramePr>
            <a:graphicFrameLocks noChangeAspect="1"/>
          </p:cNvGraphicFramePr>
          <p:nvPr userDrawn="1">
            <p:custDataLst>
              <p:tags r:id="rId1"/>
            </p:custDataLst>
            <p:extLst>
              <p:ext uri="{D42A27DB-BD31-4B8C-83A1-F6EECF244321}">
                <p14:modId xmlns:p14="http://schemas.microsoft.com/office/powerpoint/2010/main" val="23612484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2" name="Objekt 1" hidden="1">
                        <a:extLst>
                          <a:ext uri="{FF2B5EF4-FFF2-40B4-BE49-F238E27FC236}">
                            <a16:creationId xmlns:a16="http://schemas.microsoft.com/office/drawing/2014/main" id="{F3A91756-FFBD-454A-893A-99F36E5390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feld 2">
            <a:extLst>
              <a:ext uri="{FF2B5EF4-FFF2-40B4-BE49-F238E27FC236}">
                <a16:creationId xmlns:a16="http://schemas.microsoft.com/office/drawing/2014/main" id="{FE40547A-2FF2-384D-A8F0-EB829EE33AF6}"/>
              </a:ext>
            </a:extLst>
          </p:cNvPr>
          <p:cNvSpPr txBox="1"/>
          <p:nvPr userDrawn="1"/>
        </p:nvSpPr>
        <p:spPr>
          <a:xfrm>
            <a:off x="1487488" y="662286"/>
            <a:ext cx="5753288" cy="252762"/>
          </a:xfrm>
          <a:prstGeom prst="rect">
            <a:avLst/>
          </a:prstGeom>
          <a:noFill/>
        </p:spPr>
        <p:txBody>
          <a:bodyPr wrap="square" lIns="0" tIns="0" rIns="0" bIns="0" rtlCol="0">
            <a:spAutoFit/>
          </a:bodyPr>
          <a:lstStyle/>
          <a:p>
            <a:pPr marL="0" indent="0" algn="l" defTabSz="914400" rtl="0" eaLnBrk="1" latinLnBrk="0" hangingPunct="1">
              <a:lnSpc>
                <a:spcPts val="1900"/>
              </a:lnSpc>
              <a:spcBef>
                <a:spcPts val="400"/>
              </a:spcBef>
              <a:buClr>
                <a:schemeClr val="accent1"/>
              </a:buClr>
              <a:buSzPct val="120000"/>
              <a:buFont typeface="Zapf Dingbats"/>
              <a:buNone/>
            </a:pPr>
            <a:r>
              <a:rPr lang="en-US" sz="2400" b="1" kern="1200" dirty="0">
                <a:solidFill>
                  <a:schemeClr val="tx2"/>
                </a:solidFill>
                <a:latin typeface="+mn-lt"/>
                <a:ea typeface="+mn-ea"/>
                <a:cs typeface="+mn-cs"/>
              </a:rPr>
              <a:t>Your contacts at 4flow</a:t>
            </a:r>
          </a:p>
        </p:txBody>
      </p:sp>
      <p:sp>
        <p:nvSpPr>
          <p:cNvPr id="30" name="Textfeld 29">
            <a:extLst>
              <a:ext uri="{FF2B5EF4-FFF2-40B4-BE49-F238E27FC236}">
                <a16:creationId xmlns:a16="http://schemas.microsoft.com/office/drawing/2014/main" id="{DA909310-9F82-45CC-85DF-6D7528407F8E}"/>
              </a:ext>
            </a:extLst>
          </p:cNvPr>
          <p:cNvSpPr txBox="1"/>
          <p:nvPr userDrawn="1"/>
        </p:nvSpPr>
        <p:spPr>
          <a:xfrm>
            <a:off x="9551988" y="1821032"/>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5"/>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28" name="Gruppieren 27">
            <a:extLst>
              <a:ext uri="{FF2B5EF4-FFF2-40B4-BE49-F238E27FC236}">
                <a16:creationId xmlns:a16="http://schemas.microsoft.com/office/drawing/2014/main" id="{7223138C-E4CC-46E7-B2A1-0A7165EE2C27}"/>
              </a:ext>
            </a:extLst>
          </p:cNvPr>
          <p:cNvGrpSpPr/>
          <p:nvPr userDrawn="1"/>
        </p:nvGrpSpPr>
        <p:grpSpPr>
          <a:xfrm>
            <a:off x="9551987" y="4737100"/>
            <a:ext cx="2305050" cy="640235"/>
            <a:chOff x="9551987" y="4737100"/>
            <a:chExt cx="2305050" cy="640235"/>
          </a:xfrm>
        </p:grpSpPr>
        <p:sp>
          <p:nvSpPr>
            <p:cNvPr id="29" name="Textfeld 28">
              <a:extLst>
                <a:ext uri="{FF2B5EF4-FFF2-40B4-BE49-F238E27FC236}">
                  <a16:creationId xmlns:a16="http://schemas.microsoft.com/office/drawing/2014/main" id="{7F2F7AFE-0C6A-48F0-9A8C-EA2891F3F901}"/>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33" name="Textfeld 32">
              <a:extLst>
                <a:ext uri="{FF2B5EF4-FFF2-40B4-BE49-F238E27FC236}">
                  <a16:creationId xmlns:a16="http://schemas.microsoft.com/office/drawing/2014/main" id="{209D8730-256F-4F18-B751-1DDCFC51F359}"/>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4" name="Grafik 33">
              <a:hlinkClick r:id="rId6"/>
              <a:extLst>
                <a:ext uri="{FF2B5EF4-FFF2-40B4-BE49-F238E27FC236}">
                  <a16:creationId xmlns:a16="http://schemas.microsoft.com/office/drawing/2014/main" id="{76E73446-5558-44BC-A93D-1469203346E1}"/>
                </a:ext>
              </a:extLst>
            </p:cNvPr>
            <p:cNvPicPr>
              <a:picLocks noChangeAspect="1"/>
            </p:cNvPicPr>
            <p:nvPr userDrawn="1"/>
          </p:nvPicPr>
          <p:blipFill>
            <a:blip r:embed="rId7"/>
            <a:stretch>
              <a:fillRect/>
            </a:stretch>
          </p:blipFill>
          <p:spPr>
            <a:xfrm>
              <a:off x="9551987" y="4941688"/>
              <a:ext cx="509023" cy="432000"/>
            </a:xfrm>
            <a:prstGeom prst="rect">
              <a:avLst/>
            </a:prstGeom>
          </p:spPr>
        </p:pic>
      </p:grpSp>
      <p:sp>
        <p:nvSpPr>
          <p:cNvPr id="38" name="Bildplatzhalter 8">
            <a:extLst>
              <a:ext uri="{FF2B5EF4-FFF2-40B4-BE49-F238E27FC236}">
                <a16:creationId xmlns:a16="http://schemas.microsoft.com/office/drawing/2014/main" id="{01311AAD-182F-4FBB-A160-ABDA8182EABC}"/>
              </a:ext>
            </a:extLst>
          </p:cNvPr>
          <p:cNvSpPr>
            <a:spLocks noGrp="1"/>
          </p:cNvSpPr>
          <p:nvPr>
            <p:ph type="pic" sz="quarter" idx="13"/>
          </p:nvPr>
        </p:nvSpPr>
        <p:spPr>
          <a:xfrm>
            <a:off x="1489075" y="184829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39" name="Bildplatzhalter 8">
            <a:extLst>
              <a:ext uri="{FF2B5EF4-FFF2-40B4-BE49-F238E27FC236}">
                <a16:creationId xmlns:a16="http://schemas.microsoft.com/office/drawing/2014/main" id="{C89AA76A-600F-45D4-9590-BF75BB90FA2F}"/>
              </a:ext>
            </a:extLst>
          </p:cNvPr>
          <p:cNvSpPr>
            <a:spLocks noGrp="1"/>
          </p:cNvSpPr>
          <p:nvPr>
            <p:ph type="pic" sz="quarter" idx="18"/>
          </p:nvPr>
        </p:nvSpPr>
        <p:spPr>
          <a:xfrm>
            <a:off x="1489075" y="328341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40" name="Bildplatzhalter 8">
            <a:extLst>
              <a:ext uri="{FF2B5EF4-FFF2-40B4-BE49-F238E27FC236}">
                <a16:creationId xmlns:a16="http://schemas.microsoft.com/office/drawing/2014/main" id="{059864BA-4512-49AB-9E6E-4D3E22F9B21E}"/>
              </a:ext>
            </a:extLst>
          </p:cNvPr>
          <p:cNvSpPr>
            <a:spLocks noGrp="1"/>
          </p:cNvSpPr>
          <p:nvPr>
            <p:ph type="pic" sz="quarter" idx="19"/>
          </p:nvPr>
        </p:nvSpPr>
        <p:spPr>
          <a:xfrm>
            <a:off x="1487488" y="4718537"/>
            <a:ext cx="1150938" cy="1152000"/>
          </a:xfrm>
        </p:spPr>
        <p:txBody>
          <a:bodyPr/>
          <a:lstStyle>
            <a:lvl1pPr>
              <a:buNone/>
              <a:defRPr>
                <a:solidFill>
                  <a:schemeClr val="tx1"/>
                </a:solidFill>
              </a:defRPr>
            </a:lvl1pPr>
          </a:lstStyle>
          <a:p>
            <a:r>
              <a:rPr lang="de-DE"/>
              <a:t>Bild durch Klicken auf Symbol hinzufügen</a:t>
            </a:r>
            <a:endParaRPr lang="de-DE" dirty="0"/>
          </a:p>
        </p:txBody>
      </p:sp>
      <p:sp>
        <p:nvSpPr>
          <p:cNvPr id="41" name="Textplatzhalter 29">
            <a:extLst>
              <a:ext uri="{FF2B5EF4-FFF2-40B4-BE49-F238E27FC236}">
                <a16:creationId xmlns:a16="http://schemas.microsoft.com/office/drawing/2014/main" id="{3BE766E9-1DBD-48DB-A311-6C6A6D69687C}"/>
              </a:ext>
            </a:extLst>
          </p:cNvPr>
          <p:cNvSpPr>
            <a:spLocks noGrp="1"/>
          </p:cNvSpPr>
          <p:nvPr>
            <p:ph type="body" sz="quarter" idx="25" hasCustomPrompt="1"/>
          </p:nvPr>
        </p:nvSpPr>
        <p:spPr>
          <a:xfrm>
            <a:off x="3065924"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2" name="Textplatzhalter 29">
            <a:extLst>
              <a:ext uri="{FF2B5EF4-FFF2-40B4-BE49-F238E27FC236}">
                <a16:creationId xmlns:a16="http://schemas.microsoft.com/office/drawing/2014/main" id="{4D4B56A7-7EA6-401C-8BE8-A212F68B7180}"/>
              </a:ext>
            </a:extLst>
          </p:cNvPr>
          <p:cNvSpPr>
            <a:spLocks noGrp="1"/>
          </p:cNvSpPr>
          <p:nvPr>
            <p:ph type="body" sz="quarter" idx="26" hasCustomPrompt="1"/>
          </p:nvPr>
        </p:nvSpPr>
        <p:spPr>
          <a:xfrm>
            <a:off x="3062749"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3" name="Textplatzhalter 29">
            <a:extLst>
              <a:ext uri="{FF2B5EF4-FFF2-40B4-BE49-F238E27FC236}">
                <a16:creationId xmlns:a16="http://schemas.microsoft.com/office/drawing/2014/main" id="{DA66D3FA-4461-4E51-9124-FDFEAF590939}"/>
              </a:ext>
            </a:extLst>
          </p:cNvPr>
          <p:cNvSpPr>
            <a:spLocks noGrp="1"/>
          </p:cNvSpPr>
          <p:nvPr>
            <p:ph type="body" sz="quarter" idx="27" hasCustomPrompt="1"/>
          </p:nvPr>
        </p:nvSpPr>
        <p:spPr>
          <a:xfrm>
            <a:off x="3062749"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4" name="Textplatzhalter 12">
            <a:extLst>
              <a:ext uri="{FF2B5EF4-FFF2-40B4-BE49-F238E27FC236}">
                <a16:creationId xmlns:a16="http://schemas.microsoft.com/office/drawing/2014/main" id="{65A21EE7-63E7-42B3-9212-A3107F0A6070}"/>
              </a:ext>
            </a:extLst>
          </p:cNvPr>
          <p:cNvSpPr>
            <a:spLocks noGrp="1"/>
          </p:cNvSpPr>
          <p:nvPr>
            <p:ph type="body" sz="quarter" idx="28" hasCustomPrompt="1"/>
          </p:nvPr>
        </p:nvSpPr>
        <p:spPr>
          <a:xfrm>
            <a:off x="3062749"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5" name="Textplatzhalter 29">
            <a:extLst>
              <a:ext uri="{FF2B5EF4-FFF2-40B4-BE49-F238E27FC236}">
                <a16:creationId xmlns:a16="http://schemas.microsoft.com/office/drawing/2014/main" id="{7A649061-447D-4989-B4D0-160957BF259F}"/>
              </a:ext>
            </a:extLst>
          </p:cNvPr>
          <p:cNvSpPr>
            <a:spLocks noGrp="1"/>
          </p:cNvSpPr>
          <p:nvPr>
            <p:ph type="body" sz="quarter" idx="33" hasCustomPrompt="1"/>
          </p:nvPr>
        </p:nvSpPr>
        <p:spPr>
          <a:xfrm>
            <a:off x="3065924"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6" name="Textplatzhalter 29">
            <a:extLst>
              <a:ext uri="{FF2B5EF4-FFF2-40B4-BE49-F238E27FC236}">
                <a16:creationId xmlns:a16="http://schemas.microsoft.com/office/drawing/2014/main" id="{D5416C26-0306-46F2-ACE8-04DB15F861FC}"/>
              </a:ext>
            </a:extLst>
          </p:cNvPr>
          <p:cNvSpPr>
            <a:spLocks noGrp="1"/>
          </p:cNvSpPr>
          <p:nvPr>
            <p:ph type="body" sz="quarter" idx="34" hasCustomPrompt="1"/>
          </p:nvPr>
        </p:nvSpPr>
        <p:spPr>
          <a:xfrm>
            <a:off x="3062749"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7" name="Textplatzhalter 29">
            <a:extLst>
              <a:ext uri="{FF2B5EF4-FFF2-40B4-BE49-F238E27FC236}">
                <a16:creationId xmlns:a16="http://schemas.microsoft.com/office/drawing/2014/main" id="{3A99B2EB-D148-418C-8D80-E8B56DB511A3}"/>
              </a:ext>
            </a:extLst>
          </p:cNvPr>
          <p:cNvSpPr>
            <a:spLocks noGrp="1"/>
          </p:cNvSpPr>
          <p:nvPr>
            <p:ph type="body" sz="quarter" idx="35" hasCustomPrompt="1"/>
          </p:nvPr>
        </p:nvSpPr>
        <p:spPr>
          <a:xfrm>
            <a:off x="3062749"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8" name="Textplatzhalter 12">
            <a:extLst>
              <a:ext uri="{FF2B5EF4-FFF2-40B4-BE49-F238E27FC236}">
                <a16:creationId xmlns:a16="http://schemas.microsoft.com/office/drawing/2014/main" id="{4AF527E7-F793-4DB7-BC1E-15A318209637}"/>
              </a:ext>
            </a:extLst>
          </p:cNvPr>
          <p:cNvSpPr>
            <a:spLocks noGrp="1"/>
          </p:cNvSpPr>
          <p:nvPr>
            <p:ph type="body" sz="quarter" idx="36" hasCustomPrompt="1"/>
          </p:nvPr>
        </p:nvSpPr>
        <p:spPr>
          <a:xfrm>
            <a:off x="3062749"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9" name="Textplatzhalter 29">
            <a:extLst>
              <a:ext uri="{FF2B5EF4-FFF2-40B4-BE49-F238E27FC236}">
                <a16:creationId xmlns:a16="http://schemas.microsoft.com/office/drawing/2014/main" id="{7F51AFF9-9204-4FFF-BC11-42FE295F7674}"/>
              </a:ext>
            </a:extLst>
          </p:cNvPr>
          <p:cNvSpPr>
            <a:spLocks noGrp="1"/>
          </p:cNvSpPr>
          <p:nvPr>
            <p:ph type="body" sz="quarter" idx="37" hasCustomPrompt="1"/>
          </p:nvPr>
        </p:nvSpPr>
        <p:spPr>
          <a:xfrm>
            <a:off x="3065924"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50" name="Textplatzhalter 29">
            <a:extLst>
              <a:ext uri="{FF2B5EF4-FFF2-40B4-BE49-F238E27FC236}">
                <a16:creationId xmlns:a16="http://schemas.microsoft.com/office/drawing/2014/main" id="{A3CD666D-6E21-4771-92B9-F7D848D486B2}"/>
              </a:ext>
            </a:extLst>
          </p:cNvPr>
          <p:cNvSpPr>
            <a:spLocks noGrp="1"/>
          </p:cNvSpPr>
          <p:nvPr>
            <p:ph type="body" sz="quarter" idx="38" hasCustomPrompt="1"/>
          </p:nvPr>
        </p:nvSpPr>
        <p:spPr>
          <a:xfrm>
            <a:off x="3062749"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51" name="Textplatzhalter 29">
            <a:extLst>
              <a:ext uri="{FF2B5EF4-FFF2-40B4-BE49-F238E27FC236}">
                <a16:creationId xmlns:a16="http://schemas.microsoft.com/office/drawing/2014/main" id="{3964D7A5-7121-4523-BC97-18ACA1542288}"/>
              </a:ext>
            </a:extLst>
          </p:cNvPr>
          <p:cNvSpPr>
            <a:spLocks noGrp="1"/>
          </p:cNvSpPr>
          <p:nvPr>
            <p:ph type="body" sz="quarter" idx="39" hasCustomPrompt="1"/>
          </p:nvPr>
        </p:nvSpPr>
        <p:spPr>
          <a:xfrm>
            <a:off x="3062749"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52" name="Textplatzhalter 12">
            <a:extLst>
              <a:ext uri="{FF2B5EF4-FFF2-40B4-BE49-F238E27FC236}">
                <a16:creationId xmlns:a16="http://schemas.microsoft.com/office/drawing/2014/main" id="{F4298629-D57A-4CAD-AFD8-F520D954D84A}"/>
              </a:ext>
            </a:extLst>
          </p:cNvPr>
          <p:cNvSpPr>
            <a:spLocks noGrp="1"/>
          </p:cNvSpPr>
          <p:nvPr>
            <p:ph type="body" sz="quarter" idx="40" hasCustomPrompt="1"/>
          </p:nvPr>
        </p:nvSpPr>
        <p:spPr>
          <a:xfrm>
            <a:off x="3062749"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Tree>
    <p:extLst>
      <p:ext uri="{BB962C8B-B14F-4D97-AF65-F5344CB8AC3E}">
        <p14:creationId xmlns:p14="http://schemas.microsoft.com/office/powerpoint/2010/main" val="582353526"/>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ntact, no images, whit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83E868C-83ED-4EF5-BACC-615F8A3A4184}"/>
              </a:ext>
            </a:extLst>
          </p:cNvPr>
          <p:cNvGraphicFramePr>
            <a:graphicFrameLocks noChangeAspect="1"/>
          </p:cNvGraphicFramePr>
          <p:nvPr userDrawn="1">
            <p:custDataLst>
              <p:tags r:id="rId1"/>
            </p:custDataLst>
            <p:extLst>
              <p:ext uri="{D42A27DB-BD31-4B8C-83A1-F6EECF244321}">
                <p14:modId xmlns:p14="http://schemas.microsoft.com/office/powerpoint/2010/main" val="3345642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7" imgH="348" progId="TCLayout.ActiveDocument.1">
                  <p:embed/>
                </p:oleObj>
              </mc:Choice>
              <mc:Fallback>
                <p:oleObj name="think-cell Folie" r:id="rId3" imgW="347" imgH="348" progId="TCLayout.ActiveDocument.1">
                  <p:embed/>
                  <p:pic>
                    <p:nvPicPr>
                      <p:cNvPr id="2" name="Objekt 1" hidden="1">
                        <a:extLst>
                          <a:ext uri="{FF2B5EF4-FFF2-40B4-BE49-F238E27FC236}">
                            <a16:creationId xmlns:a16="http://schemas.microsoft.com/office/drawing/2014/main" id="{783E868C-83ED-4EF5-BACC-615F8A3A41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feld 2">
            <a:extLst>
              <a:ext uri="{FF2B5EF4-FFF2-40B4-BE49-F238E27FC236}">
                <a16:creationId xmlns:a16="http://schemas.microsoft.com/office/drawing/2014/main" id="{FE40547A-2FF2-384D-A8F0-EB829EE33AF6}"/>
              </a:ext>
            </a:extLst>
          </p:cNvPr>
          <p:cNvSpPr txBox="1"/>
          <p:nvPr userDrawn="1"/>
        </p:nvSpPr>
        <p:spPr>
          <a:xfrm>
            <a:off x="1487488" y="662286"/>
            <a:ext cx="5753288" cy="252762"/>
          </a:xfrm>
          <a:prstGeom prst="rect">
            <a:avLst/>
          </a:prstGeom>
          <a:noFill/>
        </p:spPr>
        <p:txBody>
          <a:bodyPr wrap="square" lIns="0" tIns="0" rIns="0" bIns="0" rtlCol="0">
            <a:spAutoFit/>
          </a:bodyPr>
          <a:lstStyle/>
          <a:p>
            <a:pPr marL="0" indent="0" algn="l" defTabSz="914400" rtl="0" eaLnBrk="1" latinLnBrk="0" hangingPunct="1">
              <a:lnSpc>
                <a:spcPts val="1900"/>
              </a:lnSpc>
              <a:spcBef>
                <a:spcPts val="400"/>
              </a:spcBef>
              <a:buClr>
                <a:schemeClr val="accent1"/>
              </a:buClr>
              <a:buSzPct val="120000"/>
              <a:buFont typeface="Zapf Dingbats"/>
              <a:buNone/>
            </a:pPr>
            <a:r>
              <a:rPr lang="en-US" sz="2400" b="1" kern="1200" dirty="0">
                <a:solidFill>
                  <a:schemeClr val="tx2"/>
                </a:solidFill>
                <a:latin typeface="+mn-lt"/>
                <a:ea typeface="+mn-ea"/>
                <a:cs typeface="+mn-cs"/>
              </a:rPr>
              <a:t>Your contacts at 4flow</a:t>
            </a:r>
          </a:p>
        </p:txBody>
      </p:sp>
      <p:sp>
        <p:nvSpPr>
          <p:cNvPr id="30" name="Textfeld 29">
            <a:extLst>
              <a:ext uri="{FF2B5EF4-FFF2-40B4-BE49-F238E27FC236}">
                <a16:creationId xmlns:a16="http://schemas.microsoft.com/office/drawing/2014/main" id="{63603092-FBA4-4D69-91BF-ABFBD7596062}"/>
              </a:ext>
            </a:extLst>
          </p:cNvPr>
          <p:cNvSpPr txBox="1"/>
          <p:nvPr userDrawn="1"/>
        </p:nvSpPr>
        <p:spPr>
          <a:xfrm>
            <a:off x="9551988" y="1818210"/>
            <a:ext cx="2305050" cy="1930721"/>
          </a:xfrm>
          <a:prstGeom prst="rect">
            <a:avLst/>
          </a:prstGeom>
          <a:noFill/>
        </p:spPr>
        <p:txBody>
          <a:bodyPr wrap="square" lIns="0" tIns="0" rIns="0" bIns="0" rtlCol="0">
            <a:spAutoFit/>
          </a:bodyPr>
          <a:lstStyle/>
          <a:p>
            <a:pPr>
              <a:lnSpc>
                <a:spcPts val="1900"/>
              </a:lnSpc>
            </a:pPr>
            <a:r>
              <a:rPr lang="en-US" sz="1450" b="1" dirty="0">
                <a:solidFill>
                  <a:srgbClr val="000000"/>
                </a:solidFill>
                <a:latin typeface="Arial" panose="020B0604020202020204" pitchFamily="34" charset="0"/>
                <a:cs typeface="Arial" panose="020B0604020202020204" pitchFamily="34" charset="0"/>
              </a:rPr>
              <a:t>Headquarters</a:t>
            </a:r>
          </a:p>
          <a:p>
            <a:pPr>
              <a:lnSpc>
                <a:spcPts val="1900"/>
              </a:lnSpc>
            </a:pPr>
            <a:r>
              <a:rPr lang="en-US" sz="1450" dirty="0">
                <a:solidFill>
                  <a:srgbClr val="000000"/>
                </a:solidFill>
                <a:latin typeface="Arial" panose="020B0604020202020204" pitchFamily="34" charset="0"/>
                <a:cs typeface="Arial" panose="020B0604020202020204" pitchFamily="34" charset="0"/>
              </a:rPr>
              <a:t>4flow</a:t>
            </a:r>
          </a:p>
          <a:p>
            <a:pPr>
              <a:lnSpc>
                <a:spcPts val="1900"/>
              </a:lnSpc>
            </a:pPr>
            <a:r>
              <a:rPr lang="en-US" sz="1450" dirty="0" err="1">
                <a:solidFill>
                  <a:srgbClr val="000000"/>
                </a:solidFill>
                <a:latin typeface="Arial" panose="020B0604020202020204" pitchFamily="34" charset="0"/>
                <a:cs typeface="Arial" panose="020B0604020202020204" pitchFamily="34" charset="0"/>
              </a:rPr>
              <a:t>Hallerstrasse</a:t>
            </a:r>
            <a:r>
              <a:rPr lang="en-US" sz="1450" dirty="0">
                <a:solidFill>
                  <a:srgbClr val="000000"/>
                </a:solidFill>
                <a:latin typeface="Arial" panose="020B0604020202020204" pitchFamily="34" charset="0"/>
                <a:cs typeface="Arial" panose="020B0604020202020204" pitchFamily="34" charset="0"/>
              </a:rPr>
              <a:t> 1</a:t>
            </a:r>
          </a:p>
          <a:p>
            <a:pPr>
              <a:lnSpc>
                <a:spcPts val="1900"/>
              </a:lnSpc>
            </a:pPr>
            <a:r>
              <a:rPr lang="en-US" sz="1450" dirty="0">
                <a:solidFill>
                  <a:srgbClr val="000000"/>
                </a:solidFill>
                <a:latin typeface="Arial" panose="020B0604020202020204" pitchFamily="34" charset="0"/>
                <a:cs typeface="Arial" panose="020B0604020202020204" pitchFamily="34" charset="0"/>
              </a:rPr>
              <a:t>10587 Berlin</a:t>
            </a:r>
            <a:br>
              <a:rPr lang="en-US" sz="1450" dirty="0">
                <a:solidFill>
                  <a:srgbClr val="000000"/>
                </a:solidFill>
                <a:latin typeface="Arial" panose="020B0604020202020204" pitchFamily="34" charset="0"/>
                <a:cs typeface="Arial" panose="020B0604020202020204" pitchFamily="34" charset="0"/>
              </a:rPr>
            </a:br>
            <a:r>
              <a:rPr lang="en-US" sz="1450" dirty="0">
                <a:solidFill>
                  <a:srgbClr val="000000"/>
                </a:solidFill>
                <a:latin typeface="Arial" panose="020B0604020202020204" pitchFamily="34" charset="0"/>
                <a:cs typeface="Arial" panose="020B0604020202020204" pitchFamily="34" charset="0"/>
              </a:rPr>
              <a:t>Germany</a:t>
            </a:r>
          </a:p>
          <a:p>
            <a:pPr>
              <a:lnSpc>
                <a:spcPts val="1900"/>
              </a:lnSpc>
            </a:pPr>
            <a:r>
              <a:rPr lang="en-US" sz="1450" dirty="0">
                <a:solidFill>
                  <a:srgbClr val="000000"/>
                </a:solidFill>
                <a:latin typeface="Arial" panose="020B0604020202020204" pitchFamily="34" charset="0"/>
                <a:cs typeface="Arial" panose="020B0604020202020204" pitchFamily="34" charset="0"/>
              </a:rPr>
              <a:t>+49 30 39740-0</a:t>
            </a:r>
          </a:p>
          <a:p>
            <a:pPr>
              <a:lnSpc>
                <a:spcPts val="1900"/>
              </a:lnSpc>
            </a:pPr>
            <a:endParaRPr lang="en-US" sz="1450" dirty="0">
              <a:solidFill>
                <a:srgbClr val="000000"/>
              </a:solidFill>
              <a:latin typeface="Arial" panose="020B0604020202020204" pitchFamily="34" charset="0"/>
              <a:cs typeface="Arial" panose="020B0604020202020204" pitchFamily="34" charset="0"/>
            </a:endParaRPr>
          </a:p>
          <a:p>
            <a:pPr>
              <a:lnSpc>
                <a:spcPts val="1900"/>
              </a:lnSpc>
            </a:pPr>
            <a:r>
              <a:rPr lang="en-US" sz="1450" dirty="0">
                <a:solidFill>
                  <a:srgbClr val="000000"/>
                </a:solidFill>
                <a:latin typeface="Arial" panose="020B0604020202020204" pitchFamily="34" charset="0"/>
                <a:cs typeface="Arial" panose="020B0604020202020204" pitchFamily="34" charset="0"/>
                <a:hlinkClick r:id="rId5"/>
              </a:rPr>
              <a:t>www.4flow.com</a:t>
            </a:r>
            <a:r>
              <a:rPr lang="en-US" sz="1450" dirty="0">
                <a:solidFill>
                  <a:srgbClr val="000000"/>
                </a:solidFill>
                <a:latin typeface="Arial" panose="020B0604020202020204" pitchFamily="34" charset="0"/>
                <a:cs typeface="Arial" panose="020B0604020202020204" pitchFamily="34" charset="0"/>
              </a:rPr>
              <a:t> </a:t>
            </a:r>
          </a:p>
        </p:txBody>
      </p:sp>
      <p:grpSp>
        <p:nvGrpSpPr>
          <p:cNvPr id="31" name="Gruppieren 30">
            <a:extLst>
              <a:ext uri="{FF2B5EF4-FFF2-40B4-BE49-F238E27FC236}">
                <a16:creationId xmlns:a16="http://schemas.microsoft.com/office/drawing/2014/main" id="{B1AB6711-1933-4FF8-8027-3BCE166FE45C}"/>
              </a:ext>
            </a:extLst>
          </p:cNvPr>
          <p:cNvGrpSpPr/>
          <p:nvPr userDrawn="1"/>
        </p:nvGrpSpPr>
        <p:grpSpPr>
          <a:xfrm>
            <a:off x="9551987" y="4737100"/>
            <a:ext cx="2305050" cy="640235"/>
            <a:chOff x="9551987" y="4737100"/>
            <a:chExt cx="2305050" cy="640235"/>
          </a:xfrm>
        </p:grpSpPr>
        <p:sp>
          <p:nvSpPr>
            <p:cNvPr id="32" name="Textfeld 31">
              <a:extLst>
                <a:ext uri="{FF2B5EF4-FFF2-40B4-BE49-F238E27FC236}">
                  <a16:creationId xmlns:a16="http://schemas.microsoft.com/office/drawing/2014/main" id="{C289D654-2060-4B6A-9A71-FCB9B087736A}"/>
                </a:ext>
              </a:extLst>
            </p:cNvPr>
            <p:cNvSpPr txBox="1"/>
            <p:nvPr userDrawn="1"/>
          </p:nvSpPr>
          <p:spPr>
            <a:xfrm>
              <a:off x="9551987" y="4737100"/>
              <a:ext cx="2305050" cy="153888"/>
            </a:xfrm>
            <a:prstGeom prst="rect">
              <a:avLst/>
            </a:prstGeom>
            <a:noFill/>
          </p:spPr>
          <p:txBody>
            <a:bodyPr wrap="square" lIns="0" tIns="0" rIns="0" bIns="0" rtlCol="0">
              <a:spAutoFit/>
            </a:bodyPr>
            <a:lstStyle/>
            <a:p>
              <a:r>
                <a:rPr lang="en-US" sz="1000" b="1" i="0" dirty="0">
                  <a:solidFill>
                    <a:srgbClr val="000000"/>
                  </a:solidFill>
                  <a:latin typeface="Arial" panose="020B0604020202020204" pitchFamily="34" charset="0"/>
                  <a:cs typeface="Arial" panose="020B0604020202020204" pitchFamily="34" charset="0"/>
                </a:rPr>
                <a:t>4flow on LinkedIn</a:t>
              </a:r>
            </a:p>
          </p:txBody>
        </p:sp>
        <p:sp>
          <p:nvSpPr>
            <p:cNvPr id="36" name="Textfeld 35">
              <a:extLst>
                <a:ext uri="{FF2B5EF4-FFF2-40B4-BE49-F238E27FC236}">
                  <a16:creationId xmlns:a16="http://schemas.microsoft.com/office/drawing/2014/main" id="{611D05F0-C2C3-4E9A-82F6-8E77413CFF34}"/>
                </a:ext>
              </a:extLst>
            </p:cNvPr>
            <p:cNvSpPr txBox="1"/>
            <p:nvPr userDrawn="1"/>
          </p:nvSpPr>
          <p:spPr>
            <a:xfrm>
              <a:off x="10150454" y="4938753"/>
              <a:ext cx="1540193" cy="438582"/>
            </a:xfrm>
            <a:prstGeom prst="rect">
              <a:avLst/>
            </a:prstGeom>
            <a:noFill/>
          </p:spPr>
          <p:txBody>
            <a:bodyPr wrap="square" lIns="0" tIns="0" rIns="0" bIns="0" rtlCol="0">
              <a:spAutoFit/>
            </a:bodyPr>
            <a:lstStyle/>
            <a:p>
              <a:pPr algn="l" eaLnBrk="0" hangingPunct="0">
                <a:lnSpc>
                  <a:spcPct val="95000"/>
                </a:lnSpc>
                <a:spcBef>
                  <a:spcPts val="0"/>
                </a:spcBef>
              </a:pPr>
              <a:r>
                <a:rPr lang="en-US" sz="1000" kern="0" dirty="0"/>
                <a:t>You can find current news and developments on LinkedIn.</a:t>
              </a:r>
            </a:p>
          </p:txBody>
        </p:sp>
        <p:pic>
          <p:nvPicPr>
            <p:cNvPr id="37" name="Grafik 36">
              <a:hlinkClick r:id="rId6"/>
              <a:extLst>
                <a:ext uri="{FF2B5EF4-FFF2-40B4-BE49-F238E27FC236}">
                  <a16:creationId xmlns:a16="http://schemas.microsoft.com/office/drawing/2014/main" id="{AA29A22E-1DFB-4193-A294-081F60BE9D3D}"/>
                </a:ext>
              </a:extLst>
            </p:cNvPr>
            <p:cNvPicPr>
              <a:picLocks noChangeAspect="1"/>
            </p:cNvPicPr>
            <p:nvPr userDrawn="1"/>
          </p:nvPicPr>
          <p:blipFill>
            <a:blip r:embed="rId7"/>
            <a:stretch>
              <a:fillRect/>
            </a:stretch>
          </p:blipFill>
          <p:spPr>
            <a:xfrm>
              <a:off x="9551987" y="4941688"/>
              <a:ext cx="509023" cy="432000"/>
            </a:xfrm>
            <a:prstGeom prst="rect">
              <a:avLst/>
            </a:prstGeom>
          </p:spPr>
        </p:pic>
      </p:grpSp>
      <p:sp>
        <p:nvSpPr>
          <p:cNvPr id="21" name="Textplatzhalter 29">
            <a:extLst>
              <a:ext uri="{FF2B5EF4-FFF2-40B4-BE49-F238E27FC236}">
                <a16:creationId xmlns:a16="http://schemas.microsoft.com/office/drawing/2014/main" id="{41DBEBA0-F202-487D-8342-6B980F8663DC}"/>
              </a:ext>
            </a:extLst>
          </p:cNvPr>
          <p:cNvSpPr>
            <a:spLocks noGrp="1"/>
          </p:cNvSpPr>
          <p:nvPr>
            <p:ph type="body" sz="quarter" idx="25" hasCustomPrompt="1"/>
          </p:nvPr>
        </p:nvSpPr>
        <p:spPr>
          <a:xfrm>
            <a:off x="1500188" y="20669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22" name="Textplatzhalter 29">
            <a:extLst>
              <a:ext uri="{FF2B5EF4-FFF2-40B4-BE49-F238E27FC236}">
                <a16:creationId xmlns:a16="http://schemas.microsoft.com/office/drawing/2014/main" id="{F31CAB6C-7AE9-4C64-A544-2E7BAA59E6B8}"/>
              </a:ext>
            </a:extLst>
          </p:cNvPr>
          <p:cNvSpPr>
            <a:spLocks noGrp="1"/>
          </p:cNvSpPr>
          <p:nvPr>
            <p:ph type="body" sz="quarter" idx="26" hasCustomPrompt="1"/>
          </p:nvPr>
        </p:nvSpPr>
        <p:spPr>
          <a:xfrm>
            <a:off x="1497013" y="23099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23" name="Textplatzhalter 12">
            <a:extLst>
              <a:ext uri="{FF2B5EF4-FFF2-40B4-BE49-F238E27FC236}">
                <a16:creationId xmlns:a16="http://schemas.microsoft.com/office/drawing/2014/main" id="{D3FEA082-3F10-4EE1-BC90-54B6F4CF677D}"/>
              </a:ext>
            </a:extLst>
          </p:cNvPr>
          <p:cNvSpPr>
            <a:spLocks noGrp="1"/>
          </p:cNvSpPr>
          <p:nvPr>
            <p:ph type="body" sz="quarter" idx="28" hasCustomPrompt="1"/>
          </p:nvPr>
        </p:nvSpPr>
        <p:spPr>
          <a:xfrm>
            <a:off x="1497013" y="18032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35" name="Textplatzhalter 29">
            <a:extLst>
              <a:ext uri="{FF2B5EF4-FFF2-40B4-BE49-F238E27FC236}">
                <a16:creationId xmlns:a16="http://schemas.microsoft.com/office/drawing/2014/main" id="{A4456E67-E2E0-4E07-8A02-8CAED2D12568}"/>
              </a:ext>
            </a:extLst>
          </p:cNvPr>
          <p:cNvSpPr>
            <a:spLocks noGrp="1"/>
          </p:cNvSpPr>
          <p:nvPr>
            <p:ph type="body" sz="quarter" idx="33" hasCustomPrompt="1"/>
          </p:nvPr>
        </p:nvSpPr>
        <p:spPr>
          <a:xfrm>
            <a:off x="1500188" y="34893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38" name="Textplatzhalter 29">
            <a:extLst>
              <a:ext uri="{FF2B5EF4-FFF2-40B4-BE49-F238E27FC236}">
                <a16:creationId xmlns:a16="http://schemas.microsoft.com/office/drawing/2014/main" id="{7B46ACC7-CD04-43A7-8229-F3A66E603863}"/>
              </a:ext>
            </a:extLst>
          </p:cNvPr>
          <p:cNvSpPr>
            <a:spLocks noGrp="1"/>
          </p:cNvSpPr>
          <p:nvPr>
            <p:ph type="body" sz="quarter" idx="34" hasCustomPrompt="1"/>
          </p:nvPr>
        </p:nvSpPr>
        <p:spPr>
          <a:xfrm>
            <a:off x="1497013" y="37323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39" name="Textplatzhalter 29">
            <a:extLst>
              <a:ext uri="{FF2B5EF4-FFF2-40B4-BE49-F238E27FC236}">
                <a16:creationId xmlns:a16="http://schemas.microsoft.com/office/drawing/2014/main" id="{F45DEE06-B20E-4545-9505-686299EDE90B}"/>
              </a:ext>
            </a:extLst>
          </p:cNvPr>
          <p:cNvSpPr>
            <a:spLocks noGrp="1"/>
          </p:cNvSpPr>
          <p:nvPr>
            <p:ph type="body" sz="quarter" idx="35" hasCustomPrompt="1"/>
          </p:nvPr>
        </p:nvSpPr>
        <p:spPr>
          <a:xfrm>
            <a:off x="1497013" y="39753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0" name="Textplatzhalter 12">
            <a:extLst>
              <a:ext uri="{FF2B5EF4-FFF2-40B4-BE49-F238E27FC236}">
                <a16:creationId xmlns:a16="http://schemas.microsoft.com/office/drawing/2014/main" id="{CB775B75-9C15-4B00-A13E-E187922B2375}"/>
              </a:ext>
            </a:extLst>
          </p:cNvPr>
          <p:cNvSpPr>
            <a:spLocks noGrp="1"/>
          </p:cNvSpPr>
          <p:nvPr>
            <p:ph type="body" sz="quarter" idx="36" hasCustomPrompt="1"/>
          </p:nvPr>
        </p:nvSpPr>
        <p:spPr>
          <a:xfrm>
            <a:off x="1497013" y="32256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1" name="Textplatzhalter 29">
            <a:extLst>
              <a:ext uri="{FF2B5EF4-FFF2-40B4-BE49-F238E27FC236}">
                <a16:creationId xmlns:a16="http://schemas.microsoft.com/office/drawing/2014/main" id="{97A4311E-2531-4C76-B585-1777BF8CD65B}"/>
              </a:ext>
            </a:extLst>
          </p:cNvPr>
          <p:cNvSpPr>
            <a:spLocks noGrp="1"/>
          </p:cNvSpPr>
          <p:nvPr>
            <p:ph type="body" sz="quarter" idx="37" hasCustomPrompt="1"/>
          </p:nvPr>
        </p:nvSpPr>
        <p:spPr>
          <a:xfrm>
            <a:off x="1500188" y="4911798"/>
            <a:ext cx="2397125" cy="225029"/>
          </a:xfrm>
        </p:spPr>
        <p:txBody>
          <a:bodyPr>
            <a:noAutofit/>
          </a:bodyPr>
          <a:lstStyle>
            <a:lvl1pPr marL="0" marR="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ct val="100000"/>
              </a:lnSpc>
              <a:spcBef>
                <a:spcPts val="400"/>
              </a:spcBef>
              <a:spcAft>
                <a:spcPts val="0"/>
              </a:spcAft>
              <a:buClr>
                <a:srgbClr val="FE6B00"/>
              </a:buClr>
              <a:buSzPct val="120000"/>
              <a:buFont typeface="Zapf Dingbats"/>
              <a:buNone/>
              <a:tabLst/>
              <a:defRPr/>
            </a:pPr>
            <a:r>
              <a:rPr lang="de-DE" dirty="0"/>
              <a:t>Position</a:t>
            </a:r>
          </a:p>
          <a:p>
            <a:pPr lvl="0"/>
            <a:endParaRPr lang="de-DE" dirty="0"/>
          </a:p>
          <a:p>
            <a:pPr lvl="0"/>
            <a:endParaRPr lang="de-DE" dirty="0"/>
          </a:p>
        </p:txBody>
      </p:sp>
      <p:sp>
        <p:nvSpPr>
          <p:cNvPr id="42" name="Textplatzhalter 29">
            <a:extLst>
              <a:ext uri="{FF2B5EF4-FFF2-40B4-BE49-F238E27FC236}">
                <a16:creationId xmlns:a16="http://schemas.microsoft.com/office/drawing/2014/main" id="{BA67D238-AC97-4B8C-99DB-7407D97A36CD}"/>
              </a:ext>
            </a:extLst>
          </p:cNvPr>
          <p:cNvSpPr>
            <a:spLocks noGrp="1"/>
          </p:cNvSpPr>
          <p:nvPr>
            <p:ph type="body" sz="quarter" idx="38" hasCustomPrompt="1"/>
          </p:nvPr>
        </p:nvSpPr>
        <p:spPr>
          <a:xfrm>
            <a:off x="1497013" y="5154774"/>
            <a:ext cx="2397125" cy="225030"/>
          </a:xfrm>
        </p:spPr>
        <p:txBody>
          <a:bodyPr>
            <a:noAutofit/>
          </a:bodyPr>
          <a:lstStyle>
            <a:lvl1pPr marL="0" marR="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solidFill>
                  <a:schemeClr val="tx1"/>
                </a:solidFill>
              </a:defRPr>
            </a:lvl1pPr>
          </a:lstStyle>
          <a:p>
            <a:pPr marL="0" marR="0" lvl="0" indent="0" algn="l" defTabSz="914400" rtl="0" eaLnBrk="1" fontAlgn="auto" latinLnBrk="0" hangingPunct="1">
              <a:lnSpc>
                <a:spcPts val="1900"/>
              </a:lnSpc>
              <a:spcBef>
                <a:spcPts val="400"/>
              </a:spcBef>
              <a:spcAft>
                <a:spcPts val="0"/>
              </a:spcAft>
              <a:buClr>
                <a:srgbClr val="FE6B00"/>
              </a:buClr>
              <a:buSzPct val="120000"/>
              <a:buFont typeface="Zapf Dingbats"/>
              <a:buNone/>
              <a:tabLst/>
              <a:defRPr/>
            </a:pPr>
            <a:r>
              <a:rPr lang="de-DE" dirty="0"/>
              <a:t>+49 170 1234567</a:t>
            </a:r>
          </a:p>
          <a:p>
            <a:pPr lvl="0"/>
            <a:endParaRPr lang="de-DE" dirty="0"/>
          </a:p>
          <a:p>
            <a:pPr lvl="0"/>
            <a:endParaRPr lang="de-DE" dirty="0"/>
          </a:p>
        </p:txBody>
      </p:sp>
      <p:sp>
        <p:nvSpPr>
          <p:cNvPr id="43" name="Textplatzhalter 29">
            <a:extLst>
              <a:ext uri="{FF2B5EF4-FFF2-40B4-BE49-F238E27FC236}">
                <a16:creationId xmlns:a16="http://schemas.microsoft.com/office/drawing/2014/main" id="{4398A664-BBCA-41AD-BC7A-B2BB7C44475B}"/>
              </a:ext>
            </a:extLst>
          </p:cNvPr>
          <p:cNvSpPr>
            <a:spLocks noGrp="1"/>
          </p:cNvSpPr>
          <p:nvPr>
            <p:ph type="body" sz="quarter" idx="39" hasCustomPrompt="1"/>
          </p:nvPr>
        </p:nvSpPr>
        <p:spPr>
          <a:xfrm>
            <a:off x="1497013" y="53977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
        <p:nvSpPr>
          <p:cNvPr id="44" name="Textplatzhalter 12">
            <a:extLst>
              <a:ext uri="{FF2B5EF4-FFF2-40B4-BE49-F238E27FC236}">
                <a16:creationId xmlns:a16="http://schemas.microsoft.com/office/drawing/2014/main" id="{4EBE0586-1D07-4DA1-82CF-A9FDE8E916B8}"/>
              </a:ext>
            </a:extLst>
          </p:cNvPr>
          <p:cNvSpPr>
            <a:spLocks noGrp="1"/>
          </p:cNvSpPr>
          <p:nvPr>
            <p:ph type="body" sz="quarter" idx="40" hasCustomPrompt="1"/>
          </p:nvPr>
        </p:nvSpPr>
        <p:spPr>
          <a:xfrm>
            <a:off x="1497013" y="4648009"/>
            <a:ext cx="2303462" cy="245842"/>
          </a:xfrm>
        </p:spPr>
        <p:txBody>
          <a:bodyPr>
            <a:noAutofit/>
          </a:bodyPr>
          <a:lstStyle>
            <a:lvl1pPr marL="0" indent="0">
              <a:lnSpc>
                <a:spcPts val="2050"/>
              </a:lnSpc>
              <a:buNone/>
              <a:defRPr b="1">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de-DE" dirty="0"/>
              <a:t>Name</a:t>
            </a:r>
          </a:p>
        </p:txBody>
      </p:sp>
      <p:sp>
        <p:nvSpPr>
          <p:cNvPr id="45" name="Textplatzhalter 29">
            <a:extLst>
              <a:ext uri="{FF2B5EF4-FFF2-40B4-BE49-F238E27FC236}">
                <a16:creationId xmlns:a16="http://schemas.microsoft.com/office/drawing/2014/main" id="{148D2034-8E59-4ACD-9E05-78F26032F437}"/>
              </a:ext>
            </a:extLst>
          </p:cNvPr>
          <p:cNvSpPr>
            <a:spLocks noGrp="1"/>
          </p:cNvSpPr>
          <p:nvPr>
            <p:ph type="body" sz="quarter" idx="27" hasCustomPrompt="1"/>
          </p:nvPr>
        </p:nvSpPr>
        <p:spPr>
          <a:xfrm>
            <a:off x="1497013" y="2552952"/>
            <a:ext cx="2397125" cy="237994"/>
          </a:xfrm>
        </p:spPr>
        <p:txBody>
          <a:bodyPr>
            <a:noAutofit/>
          </a:bodyPr>
          <a:lstStyle>
            <a:lvl1pPr marL="0" indent="0">
              <a:buNone/>
              <a:defRPr>
                <a:solidFill>
                  <a:schemeClr val="tx1"/>
                </a:solidFill>
              </a:defRPr>
            </a:lvl1pPr>
          </a:lstStyle>
          <a:p>
            <a:pPr lvl="0"/>
            <a:r>
              <a:rPr lang="de-DE" dirty="0"/>
              <a:t>mail@4flow.com </a:t>
            </a:r>
          </a:p>
          <a:p>
            <a:pPr lvl="0"/>
            <a:endParaRPr lang="de-DE" dirty="0"/>
          </a:p>
        </p:txBody>
      </p:sp>
    </p:spTree>
    <p:extLst>
      <p:ext uri="{BB962C8B-B14F-4D97-AF65-F5344CB8AC3E}">
        <p14:creationId xmlns:p14="http://schemas.microsoft.com/office/powerpoint/2010/main" val="359581611"/>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final_slide_white">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823F77E-609A-504A-94E4-6AD2ED42BD1B}"/>
              </a:ext>
            </a:extLst>
          </p:cNvPr>
          <p:cNvPicPr>
            <a:picLocks noChangeAspect="1"/>
          </p:cNvPicPr>
          <p:nvPr/>
        </p:nvPicPr>
        <p:blipFill>
          <a:blip r:embed="rId2"/>
          <a:stretch>
            <a:fillRect/>
          </a:stretch>
        </p:blipFill>
        <p:spPr>
          <a:xfrm>
            <a:off x="6104919" y="836610"/>
            <a:ext cx="4989195" cy="652907"/>
          </a:xfrm>
          <a:prstGeom prst="rect">
            <a:avLst/>
          </a:prstGeom>
        </p:spPr>
      </p:pic>
      <p:pic>
        <p:nvPicPr>
          <p:cNvPr id="6" name="Grafik 5">
            <a:extLst>
              <a:ext uri="{FF2B5EF4-FFF2-40B4-BE49-F238E27FC236}">
                <a16:creationId xmlns:a16="http://schemas.microsoft.com/office/drawing/2014/main" id="{3B64D7C3-FE4B-E546-AC62-B2CCE3C328A2}"/>
              </a:ext>
            </a:extLst>
          </p:cNvPr>
          <p:cNvPicPr>
            <a:picLocks noChangeAspect="1"/>
          </p:cNvPicPr>
          <p:nvPr/>
        </p:nvPicPr>
        <p:blipFill>
          <a:blip r:embed="rId3"/>
          <a:srcRect/>
          <a:stretch/>
        </p:blipFill>
        <p:spPr>
          <a:xfrm>
            <a:off x="10804794" y="5089140"/>
            <a:ext cx="352425" cy="304800"/>
          </a:xfrm>
          <a:prstGeom prst="rect">
            <a:avLst/>
          </a:prstGeom>
        </p:spPr>
      </p:pic>
      <p:cxnSp>
        <p:nvCxnSpPr>
          <p:cNvPr id="8" name="Gerade Verbindung 7">
            <a:extLst>
              <a:ext uri="{FF2B5EF4-FFF2-40B4-BE49-F238E27FC236}">
                <a16:creationId xmlns:a16="http://schemas.microsoft.com/office/drawing/2014/main" id="{354A68D5-D4B1-ED41-B18D-205DCC04F94F}"/>
              </a:ext>
            </a:extLst>
          </p:cNvPr>
          <p:cNvCxnSpPr/>
          <p:nvPr/>
        </p:nvCxnSpPr>
        <p:spPr>
          <a:xfrm flipH="1">
            <a:off x="3792538" y="6021388"/>
            <a:ext cx="8399462" cy="0"/>
          </a:xfrm>
          <a:prstGeom prst="line">
            <a:avLst/>
          </a:prstGeom>
          <a:ln w="101600">
            <a:solidFill>
              <a:srgbClr val="FF5100"/>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6AB0937A-73A8-BB46-9161-1F82F2E46501}"/>
              </a:ext>
            </a:extLst>
          </p:cNvPr>
          <p:cNvSpPr txBox="1"/>
          <p:nvPr/>
        </p:nvSpPr>
        <p:spPr>
          <a:xfrm>
            <a:off x="7821504" y="5191486"/>
            <a:ext cx="3127749" cy="468783"/>
          </a:xfrm>
          <a:prstGeom prst="rect">
            <a:avLst/>
          </a:prstGeom>
          <a:noFill/>
        </p:spPr>
        <p:txBody>
          <a:bodyPr wrap="square" lIns="0" tIns="0" rIns="0" bIns="0" rtlCol="0">
            <a:spAutoFit/>
          </a:bodyPr>
          <a:lstStyle/>
          <a:p>
            <a:pPr marL="180000" indent="-180000" algn="l">
              <a:lnSpc>
                <a:spcPts val="1900"/>
              </a:lnSpc>
              <a:spcBef>
                <a:spcPts val="400"/>
              </a:spcBef>
            </a:pPr>
            <a:r>
              <a:rPr lang="en-US" sz="1450" b="0" u="none" dirty="0">
                <a:solidFill>
                  <a:srgbClr val="FC8D1A"/>
                </a:solidFill>
              </a:rPr>
              <a:t>www.4flow.com | 4flow on LinkedIn</a:t>
            </a:r>
          </a:p>
        </p:txBody>
      </p:sp>
      <p:sp>
        <p:nvSpPr>
          <p:cNvPr id="12" name="Textfeld 11">
            <a:extLst>
              <a:ext uri="{FF2B5EF4-FFF2-40B4-BE49-F238E27FC236}">
                <a16:creationId xmlns:a16="http://schemas.microsoft.com/office/drawing/2014/main" id="{1BB384A5-EE40-734E-B5B0-7084D684BBEB}"/>
              </a:ext>
            </a:extLst>
          </p:cNvPr>
          <p:cNvSpPr txBox="1"/>
          <p:nvPr/>
        </p:nvSpPr>
        <p:spPr>
          <a:xfrm>
            <a:off x="900223" y="3990753"/>
            <a:ext cx="288541" cy="225062"/>
          </a:xfrm>
          <a:prstGeom prst="rect">
            <a:avLst/>
          </a:prstGeom>
          <a:noFill/>
        </p:spPr>
        <p:txBody>
          <a:bodyPr wrap="none" lIns="0" tIns="0" rIns="0" bIns="0" rtlCol="0">
            <a:spAutoFit/>
          </a:bodyPr>
          <a:lstStyle/>
          <a:p>
            <a:pPr marL="285750" indent="-285750" algn="l">
              <a:lnSpc>
                <a:spcPts val="1900"/>
              </a:lnSpc>
              <a:spcBef>
                <a:spcPts val="400"/>
              </a:spcBef>
              <a:buClr>
                <a:schemeClr val="accent1"/>
              </a:buClr>
              <a:buSzPct val="120000"/>
              <a:buFont typeface="Zapf Dingbats"/>
              <a:buChar char="❯"/>
            </a:pPr>
            <a:endParaRPr lang="de-DE" sz="1450" dirty="0" err="1">
              <a:solidFill>
                <a:srgbClr val="000000"/>
              </a:solidFill>
            </a:endParaRPr>
          </a:p>
        </p:txBody>
      </p:sp>
      <p:pic>
        <p:nvPicPr>
          <p:cNvPr id="7" name="Grafik 6">
            <a:extLst>
              <a:ext uri="{FF2B5EF4-FFF2-40B4-BE49-F238E27FC236}">
                <a16:creationId xmlns:a16="http://schemas.microsoft.com/office/drawing/2014/main" id="{801BB925-889E-4E41-AB9C-22D213D2F543}"/>
              </a:ext>
            </a:extLst>
          </p:cNvPr>
          <p:cNvPicPr>
            <a:picLocks noChangeAspect="1"/>
          </p:cNvPicPr>
          <p:nvPr/>
        </p:nvPicPr>
        <p:blipFill>
          <a:blip r:embed="rId4"/>
          <a:srcRect/>
          <a:stretch/>
        </p:blipFill>
        <p:spPr>
          <a:xfrm>
            <a:off x="2657139" y="2252149"/>
            <a:ext cx="8419849" cy="758545"/>
          </a:xfrm>
          <a:prstGeom prst="rect">
            <a:avLst/>
          </a:prstGeom>
        </p:spPr>
      </p:pic>
    </p:spTree>
    <p:extLst>
      <p:ext uri="{BB962C8B-B14F-4D97-AF65-F5344CB8AC3E}">
        <p14:creationId xmlns:p14="http://schemas.microsoft.com/office/powerpoint/2010/main" val="3393239160"/>
      </p:ext>
    </p:extLst>
  </p:cSld>
  <p:clrMapOvr>
    <a:masterClrMapping/>
  </p:clrMapOvr>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final_slide_orange">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1BB384A5-EE40-734E-B5B0-7084D684BBEB}"/>
              </a:ext>
            </a:extLst>
          </p:cNvPr>
          <p:cNvSpPr txBox="1"/>
          <p:nvPr/>
        </p:nvSpPr>
        <p:spPr>
          <a:xfrm>
            <a:off x="900223" y="3990753"/>
            <a:ext cx="288541" cy="225062"/>
          </a:xfrm>
          <a:prstGeom prst="rect">
            <a:avLst/>
          </a:prstGeom>
          <a:noFill/>
        </p:spPr>
        <p:txBody>
          <a:bodyPr wrap="none" lIns="0" tIns="0" rIns="0" bIns="0" rtlCol="0">
            <a:spAutoFit/>
          </a:bodyPr>
          <a:lstStyle/>
          <a:p>
            <a:pPr marL="285750" indent="-285750" algn="l">
              <a:lnSpc>
                <a:spcPts val="1900"/>
              </a:lnSpc>
              <a:spcBef>
                <a:spcPts val="400"/>
              </a:spcBef>
              <a:buClr>
                <a:schemeClr val="accent1"/>
              </a:buClr>
              <a:buSzPct val="120000"/>
              <a:buFont typeface="Zapf Dingbats"/>
              <a:buChar char="❯"/>
            </a:pPr>
            <a:endParaRPr lang="de-DE" sz="1450" dirty="0" err="1">
              <a:solidFill>
                <a:srgbClr val="000000"/>
              </a:solidFill>
            </a:endParaRPr>
          </a:p>
        </p:txBody>
      </p:sp>
      <p:sp>
        <p:nvSpPr>
          <p:cNvPr id="9" name="Rechteck 8">
            <a:extLst>
              <a:ext uri="{FF2B5EF4-FFF2-40B4-BE49-F238E27FC236}">
                <a16:creationId xmlns:a16="http://schemas.microsoft.com/office/drawing/2014/main" id="{1479FA22-8508-4E05-8DB6-24CE4038D957}"/>
              </a:ext>
            </a:extLst>
          </p:cNvPr>
          <p:cNvSpPr/>
          <p:nvPr userDrawn="1"/>
        </p:nvSpPr>
        <p:spPr>
          <a:xfrm>
            <a:off x="1487488" y="0"/>
            <a:ext cx="10704512" cy="6021388"/>
          </a:xfrm>
          <a:prstGeom prst="rect">
            <a:avLst/>
          </a:prstGeom>
          <a:solidFill>
            <a:srgbClr val="FD82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   </a:t>
            </a:r>
          </a:p>
        </p:txBody>
      </p:sp>
      <p:pic>
        <p:nvPicPr>
          <p:cNvPr id="10" name="Grafik 9">
            <a:extLst>
              <a:ext uri="{FF2B5EF4-FFF2-40B4-BE49-F238E27FC236}">
                <a16:creationId xmlns:a16="http://schemas.microsoft.com/office/drawing/2014/main" id="{FE667BED-3A8E-47EB-BEE8-58543161E902}"/>
              </a:ext>
            </a:extLst>
          </p:cNvPr>
          <p:cNvPicPr>
            <a:picLocks noChangeAspect="1"/>
          </p:cNvPicPr>
          <p:nvPr userDrawn="1"/>
        </p:nvPicPr>
        <p:blipFill>
          <a:blip r:embed="rId2"/>
          <a:stretch>
            <a:fillRect/>
          </a:stretch>
        </p:blipFill>
        <p:spPr>
          <a:xfrm>
            <a:off x="6104919" y="836610"/>
            <a:ext cx="4989195" cy="652907"/>
          </a:xfrm>
          <a:prstGeom prst="rect">
            <a:avLst/>
          </a:prstGeom>
        </p:spPr>
      </p:pic>
      <p:pic>
        <p:nvPicPr>
          <p:cNvPr id="11" name="Grafik 10">
            <a:extLst>
              <a:ext uri="{FF2B5EF4-FFF2-40B4-BE49-F238E27FC236}">
                <a16:creationId xmlns:a16="http://schemas.microsoft.com/office/drawing/2014/main" id="{CCF2DE6E-E682-45E0-87B7-17EDC3BF7564}"/>
              </a:ext>
            </a:extLst>
          </p:cNvPr>
          <p:cNvPicPr>
            <a:picLocks noChangeAspect="1"/>
          </p:cNvPicPr>
          <p:nvPr userDrawn="1"/>
        </p:nvPicPr>
        <p:blipFill>
          <a:blip r:embed="rId3"/>
          <a:stretch>
            <a:fillRect/>
          </a:stretch>
        </p:blipFill>
        <p:spPr>
          <a:xfrm>
            <a:off x="10782658" y="5071888"/>
            <a:ext cx="355600" cy="304800"/>
          </a:xfrm>
          <a:prstGeom prst="rect">
            <a:avLst/>
          </a:prstGeom>
        </p:spPr>
      </p:pic>
      <p:cxnSp>
        <p:nvCxnSpPr>
          <p:cNvPr id="13" name="Gerade Verbindung 7">
            <a:extLst>
              <a:ext uri="{FF2B5EF4-FFF2-40B4-BE49-F238E27FC236}">
                <a16:creationId xmlns:a16="http://schemas.microsoft.com/office/drawing/2014/main" id="{9EC55315-BD07-45FD-A2C0-FC8988691222}"/>
              </a:ext>
            </a:extLst>
          </p:cNvPr>
          <p:cNvCxnSpPr/>
          <p:nvPr userDrawn="1"/>
        </p:nvCxnSpPr>
        <p:spPr>
          <a:xfrm flipH="1">
            <a:off x="3792538" y="6021388"/>
            <a:ext cx="8399462" cy="0"/>
          </a:xfrm>
          <a:prstGeom prst="line">
            <a:avLst/>
          </a:prstGeom>
          <a:ln w="101600">
            <a:solidFill>
              <a:srgbClr val="FF5100"/>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884F30E2-5B27-4650-8353-6949343B0CFF}"/>
              </a:ext>
            </a:extLst>
          </p:cNvPr>
          <p:cNvSpPr txBox="1"/>
          <p:nvPr userDrawn="1"/>
        </p:nvSpPr>
        <p:spPr>
          <a:xfrm>
            <a:off x="7800955" y="5191486"/>
            <a:ext cx="3127749" cy="468783"/>
          </a:xfrm>
          <a:prstGeom prst="rect">
            <a:avLst/>
          </a:prstGeom>
          <a:noFill/>
        </p:spPr>
        <p:txBody>
          <a:bodyPr wrap="square" lIns="0" tIns="0" rIns="0" bIns="0" rtlCol="0">
            <a:spAutoFit/>
          </a:bodyPr>
          <a:lstStyle/>
          <a:p>
            <a:pPr marL="180000" indent="-180000" algn="l">
              <a:lnSpc>
                <a:spcPts val="1900"/>
              </a:lnSpc>
              <a:spcBef>
                <a:spcPts val="400"/>
              </a:spcBef>
            </a:pPr>
            <a:r>
              <a:rPr lang="en-US" sz="1450" b="0" u="none" dirty="0">
                <a:solidFill>
                  <a:srgbClr val="FFD2B2"/>
                </a:solidFill>
                <a:hlinkClick r:id="rId4">
                  <a:extLst>
                    <a:ext uri="{A12FA001-AC4F-418D-AE19-62706E023703}">
                      <ahyp:hlinkClr xmlns:ahyp="http://schemas.microsoft.com/office/drawing/2018/hyperlinkcolor" val="tx"/>
                    </a:ext>
                  </a:extLst>
                </a:hlinkClick>
              </a:rPr>
              <a:t>www.4flow.com</a:t>
            </a:r>
            <a:r>
              <a:rPr lang="en-US" sz="1450" b="0" u="none" dirty="0">
                <a:solidFill>
                  <a:srgbClr val="FFD2B2"/>
                </a:solidFill>
              </a:rPr>
              <a:t> </a:t>
            </a:r>
            <a:r>
              <a:rPr lang="en-US" sz="1450" dirty="0">
                <a:solidFill>
                  <a:srgbClr val="FFD2B2"/>
                </a:solidFill>
              </a:rPr>
              <a:t>| 4flow on LinkedIn</a:t>
            </a:r>
          </a:p>
        </p:txBody>
      </p:sp>
      <p:pic>
        <p:nvPicPr>
          <p:cNvPr id="15" name="Grafik 14">
            <a:extLst>
              <a:ext uri="{FF2B5EF4-FFF2-40B4-BE49-F238E27FC236}">
                <a16:creationId xmlns:a16="http://schemas.microsoft.com/office/drawing/2014/main" id="{7AF0C84B-0DEE-4BEF-8715-4D329FEEDA9A}"/>
              </a:ext>
            </a:extLst>
          </p:cNvPr>
          <p:cNvPicPr>
            <a:picLocks noChangeAspect="1"/>
          </p:cNvPicPr>
          <p:nvPr userDrawn="1"/>
        </p:nvPicPr>
        <p:blipFill>
          <a:blip r:embed="rId5"/>
          <a:srcRect/>
          <a:stretch/>
        </p:blipFill>
        <p:spPr>
          <a:xfrm>
            <a:off x="2657139" y="2252149"/>
            <a:ext cx="8419849" cy="758545"/>
          </a:xfrm>
          <a:prstGeom prst="rect">
            <a:avLst/>
          </a:prstGeom>
        </p:spPr>
      </p:pic>
    </p:spTree>
    <p:extLst>
      <p:ext uri="{BB962C8B-B14F-4D97-AF65-F5344CB8AC3E}">
        <p14:creationId xmlns:p14="http://schemas.microsoft.com/office/powerpoint/2010/main" val="338464747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3.svg"/><Relationship Id="rId21" Type="http://schemas.openxmlformats.org/officeDocument/2006/relationships/slideLayout" Target="../slideLayouts/slideLayout21.xml"/><Relationship Id="rId34"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3.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3.svg"/><Relationship Id="rId21" Type="http://schemas.openxmlformats.org/officeDocument/2006/relationships/slideLayout" Target="../slideLayouts/slideLayout53.xml"/><Relationship Id="rId34" Type="http://schemas.openxmlformats.org/officeDocument/2006/relationships/tags" Target="../tags/tag52.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2.png"/><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oleObject" Target="../embeddings/oleObject29.bin"/><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tags" Target="../tags/tag53.xml"/><Relationship Id="rId8" Type="http://schemas.openxmlformats.org/officeDocument/2006/relationships/slideLayout" Target="../slideLayouts/slideLayout40.xml"/><Relationship Id="rId3"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image" Target="../media/image3.svg"/><Relationship Id="rId21" Type="http://schemas.openxmlformats.org/officeDocument/2006/relationships/slideLayout" Target="../slideLayouts/slideLayout85.xml"/><Relationship Id="rId34" Type="http://schemas.openxmlformats.org/officeDocument/2006/relationships/tags" Target="../tags/tag102.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theme" Target="../theme/theme3.xml"/><Relationship Id="rId38" Type="http://schemas.openxmlformats.org/officeDocument/2006/relationships/image" Target="../media/image2.png"/><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image" Target="../media/image1.emf"/><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oleObject" Target="../embeddings/oleObject53.bin"/><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tags" Target="../tags/tag103.xml"/><Relationship Id="rId8" Type="http://schemas.openxmlformats.org/officeDocument/2006/relationships/slideLayout" Target="../slideLayouts/slideLayout72.xml"/><Relationship Id="rId3"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CDE378D-0655-4C15-87E2-329988A5DE89}"/>
              </a:ext>
            </a:extLst>
          </p:cNvPr>
          <p:cNvGraphicFramePr>
            <a:graphicFrameLocks noChangeAspect="1"/>
          </p:cNvGraphicFramePr>
          <p:nvPr userDrawn="1">
            <p:custDataLst>
              <p:tags r:id="rId34"/>
            </p:custDataLst>
            <p:extLst>
              <p:ext uri="{D42A27DB-BD31-4B8C-83A1-F6EECF244321}">
                <p14:modId xmlns:p14="http://schemas.microsoft.com/office/powerpoint/2010/main" val="23579858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6" imgW="347" imgH="348" progId="TCLayout.ActiveDocument.1">
                  <p:embed/>
                </p:oleObj>
              </mc:Choice>
              <mc:Fallback>
                <p:oleObj name="think-cell Folie" r:id="rId36" imgW="347" imgH="348" progId="TCLayout.ActiveDocument.1">
                  <p:embed/>
                  <p:pic>
                    <p:nvPicPr>
                      <p:cNvPr id="0" name=""/>
                      <p:cNvPicPr/>
                      <p:nvPr/>
                    </p:nvPicPr>
                    <p:blipFill>
                      <a:blip r:embed="rId3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B1887DBA-582D-4BBB-A268-95E97E5FA9DB}"/>
              </a:ext>
            </a:extLst>
          </p:cNvPr>
          <p:cNvSpPr/>
          <p:nvPr userDrawn="1">
            <p:custDataLst>
              <p:tags r:id="rId35"/>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Textplatzhalter 2">
            <a:extLst>
              <a:ext uri="{FF2B5EF4-FFF2-40B4-BE49-F238E27FC236}">
                <a16:creationId xmlns:a16="http://schemas.microsoft.com/office/drawing/2014/main" id="{022D094B-489A-4444-8E4B-7914496591F9}"/>
              </a:ext>
            </a:extLst>
          </p:cNvPr>
          <p:cNvSpPr>
            <a:spLocks noGrp="1"/>
          </p:cNvSpPr>
          <p:nvPr>
            <p:ph type="body" idx="1"/>
          </p:nvPr>
        </p:nvSpPr>
        <p:spPr>
          <a:xfrm>
            <a:off x="1487488" y="1808163"/>
            <a:ext cx="10369548" cy="4213224"/>
          </a:xfrm>
          <a:prstGeom prst="rect">
            <a:avLst/>
          </a:prstGeom>
        </p:spPr>
        <p:txBody>
          <a:bodyPr vert="horz" lIns="0" tIns="0" rIns="0" bIns="0" rtlCol="0">
            <a:noAutofit/>
          </a:bodyPr>
          <a:lstStyle/>
          <a:p>
            <a:pPr lvl="0"/>
            <a:r>
              <a:rPr lang="en-US" dirty="0" err="1"/>
              <a:t>Mastertextformat</a:t>
            </a:r>
            <a:r>
              <a:rPr lang="en-US" dirty="0"/>
              <a:t> </a:t>
            </a:r>
            <a:r>
              <a:rPr lang="en-US" dirty="0" err="1"/>
              <a:t>bearbeiten</a:t>
            </a:r>
            <a:endParaRPr lang="en-US" dirty="0"/>
          </a:p>
          <a:p>
            <a:pPr lvl="1"/>
            <a:r>
              <a:rPr lang="en-US" dirty="0" err="1"/>
              <a:t>Zweite</a:t>
            </a:r>
            <a:r>
              <a:rPr lang="en-US" dirty="0"/>
              <a:t> Ebene</a:t>
            </a:r>
          </a:p>
          <a:p>
            <a:pPr lvl="2"/>
            <a:r>
              <a:rPr lang="en-US" dirty="0" err="1"/>
              <a:t>Dritte</a:t>
            </a:r>
            <a:r>
              <a:rPr lang="en-US" dirty="0"/>
              <a:t> Ebene</a:t>
            </a:r>
          </a:p>
          <a:p>
            <a:pPr lvl="3"/>
            <a:r>
              <a:rPr lang="en-US" dirty="0" err="1"/>
              <a:t>Vierte</a:t>
            </a:r>
            <a:r>
              <a:rPr lang="en-US" dirty="0"/>
              <a:t> Ebene</a:t>
            </a:r>
          </a:p>
        </p:txBody>
      </p:sp>
      <p:sp>
        <p:nvSpPr>
          <p:cNvPr id="17" name="Titelplatzhalter 16">
            <a:extLst>
              <a:ext uri="{FF2B5EF4-FFF2-40B4-BE49-F238E27FC236}">
                <a16:creationId xmlns:a16="http://schemas.microsoft.com/office/drawing/2014/main" id="{0F4CE090-F7E8-F24B-A2B2-35B85A9A1641}"/>
              </a:ext>
            </a:extLst>
          </p:cNvPr>
          <p:cNvSpPr>
            <a:spLocks noGrp="1"/>
          </p:cNvSpPr>
          <p:nvPr>
            <p:ph type="title"/>
          </p:nvPr>
        </p:nvSpPr>
        <p:spPr>
          <a:xfrm>
            <a:off x="1487487" y="520385"/>
            <a:ext cx="10369551" cy="963928"/>
          </a:xfrm>
          <a:prstGeom prst="rect">
            <a:avLst/>
          </a:prstGeom>
        </p:spPr>
        <p:txBody>
          <a:bodyPr vert="horz" lIns="0" tIns="0" rIns="0" bIns="0" rtlCol="0" anchor="t" anchorCtr="0">
            <a:noAutofit/>
          </a:bodyPr>
          <a:lstStyle/>
          <a:p>
            <a:r>
              <a:rPr lang="en-US" dirty="0" err="1"/>
              <a:t>Mastertitelformat</a:t>
            </a:r>
            <a:r>
              <a:rPr lang="en-US" dirty="0"/>
              <a:t> </a:t>
            </a:r>
            <a:r>
              <a:rPr lang="en-US" dirty="0" err="1"/>
              <a:t>bearbeiten</a:t>
            </a:r>
            <a:br>
              <a:rPr lang="en-US" dirty="0"/>
            </a:br>
            <a:endParaRPr lang="en-US" dirty="0"/>
          </a:p>
        </p:txBody>
      </p:sp>
      <p:pic>
        <p:nvPicPr>
          <p:cNvPr id="15" name="Grafik 14">
            <a:extLst>
              <a:ext uri="{FF2B5EF4-FFF2-40B4-BE49-F238E27FC236}">
                <a16:creationId xmlns:a16="http://schemas.microsoft.com/office/drawing/2014/main" id="{AB734D27-E224-4145-BDBB-678D7049CC74}"/>
              </a:ext>
            </a:extLst>
          </p:cNvPr>
          <p:cNvPicPr>
            <a:picLocks noChangeAspect="1"/>
          </p:cNvPicPr>
          <p:nvPr userDrawn="1"/>
        </p:nvPicPr>
        <p:blipFill>
          <a:blip r:embed="rId38">
            <a:extLst>
              <a:ext uri="{96DAC541-7B7A-43D3-8B79-37D633B846F1}">
                <asvg:svgBlip xmlns:asvg="http://schemas.microsoft.com/office/drawing/2016/SVG/main" r:embed="rId39"/>
              </a:ext>
            </a:extLst>
          </a:blip>
          <a:srcRect/>
          <a:stretch/>
        </p:blipFill>
        <p:spPr>
          <a:xfrm>
            <a:off x="10085151" y="6402077"/>
            <a:ext cx="1773474" cy="229508"/>
          </a:xfrm>
          <a:prstGeom prst="rect">
            <a:avLst/>
          </a:prstGeom>
        </p:spPr>
      </p:pic>
      <p:cxnSp>
        <p:nvCxnSpPr>
          <p:cNvPr id="16" name="Gerader Verbinder 8">
            <a:extLst>
              <a:ext uri="{FF2B5EF4-FFF2-40B4-BE49-F238E27FC236}">
                <a16:creationId xmlns:a16="http://schemas.microsoft.com/office/drawing/2014/main" id="{10EC5A9D-7738-4ACF-95ED-A69A495188CE}"/>
              </a:ext>
            </a:extLst>
          </p:cNvPr>
          <p:cNvCxnSpPr>
            <a:cxnSpLocks/>
          </p:cNvCxnSpPr>
          <p:nvPr userDrawn="1"/>
        </p:nvCxnSpPr>
        <p:spPr>
          <a:xfrm>
            <a:off x="9813925" y="6341269"/>
            <a:ext cx="0" cy="51673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14EAD72D-3CFD-4692-A36E-3E8D8B1AAC7A}"/>
              </a:ext>
            </a:extLst>
          </p:cNvPr>
          <p:cNvSpPr txBox="1"/>
          <p:nvPr userDrawn="1"/>
        </p:nvSpPr>
        <p:spPr>
          <a:xfrm>
            <a:off x="1682319" y="6451196"/>
            <a:ext cx="1198904" cy="211917"/>
          </a:xfrm>
          <a:prstGeom prst="rect">
            <a:avLst/>
          </a:prstGeom>
          <a:noFill/>
        </p:spPr>
        <p:txBody>
          <a:bodyPr wrap="square" lIns="0" tIns="0" rIns="0" bIns="0" rtlCol="0">
            <a:spAutoFit/>
          </a:bodyPr>
          <a:lstStyle/>
          <a:p>
            <a:pPr marL="180000" indent="-180000" algn="l">
              <a:lnSpc>
                <a:spcPts val="1900"/>
              </a:lnSpc>
              <a:spcBef>
                <a:spcPts val="400"/>
              </a:spcBef>
            </a:pPr>
            <a:r>
              <a:rPr lang="de-DE" sz="1000" dirty="0">
                <a:solidFill>
                  <a:schemeClr val="accent3"/>
                </a:solidFill>
              </a:rPr>
              <a:t>© 4flow   </a:t>
            </a:r>
            <a:r>
              <a:rPr lang="en-US" sz="1000" noProof="0" dirty="0">
                <a:solidFill>
                  <a:schemeClr val="accent3"/>
                </a:solidFill>
              </a:rPr>
              <a:t>confidential</a:t>
            </a:r>
            <a:r>
              <a:rPr lang="de-DE" sz="1000" dirty="0">
                <a:solidFill>
                  <a:schemeClr val="accent3"/>
                </a:solidFill>
              </a:rPr>
              <a:t> </a:t>
            </a:r>
          </a:p>
        </p:txBody>
      </p:sp>
      <p:sp>
        <p:nvSpPr>
          <p:cNvPr id="23" name="Textfeld 22">
            <a:extLst>
              <a:ext uri="{FF2B5EF4-FFF2-40B4-BE49-F238E27FC236}">
                <a16:creationId xmlns:a16="http://schemas.microsoft.com/office/drawing/2014/main" id="{B43441BE-BE41-425F-A793-7544FA82B84D}"/>
              </a:ext>
            </a:extLst>
          </p:cNvPr>
          <p:cNvSpPr txBox="1"/>
          <p:nvPr userDrawn="1"/>
        </p:nvSpPr>
        <p:spPr>
          <a:xfrm>
            <a:off x="334963" y="6451196"/>
            <a:ext cx="673311" cy="211917"/>
          </a:xfrm>
          <a:prstGeom prst="rect">
            <a:avLst/>
          </a:prstGeom>
          <a:noFill/>
        </p:spPr>
        <p:txBody>
          <a:bodyPr wrap="square" lIns="0" tIns="0" rIns="0" bIns="0" rtlCol="0">
            <a:spAutoFit/>
          </a:bodyPr>
          <a:lstStyle/>
          <a:p>
            <a:pPr marL="180000" indent="-180000" algn="l">
              <a:lnSpc>
                <a:spcPts val="1900"/>
              </a:lnSpc>
              <a:spcBef>
                <a:spcPts val="400"/>
              </a:spcBef>
            </a:pPr>
            <a:r>
              <a:rPr lang="de-DE" sz="1000" b="1" dirty="0">
                <a:solidFill>
                  <a:schemeClr val="accent3"/>
                </a:solidFill>
              </a:rPr>
              <a:t>Page </a:t>
            </a:r>
            <a:fld id="{33799656-8417-E449-A1AC-93356DE3220B}" type="slidenum">
              <a:rPr lang="de-DE" sz="1000" b="1" smtClean="0">
                <a:solidFill>
                  <a:schemeClr val="accent3"/>
                </a:solidFill>
              </a:rPr>
              <a:pPr marL="180000" indent="-180000" algn="l">
                <a:lnSpc>
                  <a:spcPts val="1900"/>
                </a:lnSpc>
                <a:spcBef>
                  <a:spcPts val="400"/>
                </a:spcBef>
              </a:pPr>
              <a:t>‹Nr.›</a:t>
            </a:fld>
            <a:endParaRPr lang="de-DE" sz="1000" b="1" dirty="0">
              <a:solidFill>
                <a:schemeClr val="accent3"/>
              </a:solidFill>
            </a:endParaRPr>
          </a:p>
        </p:txBody>
      </p:sp>
      <p:cxnSp>
        <p:nvCxnSpPr>
          <p:cNvPr id="25" name="Gerader Verbinder 24">
            <a:extLst>
              <a:ext uri="{FF2B5EF4-FFF2-40B4-BE49-F238E27FC236}">
                <a16:creationId xmlns:a16="http://schemas.microsoft.com/office/drawing/2014/main" id="{44FA105A-7A2C-4D02-81A9-B938310921E3}"/>
              </a:ext>
            </a:extLst>
          </p:cNvPr>
          <p:cNvCxnSpPr/>
          <p:nvPr userDrawn="1"/>
        </p:nvCxnSpPr>
        <p:spPr>
          <a:xfrm>
            <a:off x="2162085" y="6523037"/>
            <a:ext cx="0" cy="1270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C7A7FCB8-D26C-487E-847C-168543B3F121}"/>
              </a:ext>
            </a:extLst>
          </p:cNvPr>
          <p:cNvSpPr txBox="1"/>
          <p:nvPr userDrawn="1"/>
        </p:nvSpPr>
        <p:spPr>
          <a:xfrm>
            <a:off x="986367" y="6451196"/>
            <a:ext cx="730029" cy="211917"/>
          </a:xfrm>
          <a:prstGeom prst="rect">
            <a:avLst/>
          </a:prstGeom>
          <a:noFill/>
        </p:spPr>
        <p:txBody>
          <a:bodyPr wrap="square" lIns="0" tIns="0" rIns="0" bIns="0" rtlCol="0">
            <a:spAutoFit/>
          </a:bodyPr>
          <a:lstStyle/>
          <a:p>
            <a:pPr marL="0" indent="0" algn="l">
              <a:lnSpc>
                <a:spcPts val="1900"/>
              </a:lnSpc>
              <a:spcBef>
                <a:spcPts val="400"/>
              </a:spcBef>
              <a:buClr>
                <a:schemeClr val="accent1"/>
              </a:buClr>
              <a:buSzPct val="120000"/>
              <a:buFont typeface="Zapf Dingbats"/>
              <a:buNone/>
            </a:pPr>
            <a:fld id="{001570A5-F08B-4A34-8FD6-BAA8DC983D24}" type="datetime1">
              <a:rPr lang="en-US" sz="1000" smtClean="0">
                <a:solidFill>
                  <a:schemeClr val="accent3"/>
                </a:solidFill>
              </a:rPr>
              <a:t>8/27/2024</a:t>
            </a:fld>
            <a:endParaRPr lang="en-US" sz="1000" dirty="0">
              <a:solidFill>
                <a:schemeClr val="accent3"/>
              </a:solidFill>
            </a:endParaRPr>
          </a:p>
        </p:txBody>
      </p:sp>
    </p:spTree>
    <p:extLst>
      <p:ext uri="{BB962C8B-B14F-4D97-AF65-F5344CB8AC3E}">
        <p14:creationId xmlns:p14="http://schemas.microsoft.com/office/powerpoint/2010/main" val="2210074013"/>
      </p:ext>
    </p:extLst>
  </p:cSld>
  <p:clrMap bg1="lt1" tx1="dk1" bg2="lt2" tx2="dk2" accent1="accent1" accent2="accent2" accent3="accent3" accent4="accent4" accent5="accent5" accent6="accent6" hlink="hlink" folHlink="folHlink"/>
  <p:sldLayoutIdLst>
    <p:sldLayoutId id="2147483648" r:id="rId1"/>
    <p:sldLayoutId id="2147483712" r:id="rId2"/>
    <p:sldLayoutId id="2147483847" r:id="rId3"/>
    <p:sldLayoutId id="2147483846" r:id="rId4"/>
    <p:sldLayoutId id="2147483732" r:id="rId5"/>
    <p:sldLayoutId id="2147483700" r:id="rId6"/>
    <p:sldLayoutId id="2147483962" r:id="rId7"/>
    <p:sldLayoutId id="2147483753" r:id="rId8"/>
    <p:sldLayoutId id="2147483726" r:id="rId9"/>
    <p:sldLayoutId id="2147483717" r:id="rId10"/>
    <p:sldLayoutId id="2147483757" r:id="rId11"/>
    <p:sldLayoutId id="2147483961" r:id="rId12"/>
    <p:sldLayoutId id="2147483733" r:id="rId13"/>
    <p:sldLayoutId id="2147483727" r:id="rId14"/>
    <p:sldLayoutId id="2147483720" r:id="rId15"/>
    <p:sldLayoutId id="2147483945" r:id="rId16"/>
    <p:sldLayoutId id="2147483719" r:id="rId17"/>
    <p:sldLayoutId id="2147483754" r:id="rId18"/>
    <p:sldLayoutId id="2147483959" r:id="rId19"/>
    <p:sldLayoutId id="2147483734" r:id="rId20"/>
    <p:sldLayoutId id="2147483728" r:id="rId21"/>
    <p:sldLayoutId id="2147483721" r:id="rId22"/>
    <p:sldLayoutId id="2147483967" r:id="rId23"/>
    <p:sldLayoutId id="2147483968" r:id="rId24"/>
    <p:sldLayoutId id="2147483965" r:id="rId25"/>
    <p:sldLayoutId id="2147483966" r:id="rId26"/>
    <p:sldLayoutId id="2147483738" r:id="rId27"/>
    <p:sldLayoutId id="2147483741" r:id="rId28"/>
    <p:sldLayoutId id="2147483739" r:id="rId29"/>
    <p:sldLayoutId id="2147483742" r:id="rId30"/>
    <p:sldLayoutId id="2147483952" r:id="rId31"/>
    <p:sldLayoutId id="2147483953" r:id="rId32"/>
  </p:sldLayoutIdLst>
  <p:hf sldNum="0" hdr="0"/>
  <p:txStyles>
    <p:titleStyle>
      <a:lvl1pPr algn="l" defTabSz="914400" rtl="0" eaLnBrk="1" latinLnBrk="0" hangingPunct="1">
        <a:lnSpc>
          <a:spcPts val="3300"/>
        </a:lnSpc>
        <a:spcBef>
          <a:spcPct val="0"/>
        </a:spcBef>
        <a:buNone/>
        <a:defRPr sz="2400" b="1" i="0" kern="1200">
          <a:solidFill>
            <a:schemeClr val="accent2"/>
          </a:solidFill>
          <a:latin typeface="+mj-lt"/>
          <a:ea typeface="+mj-ea"/>
          <a:cs typeface="Arial" panose="020B0604020202020204" pitchFamily="34" charset="0"/>
        </a:defRPr>
      </a:lvl1pPr>
    </p:titleStyle>
    <p:bodyStyle>
      <a:lvl1pPr marL="180000" indent="-180000" algn="l" defTabSz="914400" rtl="0" eaLnBrk="1" latinLnBrk="0" hangingPunct="1">
        <a:lnSpc>
          <a:spcPct val="100000"/>
        </a:lnSpc>
        <a:spcBef>
          <a:spcPts val="400"/>
        </a:spcBef>
        <a:buClr>
          <a:srgbClr val="FE6B00"/>
        </a:buClr>
        <a:buSzPct val="120000"/>
        <a:buFont typeface="Zapf Dingbats"/>
        <a:buChar char="❯"/>
        <a:defRPr sz="1400" b="0" i="0" kern="1200">
          <a:solidFill>
            <a:schemeClr val="tx1"/>
          </a:solidFill>
          <a:latin typeface="+mn-lt"/>
          <a:ea typeface="+mn-ea"/>
          <a:cs typeface="Arial" panose="020B0604020202020204" pitchFamily="34" charset="0"/>
        </a:defRPr>
      </a:lvl1pPr>
      <a:lvl2pPr marL="360000" indent="-180000" algn="l" defTabSz="914400" rtl="0" eaLnBrk="1" latinLnBrk="0" hangingPunct="1">
        <a:lnSpc>
          <a:spcPct val="100000"/>
        </a:lnSpc>
        <a:spcBef>
          <a:spcPts val="400"/>
        </a:spcBef>
        <a:buClr>
          <a:srgbClr val="FE6B00"/>
        </a:buClr>
        <a:buSzPct val="100000"/>
        <a:buFont typeface="Zapf Dingbats"/>
        <a:buChar char="❯"/>
        <a:defRPr sz="1400" b="0" i="0" kern="1200">
          <a:solidFill>
            <a:schemeClr val="tx1"/>
          </a:solidFill>
          <a:latin typeface="+mn-lt"/>
          <a:ea typeface="+mn-ea"/>
          <a:cs typeface="Arial" panose="020B0604020202020204" pitchFamily="34" charset="0"/>
        </a:defRPr>
      </a:lvl2pPr>
      <a:lvl3pPr marL="540000" indent="-180000" algn="l" defTabSz="914400" rtl="0" eaLnBrk="1" latinLnBrk="0" hangingPunct="1">
        <a:lnSpc>
          <a:spcPct val="100000"/>
        </a:lnSpc>
        <a:spcBef>
          <a:spcPts val="400"/>
        </a:spcBef>
        <a:buClr>
          <a:srgbClr val="FFB259"/>
        </a:buClr>
        <a:buSzPct val="100000"/>
        <a:buFont typeface="Zapf Dingbats"/>
        <a:buChar char="❯"/>
        <a:defRPr sz="1300" b="0" i="0" kern="1200">
          <a:solidFill>
            <a:schemeClr val="tx1"/>
          </a:solidFill>
          <a:latin typeface="+mn-lt"/>
          <a:ea typeface="+mn-ea"/>
          <a:cs typeface="Arial" panose="020B0604020202020204" pitchFamily="34" charset="0"/>
        </a:defRPr>
      </a:lvl3pPr>
      <a:lvl4pPr marL="720000" indent="-180000" algn="l" defTabSz="914400" rtl="0" eaLnBrk="1" latinLnBrk="0" hangingPunct="1">
        <a:lnSpc>
          <a:spcPct val="100000"/>
        </a:lnSpc>
        <a:spcBef>
          <a:spcPts val="400"/>
        </a:spcBef>
        <a:buClr>
          <a:srgbClr val="FFB259"/>
        </a:buClr>
        <a:buSzPct val="100000"/>
        <a:buFont typeface="Zapf Dingbats"/>
        <a:buChar char="❯"/>
        <a:defRPr sz="1200" b="0" i="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100000"/>
        </a:lnSpc>
        <a:spcBef>
          <a:spcPts val="400"/>
        </a:spcBef>
        <a:buClr>
          <a:srgbClr val="FFB259"/>
        </a:buClr>
        <a:buSzPct val="100000"/>
        <a:buFont typeface="Zapf Dingbats"/>
        <a:buChar char="❯"/>
        <a:defRPr sz="12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68">
          <p15:clr>
            <a:srgbClr val="A4A3A4"/>
          </p15:clr>
        </p15:guide>
        <p15:guide id="3" pos="211">
          <p15:clr>
            <a:srgbClr val="A4A3A4"/>
          </p15:clr>
        </p15:guide>
        <p15:guide id="4" pos="937" userDrawn="1">
          <p15:clr>
            <a:srgbClr val="F26B43"/>
          </p15:clr>
        </p15:guide>
        <p15:guide id="5" orient="horz" pos="142">
          <p15:clr>
            <a:srgbClr val="A4A3A4"/>
          </p15:clr>
        </p15:guide>
        <p15:guide id="6" orient="horz" pos="4178" userDrawn="1">
          <p15:clr>
            <a:srgbClr val="5ACBF0"/>
          </p15:clr>
        </p15:guide>
        <p15:guide id="7" pos="7469" userDrawn="1">
          <p15:clr>
            <a:srgbClr val="F26B43"/>
          </p15:clr>
        </p15:guide>
        <p15:guide id="8" pos="6743">
          <p15:clr>
            <a:srgbClr val="A4A3A4"/>
          </p15:clr>
        </p15:guide>
        <p15:guide id="9" pos="6017" userDrawn="1">
          <p15:clr>
            <a:srgbClr val="A4A3A4"/>
          </p15:clr>
        </p15:guide>
        <p15:guide id="10" pos="5292">
          <p15:clr>
            <a:srgbClr val="A4A3A4"/>
          </p15:clr>
        </p15:guide>
        <p15:guide id="11" pos="4566">
          <p15:clr>
            <a:srgbClr val="A4A3A4"/>
          </p15:clr>
        </p15:guide>
        <p15:guide id="12" orient="horz" pos="2976">
          <p15:clr>
            <a:srgbClr val="A4A3A4"/>
          </p15:clr>
        </p15:guide>
        <p15:guide id="13" pos="2389" userDrawn="1">
          <p15:clr>
            <a:srgbClr val="A4A3A4"/>
          </p15:clr>
        </p15:guide>
        <p15:guide id="14" pos="3114" userDrawn="1">
          <p15:clr>
            <a:srgbClr val="A4A3A4"/>
          </p15:clr>
        </p15:guide>
        <p15:guide id="15" pos="1663">
          <p15:clr>
            <a:srgbClr val="A4A3A4"/>
          </p15:clr>
        </p15:guide>
        <p15:guide id="16" orient="horz" pos="4020" userDrawn="1">
          <p15:clr>
            <a:srgbClr val="5ACBF0"/>
          </p15:clr>
        </p15:guide>
        <p15:guide id="17" orient="horz" pos="3385">
          <p15:clr>
            <a:srgbClr val="A4A3A4"/>
          </p15:clr>
        </p15:guide>
        <p15:guide id="18" orient="horz" pos="3793" userDrawn="1">
          <p15:clr>
            <a:srgbClr val="F26B43"/>
          </p15:clr>
        </p15:guide>
        <p15:guide id="19" orient="horz" pos="1774">
          <p15:clr>
            <a:srgbClr val="A4A3A4"/>
          </p15:clr>
        </p15:guide>
        <p15:guide id="20" orient="horz" pos="1344">
          <p15:clr>
            <a:srgbClr val="A4A3A4"/>
          </p15:clr>
        </p15:guide>
        <p15:guide id="21" orient="horz" pos="935">
          <p15:clr>
            <a:srgbClr val="A4A3A4"/>
          </p15:clr>
        </p15:guide>
        <p15:guide id="22" orient="horz" pos="527">
          <p15:clr>
            <a:srgbClr val="A4A3A4"/>
          </p15:clr>
        </p15:guide>
        <p15:guide id="26" orient="horz" pos="1139">
          <p15:clr>
            <a:srgbClr val="F26B43"/>
          </p15:clr>
        </p15:guide>
        <p15:guide id="27" orient="horz" pos="2260" userDrawn="1">
          <p15:clr>
            <a:srgbClr val="A4A3A4"/>
          </p15:clr>
        </p15:guide>
        <p15:guide id="28" pos="3863" userDrawn="1">
          <p15:clr>
            <a:srgbClr val="A4A3A4"/>
          </p15:clr>
        </p15:guide>
        <p15:guide id="29" orient="horz" pos="390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CDE378D-0655-4C15-87E2-329988A5DE89}"/>
              </a:ext>
            </a:extLst>
          </p:cNvPr>
          <p:cNvGraphicFramePr>
            <a:graphicFrameLocks noChangeAspect="1"/>
          </p:cNvGraphicFramePr>
          <p:nvPr userDrawn="1">
            <p:custDataLst>
              <p:tags r:id="rId34"/>
            </p:custDataLst>
            <p:extLst>
              <p:ext uri="{D42A27DB-BD31-4B8C-83A1-F6EECF244321}">
                <p14:modId xmlns:p14="http://schemas.microsoft.com/office/powerpoint/2010/main" val="6947714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6" imgW="347" imgH="348" progId="TCLayout.ActiveDocument.1">
                  <p:embed/>
                </p:oleObj>
              </mc:Choice>
              <mc:Fallback>
                <p:oleObj name="think-cell Folie" r:id="rId36" imgW="347" imgH="348" progId="TCLayout.ActiveDocument.1">
                  <p:embed/>
                  <p:pic>
                    <p:nvPicPr>
                      <p:cNvPr id="6" name="Objekt 5" hidden="1">
                        <a:extLst>
                          <a:ext uri="{FF2B5EF4-FFF2-40B4-BE49-F238E27FC236}">
                            <a16:creationId xmlns:a16="http://schemas.microsoft.com/office/drawing/2014/main" id="{3CDE378D-0655-4C15-87E2-329988A5DE89}"/>
                          </a:ext>
                        </a:extLst>
                      </p:cNvPr>
                      <p:cNvPicPr/>
                      <p:nvPr/>
                    </p:nvPicPr>
                    <p:blipFill>
                      <a:blip r:embed="rId3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B1887DBA-582D-4BBB-A268-95E97E5FA9DB}"/>
              </a:ext>
            </a:extLst>
          </p:cNvPr>
          <p:cNvSpPr/>
          <p:nvPr userDrawn="1">
            <p:custDataLst>
              <p:tags r:id="rId35"/>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Textplatzhalter 2">
            <a:extLst>
              <a:ext uri="{FF2B5EF4-FFF2-40B4-BE49-F238E27FC236}">
                <a16:creationId xmlns:a16="http://schemas.microsoft.com/office/drawing/2014/main" id="{022D094B-489A-4444-8E4B-7914496591F9}"/>
              </a:ext>
            </a:extLst>
          </p:cNvPr>
          <p:cNvSpPr>
            <a:spLocks noGrp="1"/>
          </p:cNvSpPr>
          <p:nvPr>
            <p:ph type="body" idx="1"/>
          </p:nvPr>
        </p:nvSpPr>
        <p:spPr>
          <a:xfrm>
            <a:off x="1487488" y="1808163"/>
            <a:ext cx="10369548" cy="4213224"/>
          </a:xfrm>
          <a:prstGeom prst="rect">
            <a:avLst/>
          </a:prstGeom>
        </p:spPr>
        <p:txBody>
          <a:bodyPr vert="horz" lIns="0" tIns="0" rIns="0" bIns="0" rtlCol="0">
            <a:noAutofit/>
          </a:bodyPr>
          <a:lstStyle/>
          <a:p>
            <a:pPr lvl="0"/>
            <a:r>
              <a:rPr lang="en-US" dirty="0" err="1"/>
              <a:t>Mastertextformat</a:t>
            </a:r>
            <a:r>
              <a:rPr lang="en-US" dirty="0"/>
              <a:t> </a:t>
            </a:r>
            <a:r>
              <a:rPr lang="en-US" dirty="0" err="1"/>
              <a:t>bearbeiten</a:t>
            </a:r>
            <a:endParaRPr lang="en-US" dirty="0"/>
          </a:p>
          <a:p>
            <a:pPr lvl="1"/>
            <a:r>
              <a:rPr lang="en-US" dirty="0" err="1"/>
              <a:t>Zweite</a:t>
            </a:r>
            <a:r>
              <a:rPr lang="en-US" dirty="0"/>
              <a:t> Ebene</a:t>
            </a:r>
          </a:p>
          <a:p>
            <a:pPr lvl="2"/>
            <a:r>
              <a:rPr lang="en-US" dirty="0" err="1"/>
              <a:t>Dritte</a:t>
            </a:r>
            <a:r>
              <a:rPr lang="en-US" dirty="0"/>
              <a:t> Ebene</a:t>
            </a:r>
          </a:p>
          <a:p>
            <a:pPr lvl="3"/>
            <a:r>
              <a:rPr lang="en-US" dirty="0" err="1"/>
              <a:t>Vierte</a:t>
            </a:r>
            <a:r>
              <a:rPr lang="en-US" dirty="0"/>
              <a:t> Ebene</a:t>
            </a:r>
          </a:p>
        </p:txBody>
      </p:sp>
      <p:sp>
        <p:nvSpPr>
          <p:cNvPr id="17" name="Titelplatzhalter 16">
            <a:extLst>
              <a:ext uri="{FF2B5EF4-FFF2-40B4-BE49-F238E27FC236}">
                <a16:creationId xmlns:a16="http://schemas.microsoft.com/office/drawing/2014/main" id="{0F4CE090-F7E8-F24B-A2B2-35B85A9A1641}"/>
              </a:ext>
            </a:extLst>
          </p:cNvPr>
          <p:cNvSpPr>
            <a:spLocks noGrp="1"/>
          </p:cNvSpPr>
          <p:nvPr>
            <p:ph type="title"/>
          </p:nvPr>
        </p:nvSpPr>
        <p:spPr>
          <a:xfrm>
            <a:off x="1487487" y="520385"/>
            <a:ext cx="10369551" cy="963928"/>
          </a:xfrm>
          <a:prstGeom prst="rect">
            <a:avLst/>
          </a:prstGeom>
        </p:spPr>
        <p:txBody>
          <a:bodyPr vert="horz" lIns="0" tIns="0" rIns="0" bIns="0" rtlCol="0" anchor="t" anchorCtr="0">
            <a:noAutofit/>
          </a:bodyPr>
          <a:lstStyle/>
          <a:p>
            <a:r>
              <a:rPr lang="en-US" dirty="0" err="1"/>
              <a:t>Mastertitelformat</a:t>
            </a:r>
            <a:r>
              <a:rPr lang="en-US" dirty="0"/>
              <a:t> </a:t>
            </a:r>
            <a:r>
              <a:rPr lang="en-US" dirty="0" err="1"/>
              <a:t>bearbeiten</a:t>
            </a:r>
            <a:br>
              <a:rPr lang="en-US" dirty="0"/>
            </a:br>
            <a:endParaRPr lang="en-US" dirty="0"/>
          </a:p>
        </p:txBody>
      </p:sp>
      <p:cxnSp>
        <p:nvCxnSpPr>
          <p:cNvPr id="16" name="Gerader Verbinder 8">
            <a:extLst>
              <a:ext uri="{FF2B5EF4-FFF2-40B4-BE49-F238E27FC236}">
                <a16:creationId xmlns:a16="http://schemas.microsoft.com/office/drawing/2014/main" id="{48239DBE-20D2-42C7-97BF-2F68ABDBEC28}"/>
              </a:ext>
            </a:extLst>
          </p:cNvPr>
          <p:cNvCxnSpPr>
            <a:cxnSpLocks/>
          </p:cNvCxnSpPr>
          <p:nvPr userDrawn="1"/>
        </p:nvCxnSpPr>
        <p:spPr>
          <a:xfrm>
            <a:off x="9813925" y="6341269"/>
            <a:ext cx="0" cy="51673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8D998BFD-9967-4BD8-9ABB-2D732271F2B9}"/>
              </a:ext>
            </a:extLst>
          </p:cNvPr>
          <p:cNvSpPr txBox="1"/>
          <p:nvPr userDrawn="1"/>
        </p:nvSpPr>
        <p:spPr>
          <a:xfrm>
            <a:off x="1682319" y="6451196"/>
            <a:ext cx="1198904" cy="211917"/>
          </a:xfrm>
          <a:prstGeom prst="rect">
            <a:avLst/>
          </a:prstGeom>
          <a:noFill/>
        </p:spPr>
        <p:txBody>
          <a:bodyPr wrap="square" lIns="0" tIns="0" rIns="0" bIns="0" rtlCol="0">
            <a:spAutoFit/>
          </a:bodyPr>
          <a:lstStyle/>
          <a:p>
            <a:pPr marL="180000" indent="-180000" algn="l">
              <a:lnSpc>
                <a:spcPts val="1900"/>
              </a:lnSpc>
              <a:spcBef>
                <a:spcPts val="400"/>
              </a:spcBef>
            </a:pPr>
            <a:r>
              <a:rPr lang="de-DE" sz="1000" dirty="0">
                <a:solidFill>
                  <a:schemeClr val="accent3"/>
                </a:solidFill>
              </a:rPr>
              <a:t>© 4flow   </a:t>
            </a:r>
            <a:r>
              <a:rPr lang="en-US" sz="1000" noProof="0" dirty="0">
                <a:solidFill>
                  <a:schemeClr val="accent3"/>
                </a:solidFill>
              </a:rPr>
              <a:t>internal</a:t>
            </a:r>
            <a:r>
              <a:rPr lang="de-DE" sz="1000" dirty="0">
                <a:solidFill>
                  <a:schemeClr val="accent3"/>
                </a:solidFill>
              </a:rPr>
              <a:t> </a:t>
            </a:r>
          </a:p>
        </p:txBody>
      </p:sp>
      <p:sp>
        <p:nvSpPr>
          <p:cNvPr id="19" name="Textfeld 18">
            <a:extLst>
              <a:ext uri="{FF2B5EF4-FFF2-40B4-BE49-F238E27FC236}">
                <a16:creationId xmlns:a16="http://schemas.microsoft.com/office/drawing/2014/main" id="{40A3EBEF-9673-4733-8D92-F33C825CEF40}"/>
              </a:ext>
            </a:extLst>
          </p:cNvPr>
          <p:cNvSpPr txBox="1"/>
          <p:nvPr userDrawn="1"/>
        </p:nvSpPr>
        <p:spPr>
          <a:xfrm>
            <a:off x="334963" y="6451196"/>
            <a:ext cx="673311" cy="211917"/>
          </a:xfrm>
          <a:prstGeom prst="rect">
            <a:avLst/>
          </a:prstGeom>
          <a:noFill/>
        </p:spPr>
        <p:txBody>
          <a:bodyPr wrap="square" lIns="0" tIns="0" rIns="0" bIns="0" rtlCol="0">
            <a:spAutoFit/>
          </a:bodyPr>
          <a:lstStyle/>
          <a:p>
            <a:pPr marL="180000" indent="-180000" algn="l">
              <a:lnSpc>
                <a:spcPts val="1900"/>
              </a:lnSpc>
              <a:spcBef>
                <a:spcPts val="400"/>
              </a:spcBef>
            </a:pPr>
            <a:r>
              <a:rPr lang="de-DE" sz="1000" b="1" dirty="0">
                <a:solidFill>
                  <a:schemeClr val="accent3"/>
                </a:solidFill>
              </a:rPr>
              <a:t>Page </a:t>
            </a:r>
            <a:fld id="{33799656-8417-E449-A1AC-93356DE3220B}" type="slidenum">
              <a:rPr lang="de-DE" sz="1000" b="1" smtClean="0">
                <a:solidFill>
                  <a:schemeClr val="accent3"/>
                </a:solidFill>
              </a:rPr>
              <a:pPr marL="180000" indent="-180000" algn="l">
                <a:lnSpc>
                  <a:spcPts val="1900"/>
                </a:lnSpc>
                <a:spcBef>
                  <a:spcPts val="400"/>
                </a:spcBef>
              </a:pPr>
              <a:t>‹Nr.›</a:t>
            </a:fld>
            <a:endParaRPr lang="de-DE" sz="1000" b="1" dirty="0">
              <a:solidFill>
                <a:schemeClr val="accent3"/>
              </a:solidFill>
            </a:endParaRPr>
          </a:p>
        </p:txBody>
      </p:sp>
      <p:cxnSp>
        <p:nvCxnSpPr>
          <p:cNvPr id="20" name="Gerader Verbinder 19">
            <a:extLst>
              <a:ext uri="{FF2B5EF4-FFF2-40B4-BE49-F238E27FC236}">
                <a16:creationId xmlns:a16="http://schemas.microsoft.com/office/drawing/2014/main" id="{A8883F3E-96F9-44B6-868D-B6E58A8454FB}"/>
              </a:ext>
            </a:extLst>
          </p:cNvPr>
          <p:cNvCxnSpPr/>
          <p:nvPr userDrawn="1"/>
        </p:nvCxnSpPr>
        <p:spPr>
          <a:xfrm>
            <a:off x="2162085" y="6523037"/>
            <a:ext cx="0" cy="1270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D56D89FE-9689-486F-BD1D-476CAE936598}"/>
              </a:ext>
            </a:extLst>
          </p:cNvPr>
          <p:cNvSpPr txBox="1"/>
          <p:nvPr userDrawn="1"/>
        </p:nvSpPr>
        <p:spPr>
          <a:xfrm>
            <a:off x="986367" y="6451196"/>
            <a:ext cx="730029" cy="211917"/>
          </a:xfrm>
          <a:prstGeom prst="rect">
            <a:avLst/>
          </a:prstGeom>
          <a:noFill/>
        </p:spPr>
        <p:txBody>
          <a:bodyPr wrap="square" lIns="0" tIns="0" rIns="0" bIns="0" rtlCol="0">
            <a:spAutoFit/>
          </a:bodyPr>
          <a:lstStyle/>
          <a:p>
            <a:pPr marL="0" indent="0" algn="l">
              <a:lnSpc>
                <a:spcPts val="1900"/>
              </a:lnSpc>
              <a:spcBef>
                <a:spcPts val="400"/>
              </a:spcBef>
              <a:buClr>
                <a:schemeClr val="accent1"/>
              </a:buClr>
              <a:buSzPct val="120000"/>
              <a:buFont typeface="Zapf Dingbats"/>
              <a:buNone/>
            </a:pPr>
            <a:fld id="{001570A5-F08B-4A34-8FD6-BAA8DC983D24}" type="datetime1">
              <a:rPr lang="en-US" sz="1000" smtClean="0">
                <a:solidFill>
                  <a:schemeClr val="accent3"/>
                </a:solidFill>
              </a:rPr>
              <a:t>8/27/2024</a:t>
            </a:fld>
            <a:endParaRPr lang="en-US" sz="1000" dirty="0">
              <a:solidFill>
                <a:schemeClr val="accent3"/>
              </a:solidFill>
            </a:endParaRPr>
          </a:p>
        </p:txBody>
      </p:sp>
      <p:pic>
        <p:nvPicPr>
          <p:cNvPr id="2" name="Grafik 1">
            <a:extLst>
              <a:ext uri="{FF2B5EF4-FFF2-40B4-BE49-F238E27FC236}">
                <a16:creationId xmlns:a16="http://schemas.microsoft.com/office/drawing/2014/main" id="{5650CCB7-DFDF-839B-D944-633ACE66E2A4}"/>
              </a:ext>
            </a:extLst>
          </p:cNvPr>
          <p:cNvPicPr>
            <a:picLocks noChangeAspect="1"/>
          </p:cNvPicPr>
          <p:nvPr userDrawn="1"/>
        </p:nvPicPr>
        <p:blipFill>
          <a:blip r:embed="rId38">
            <a:extLst>
              <a:ext uri="{96DAC541-7B7A-43D3-8B79-37D633B846F1}">
                <asvg:svgBlip xmlns:asvg="http://schemas.microsoft.com/office/drawing/2016/SVG/main" r:embed="rId39"/>
              </a:ext>
            </a:extLst>
          </a:blip>
          <a:srcRect/>
          <a:stretch/>
        </p:blipFill>
        <p:spPr>
          <a:xfrm>
            <a:off x="10085151" y="6402077"/>
            <a:ext cx="1773474" cy="229508"/>
          </a:xfrm>
          <a:prstGeom prst="rect">
            <a:avLst/>
          </a:prstGeom>
        </p:spPr>
      </p:pic>
    </p:spTree>
    <p:extLst>
      <p:ext uri="{BB962C8B-B14F-4D97-AF65-F5344CB8AC3E}">
        <p14:creationId xmlns:p14="http://schemas.microsoft.com/office/powerpoint/2010/main" val="1773622178"/>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946" r:id="rId3"/>
    <p:sldLayoutId id="2147483947" r:id="rId4"/>
    <p:sldLayoutId id="2147483853" r:id="rId5"/>
    <p:sldLayoutId id="2147483854" r:id="rId6"/>
    <p:sldLayoutId id="2147483963" r:id="rId7"/>
    <p:sldLayoutId id="2147483855" r:id="rId8"/>
    <p:sldLayoutId id="2147483856" r:id="rId9"/>
    <p:sldLayoutId id="2147483857" r:id="rId10"/>
    <p:sldLayoutId id="2147483858" r:id="rId11"/>
    <p:sldLayoutId id="2147483960" r:id="rId12"/>
    <p:sldLayoutId id="2147483859" r:id="rId13"/>
    <p:sldLayoutId id="2147483860" r:id="rId14"/>
    <p:sldLayoutId id="2147483861" r:id="rId15"/>
    <p:sldLayoutId id="2147483944" r:id="rId16"/>
    <p:sldLayoutId id="2147483863" r:id="rId17"/>
    <p:sldLayoutId id="2147483864" r:id="rId18"/>
    <p:sldLayoutId id="2147483958" r:id="rId19"/>
    <p:sldLayoutId id="2147483865" r:id="rId20"/>
    <p:sldLayoutId id="2147483866" r:id="rId21"/>
    <p:sldLayoutId id="2147483867" r:id="rId22"/>
    <p:sldLayoutId id="2147483970" r:id="rId23"/>
    <p:sldLayoutId id="2147483971" r:id="rId24"/>
    <p:sldLayoutId id="2147483972" r:id="rId25"/>
    <p:sldLayoutId id="2147483973" r:id="rId26"/>
    <p:sldLayoutId id="2147483888" r:id="rId27"/>
    <p:sldLayoutId id="2147483889" r:id="rId28"/>
    <p:sldLayoutId id="2147483890" r:id="rId29"/>
    <p:sldLayoutId id="2147483891" r:id="rId30"/>
    <p:sldLayoutId id="2147483950" r:id="rId31"/>
    <p:sldLayoutId id="2147483951" r:id="rId32"/>
  </p:sldLayoutIdLst>
  <p:hf sldNum="0" hdr="0"/>
  <p:txStyles>
    <p:titleStyle>
      <a:lvl1pPr algn="l" defTabSz="914400" rtl="0" eaLnBrk="1" latinLnBrk="0" hangingPunct="1">
        <a:lnSpc>
          <a:spcPts val="3300"/>
        </a:lnSpc>
        <a:spcBef>
          <a:spcPct val="0"/>
        </a:spcBef>
        <a:buNone/>
        <a:defRPr sz="2400" b="1" i="0" kern="1200">
          <a:solidFill>
            <a:schemeClr val="accent2"/>
          </a:solidFill>
          <a:latin typeface="+mj-lt"/>
          <a:ea typeface="+mj-ea"/>
          <a:cs typeface="Arial" panose="020B0604020202020204" pitchFamily="34" charset="0"/>
        </a:defRPr>
      </a:lvl1pPr>
    </p:titleStyle>
    <p:bodyStyle>
      <a:lvl1pPr marL="180000" indent="-180000" algn="l" defTabSz="914400" rtl="0" eaLnBrk="1" latinLnBrk="0" hangingPunct="1">
        <a:lnSpc>
          <a:spcPct val="100000"/>
        </a:lnSpc>
        <a:spcBef>
          <a:spcPts val="400"/>
        </a:spcBef>
        <a:buClr>
          <a:srgbClr val="FE6B00"/>
        </a:buClr>
        <a:buSzPct val="120000"/>
        <a:buFont typeface="Zapf Dingbats"/>
        <a:buChar char="❯"/>
        <a:defRPr sz="1400" b="0" i="0" kern="1200">
          <a:solidFill>
            <a:schemeClr val="tx1"/>
          </a:solidFill>
          <a:latin typeface="+mn-lt"/>
          <a:ea typeface="+mn-ea"/>
          <a:cs typeface="Arial" panose="020B0604020202020204" pitchFamily="34" charset="0"/>
        </a:defRPr>
      </a:lvl1pPr>
      <a:lvl2pPr marL="360000" indent="-180000" algn="l" defTabSz="914400" rtl="0" eaLnBrk="1" latinLnBrk="0" hangingPunct="1">
        <a:lnSpc>
          <a:spcPct val="100000"/>
        </a:lnSpc>
        <a:spcBef>
          <a:spcPts val="400"/>
        </a:spcBef>
        <a:buClr>
          <a:srgbClr val="FE6B00"/>
        </a:buClr>
        <a:buSzPct val="100000"/>
        <a:buFont typeface="Zapf Dingbats"/>
        <a:buChar char="❯"/>
        <a:defRPr sz="1400" b="0" i="0" kern="1200">
          <a:solidFill>
            <a:schemeClr val="tx1"/>
          </a:solidFill>
          <a:latin typeface="+mn-lt"/>
          <a:ea typeface="+mn-ea"/>
          <a:cs typeface="Arial" panose="020B0604020202020204" pitchFamily="34" charset="0"/>
        </a:defRPr>
      </a:lvl2pPr>
      <a:lvl3pPr marL="540000" indent="-180000" algn="l" defTabSz="914400" rtl="0" eaLnBrk="1" latinLnBrk="0" hangingPunct="1">
        <a:lnSpc>
          <a:spcPct val="100000"/>
        </a:lnSpc>
        <a:spcBef>
          <a:spcPts val="400"/>
        </a:spcBef>
        <a:buClr>
          <a:srgbClr val="FFB259"/>
        </a:buClr>
        <a:buSzPct val="100000"/>
        <a:buFont typeface="Zapf Dingbats"/>
        <a:buChar char="❯"/>
        <a:defRPr sz="1300" b="0" i="0" kern="1200">
          <a:solidFill>
            <a:schemeClr val="tx1"/>
          </a:solidFill>
          <a:latin typeface="+mn-lt"/>
          <a:ea typeface="+mn-ea"/>
          <a:cs typeface="Arial" panose="020B0604020202020204" pitchFamily="34" charset="0"/>
        </a:defRPr>
      </a:lvl3pPr>
      <a:lvl4pPr marL="720000" indent="-180000" algn="l" defTabSz="914400" rtl="0" eaLnBrk="1" latinLnBrk="0" hangingPunct="1">
        <a:lnSpc>
          <a:spcPct val="100000"/>
        </a:lnSpc>
        <a:spcBef>
          <a:spcPts val="400"/>
        </a:spcBef>
        <a:buClr>
          <a:srgbClr val="FFB259"/>
        </a:buClr>
        <a:buSzPct val="100000"/>
        <a:buFont typeface="Zapf Dingbats"/>
        <a:buChar char="❯"/>
        <a:defRPr sz="1200" b="0" i="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100000"/>
        </a:lnSpc>
        <a:spcBef>
          <a:spcPts val="400"/>
        </a:spcBef>
        <a:buClr>
          <a:srgbClr val="FFB259"/>
        </a:buClr>
        <a:buSzPct val="100000"/>
        <a:buFont typeface="Zapf Dingbats"/>
        <a:buChar char="❯"/>
        <a:defRPr sz="12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68">
          <p15:clr>
            <a:srgbClr val="A4A3A4"/>
          </p15:clr>
        </p15:guide>
        <p15:guide id="3" pos="211">
          <p15:clr>
            <a:srgbClr val="A4A3A4"/>
          </p15:clr>
        </p15:guide>
        <p15:guide id="4" pos="937">
          <p15:clr>
            <a:srgbClr val="F26B43"/>
          </p15:clr>
        </p15:guide>
        <p15:guide id="5" orient="horz" pos="142">
          <p15:clr>
            <a:srgbClr val="A4A3A4"/>
          </p15:clr>
        </p15:guide>
        <p15:guide id="6" orient="horz" pos="4178">
          <p15:clr>
            <a:srgbClr val="5ACBF0"/>
          </p15:clr>
        </p15:guide>
        <p15:guide id="7" pos="7469">
          <p15:clr>
            <a:srgbClr val="F26B43"/>
          </p15:clr>
        </p15:guide>
        <p15:guide id="8" pos="6743">
          <p15:clr>
            <a:srgbClr val="A4A3A4"/>
          </p15:clr>
        </p15:guide>
        <p15:guide id="9" pos="6017">
          <p15:clr>
            <a:srgbClr val="A4A3A4"/>
          </p15:clr>
        </p15:guide>
        <p15:guide id="10" pos="5292">
          <p15:clr>
            <a:srgbClr val="A4A3A4"/>
          </p15:clr>
        </p15:guide>
        <p15:guide id="11" pos="4566">
          <p15:clr>
            <a:srgbClr val="A4A3A4"/>
          </p15:clr>
        </p15:guide>
        <p15:guide id="12" orient="horz" pos="2976">
          <p15:clr>
            <a:srgbClr val="A4A3A4"/>
          </p15:clr>
        </p15:guide>
        <p15:guide id="13" pos="2389">
          <p15:clr>
            <a:srgbClr val="A4A3A4"/>
          </p15:clr>
        </p15:guide>
        <p15:guide id="14" pos="3114">
          <p15:clr>
            <a:srgbClr val="A4A3A4"/>
          </p15:clr>
        </p15:guide>
        <p15:guide id="15" pos="1663">
          <p15:clr>
            <a:srgbClr val="A4A3A4"/>
          </p15:clr>
        </p15:guide>
        <p15:guide id="16" orient="horz" pos="4020">
          <p15:clr>
            <a:srgbClr val="5ACBF0"/>
          </p15:clr>
        </p15:guide>
        <p15:guide id="17" orient="horz" pos="3385">
          <p15:clr>
            <a:srgbClr val="A4A3A4"/>
          </p15:clr>
        </p15:guide>
        <p15:guide id="18" orient="horz" pos="3793">
          <p15:clr>
            <a:srgbClr val="F26B43"/>
          </p15:clr>
        </p15:guide>
        <p15:guide id="19" orient="horz" pos="1774">
          <p15:clr>
            <a:srgbClr val="A4A3A4"/>
          </p15:clr>
        </p15:guide>
        <p15:guide id="20" orient="horz" pos="1344">
          <p15:clr>
            <a:srgbClr val="A4A3A4"/>
          </p15:clr>
        </p15:guide>
        <p15:guide id="21" orient="horz" pos="935">
          <p15:clr>
            <a:srgbClr val="A4A3A4"/>
          </p15:clr>
        </p15:guide>
        <p15:guide id="22" orient="horz" pos="527">
          <p15:clr>
            <a:srgbClr val="A4A3A4"/>
          </p15:clr>
        </p15:guide>
        <p15:guide id="25" orient="horz" pos="3906">
          <p15:clr>
            <a:srgbClr val="5ACBF0"/>
          </p15:clr>
        </p15:guide>
        <p15:guide id="26" orient="horz" pos="1139">
          <p15:clr>
            <a:srgbClr val="F26B43"/>
          </p15:clr>
        </p15:guide>
        <p15:guide id="27" orient="horz" pos="2260">
          <p15:clr>
            <a:srgbClr val="A4A3A4"/>
          </p15:clr>
        </p15:guide>
        <p15:guide id="28" pos="3840"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CDE378D-0655-4C15-87E2-329988A5DE89}"/>
              </a:ext>
            </a:extLst>
          </p:cNvPr>
          <p:cNvGraphicFramePr>
            <a:graphicFrameLocks noChangeAspect="1"/>
          </p:cNvGraphicFramePr>
          <p:nvPr userDrawn="1">
            <p:custDataLst>
              <p:tags r:id="rId34"/>
            </p:custDataLst>
            <p:extLst>
              <p:ext uri="{D42A27DB-BD31-4B8C-83A1-F6EECF244321}">
                <p14:modId xmlns:p14="http://schemas.microsoft.com/office/powerpoint/2010/main" val="23268619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6" imgW="347" imgH="348" progId="TCLayout.ActiveDocument.1">
                  <p:embed/>
                </p:oleObj>
              </mc:Choice>
              <mc:Fallback>
                <p:oleObj name="think-cell Folie" r:id="rId36" imgW="347" imgH="348" progId="TCLayout.ActiveDocument.1">
                  <p:embed/>
                  <p:pic>
                    <p:nvPicPr>
                      <p:cNvPr id="6" name="Objekt 5" hidden="1">
                        <a:extLst>
                          <a:ext uri="{FF2B5EF4-FFF2-40B4-BE49-F238E27FC236}">
                            <a16:creationId xmlns:a16="http://schemas.microsoft.com/office/drawing/2014/main" id="{3CDE378D-0655-4C15-87E2-329988A5DE89}"/>
                          </a:ext>
                        </a:extLst>
                      </p:cNvPr>
                      <p:cNvPicPr/>
                      <p:nvPr/>
                    </p:nvPicPr>
                    <p:blipFill>
                      <a:blip r:embed="rId3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B1887DBA-582D-4BBB-A268-95E97E5FA9DB}"/>
              </a:ext>
            </a:extLst>
          </p:cNvPr>
          <p:cNvSpPr/>
          <p:nvPr userDrawn="1">
            <p:custDataLst>
              <p:tags r:id="rId35"/>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buClr>
                <a:schemeClr val="bg1"/>
              </a:buClr>
              <a:buFontTx/>
              <a:buNone/>
            </a:pPr>
            <a:endParaRPr lang="en-US" sz="2400" b="0"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Textplatzhalter 2">
            <a:extLst>
              <a:ext uri="{FF2B5EF4-FFF2-40B4-BE49-F238E27FC236}">
                <a16:creationId xmlns:a16="http://schemas.microsoft.com/office/drawing/2014/main" id="{022D094B-489A-4444-8E4B-7914496591F9}"/>
              </a:ext>
            </a:extLst>
          </p:cNvPr>
          <p:cNvSpPr>
            <a:spLocks noGrp="1"/>
          </p:cNvSpPr>
          <p:nvPr>
            <p:ph type="body" idx="1"/>
          </p:nvPr>
        </p:nvSpPr>
        <p:spPr>
          <a:xfrm>
            <a:off x="1487488" y="1808163"/>
            <a:ext cx="10369548" cy="4213224"/>
          </a:xfrm>
          <a:prstGeom prst="rect">
            <a:avLst/>
          </a:prstGeom>
        </p:spPr>
        <p:txBody>
          <a:bodyPr vert="horz" lIns="0" tIns="0" rIns="0" bIns="0" rtlCol="0">
            <a:noAutofit/>
          </a:bodyPr>
          <a:lstStyle/>
          <a:p>
            <a:pPr lvl="0"/>
            <a:r>
              <a:rPr lang="en-US" dirty="0" err="1"/>
              <a:t>Mastertextformat</a:t>
            </a:r>
            <a:r>
              <a:rPr lang="en-US" dirty="0"/>
              <a:t> </a:t>
            </a:r>
            <a:r>
              <a:rPr lang="en-US" dirty="0" err="1"/>
              <a:t>bearbeiten</a:t>
            </a:r>
            <a:endParaRPr lang="en-US" dirty="0"/>
          </a:p>
          <a:p>
            <a:pPr lvl="1"/>
            <a:r>
              <a:rPr lang="en-US" dirty="0" err="1"/>
              <a:t>Zweite</a:t>
            </a:r>
            <a:r>
              <a:rPr lang="en-US" dirty="0"/>
              <a:t> Ebene</a:t>
            </a:r>
          </a:p>
          <a:p>
            <a:pPr lvl="2"/>
            <a:r>
              <a:rPr lang="en-US" dirty="0" err="1"/>
              <a:t>Dritte</a:t>
            </a:r>
            <a:r>
              <a:rPr lang="en-US" dirty="0"/>
              <a:t> Ebene</a:t>
            </a:r>
          </a:p>
          <a:p>
            <a:pPr lvl="3"/>
            <a:r>
              <a:rPr lang="en-US" dirty="0" err="1"/>
              <a:t>Vierte</a:t>
            </a:r>
            <a:r>
              <a:rPr lang="en-US" dirty="0"/>
              <a:t> Ebene</a:t>
            </a:r>
          </a:p>
        </p:txBody>
      </p:sp>
      <p:sp>
        <p:nvSpPr>
          <p:cNvPr id="17" name="Titelplatzhalter 16">
            <a:extLst>
              <a:ext uri="{FF2B5EF4-FFF2-40B4-BE49-F238E27FC236}">
                <a16:creationId xmlns:a16="http://schemas.microsoft.com/office/drawing/2014/main" id="{0F4CE090-F7E8-F24B-A2B2-35B85A9A1641}"/>
              </a:ext>
            </a:extLst>
          </p:cNvPr>
          <p:cNvSpPr>
            <a:spLocks noGrp="1"/>
          </p:cNvSpPr>
          <p:nvPr>
            <p:ph type="title"/>
          </p:nvPr>
        </p:nvSpPr>
        <p:spPr>
          <a:xfrm>
            <a:off x="1487487" y="520385"/>
            <a:ext cx="10369551" cy="963928"/>
          </a:xfrm>
          <a:prstGeom prst="rect">
            <a:avLst/>
          </a:prstGeom>
        </p:spPr>
        <p:txBody>
          <a:bodyPr vert="horz" lIns="0" tIns="0" rIns="0" bIns="0" rtlCol="0" anchor="t" anchorCtr="0">
            <a:noAutofit/>
          </a:bodyPr>
          <a:lstStyle/>
          <a:p>
            <a:r>
              <a:rPr lang="en-US" dirty="0" err="1"/>
              <a:t>Mastertitelformat</a:t>
            </a:r>
            <a:r>
              <a:rPr lang="en-US" dirty="0"/>
              <a:t> </a:t>
            </a:r>
            <a:r>
              <a:rPr lang="en-US" dirty="0" err="1"/>
              <a:t>bearbeiten</a:t>
            </a:r>
            <a:br>
              <a:rPr lang="en-US" dirty="0"/>
            </a:br>
            <a:endParaRPr lang="en-US" dirty="0"/>
          </a:p>
        </p:txBody>
      </p:sp>
      <p:cxnSp>
        <p:nvCxnSpPr>
          <p:cNvPr id="16" name="Gerader Verbinder 8">
            <a:extLst>
              <a:ext uri="{FF2B5EF4-FFF2-40B4-BE49-F238E27FC236}">
                <a16:creationId xmlns:a16="http://schemas.microsoft.com/office/drawing/2014/main" id="{EE0891CE-CC54-4EE1-A1AC-8A78F3EC9B21}"/>
              </a:ext>
            </a:extLst>
          </p:cNvPr>
          <p:cNvCxnSpPr>
            <a:cxnSpLocks/>
          </p:cNvCxnSpPr>
          <p:nvPr userDrawn="1"/>
        </p:nvCxnSpPr>
        <p:spPr>
          <a:xfrm>
            <a:off x="9813925" y="6341269"/>
            <a:ext cx="0" cy="51673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385277E-AB23-423E-98AA-1915AAA249B2}"/>
              </a:ext>
            </a:extLst>
          </p:cNvPr>
          <p:cNvSpPr txBox="1"/>
          <p:nvPr userDrawn="1"/>
        </p:nvSpPr>
        <p:spPr>
          <a:xfrm>
            <a:off x="1682319" y="6451196"/>
            <a:ext cx="1198904" cy="211917"/>
          </a:xfrm>
          <a:prstGeom prst="rect">
            <a:avLst/>
          </a:prstGeom>
          <a:noFill/>
        </p:spPr>
        <p:txBody>
          <a:bodyPr wrap="square" lIns="0" tIns="0" rIns="0" bIns="0" rtlCol="0">
            <a:spAutoFit/>
          </a:bodyPr>
          <a:lstStyle/>
          <a:p>
            <a:pPr marL="180000" indent="-180000" algn="l">
              <a:lnSpc>
                <a:spcPts val="1900"/>
              </a:lnSpc>
              <a:spcBef>
                <a:spcPts val="400"/>
              </a:spcBef>
            </a:pPr>
            <a:r>
              <a:rPr lang="de-DE" sz="1000" dirty="0">
                <a:solidFill>
                  <a:schemeClr val="accent3"/>
                </a:solidFill>
              </a:rPr>
              <a:t>© 4flow   </a:t>
            </a:r>
            <a:r>
              <a:rPr lang="en-US" sz="1000" noProof="0" dirty="0">
                <a:solidFill>
                  <a:schemeClr val="accent3"/>
                </a:solidFill>
              </a:rPr>
              <a:t>public</a:t>
            </a:r>
            <a:r>
              <a:rPr lang="de-DE" sz="1000" dirty="0">
                <a:solidFill>
                  <a:schemeClr val="accent3"/>
                </a:solidFill>
              </a:rPr>
              <a:t> </a:t>
            </a:r>
          </a:p>
        </p:txBody>
      </p:sp>
      <p:sp>
        <p:nvSpPr>
          <p:cNvPr id="19" name="Textfeld 18">
            <a:extLst>
              <a:ext uri="{FF2B5EF4-FFF2-40B4-BE49-F238E27FC236}">
                <a16:creationId xmlns:a16="http://schemas.microsoft.com/office/drawing/2014/main" id="{53BEF7EB-8DCC-4D9F-987E-C67D63B62877}"/>
              </a:ext>
            </a:extLst>
          </p:cNvPr>
          <p:cNvSpPr txBox="1"/>
          <p:nvPr userDrawn="1"/>
        </p:nvSpPr>
        <p:spPr>
          <a:xfrm>
            <a:off x="334963" y="6451196"/>
            <a:ext cx="673311" cy="211917"/>
          </a:xfrm>
          <a:prstGeom prst="rect">
            <a:avLst/>
          </a:prstGeom>
          <a:noFill/>
        </p:spPr>
        <p:txBody>
          <a:bodyPr wrap="square" lIns="0" tIns="0" rIns="0" bIns="0" rtlCol="0">
            <a:spAutoFit/>
          </a:bodyPr>
          <a:lstStyle/>
          <a:p>
            <a:pPr marL="180000" indent="-180000" algn="l">
              <a:lnSpc>
                <a:spcPts val="1900"/>
              </a:lnSpc>
              <a:spcBef>
                <a:spcPts val="400"/>
              </a:spcBef>
            </a:pPr>
            <a:r>
              <a:rPr lang="de-DE" sz="1000" b="1" dirty="0">
                <a:solidFill>
                  <a:schemeClr val="accent3"/>
                </a:solidFill>
              </a:rPr>
              <a:t>Page </a:t>
            </a:r>
            <a:fld id="{33799656-8417-E449-A1AC-93356DE3220B}" type="slidenum">
              <a:rPr lang="de-DE" sz="1000" b="1" smtClean="0">
                <a:solidFill>
                  <a:schemeClr val="accent3"/>
                </a:solidFill>
              </a:rPr>
              <a:pPr marL="180000" indent="-180000" algn="l">
                <a:lnSpc>
                  <a:spcPts val="1900"/>
                </a:lnSpc>
                <a:spcBef>
                  <a:spcPts val="400"/>
                </a:spcBef>
              </a:pPr>
              <a:t>‹Nr.›</a:t>
            </a:fld>
            <a:endParaRPr lang="de-DE" sz="1000" b="1" dirty="0">
              <a:solidFill>
                <a:schemeClr val="accent3"/>
              </a:solidFill>
            </a:endParaRPr>
          </a:p>
        </p:txBody>
      </p:sp>
      <p:cxnSp>
        <p:nvCxnSpPr>
          <p:cNvPr id="20" name="Gerader Verbinder 19">
            <a:extLst>
              <a:ext uri="{FF2B5EF4-FFF2-40B4-BE49-F238E27FC236}">
                <a16:creationId xmlns:a16="http://schemas.microsoft.com/office/drawing/2014/main" id="{A5FC7E91-2A83-4A2A-9A1D-4460A5907126}"/>
              </a:ext>
            </a:extLst>
          </p:cNvPr>
          <p:cNvCxnSpPr/>
          <p:nvPr userDrawn="1"/>
        </p:nvCxnSpPr>
        <p:spPr>
          <a:xfrm>
            <a:off x="2162085" y="6523037"/>
            <a:ext cx="0" cy="1270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DFA9923D-F0A7-49B2-8187-EC9A593BF8A2}"/>
              </a:ext>
            </a:extLst>
          </p:cNvPr>
          <p:cNvSpPr txBox="1"/>
          <p:nvPr userDrawn="1"/>
        </p:nvSpPr>
        <p:spPr>
          <a:xfrm>
            <a:off x="986367" y="6451196"/>
            <a:ext cx="730029" cy="211917"/>
          </a:xfrm>
          <a:prstGeom prst="rect">
            <a:avLst/>
          </a:prstGeom>
          <a:noFill/>
        </p:spPr>
        <p:txBody>
          <a:bodyPr wrap="square" lIns="0" tIns="0" rIns="0" bIns="0" rtlCol="0">
            <a:spAutoFit/>
          </a:bodyPr>
          <a:lstStyle/>
          <a:p>
            <a:pPr marL="0" indent="0" algn="l">
              <a:lnSpc>
                <a:spcPts val="1900"/>
              </a:lnSpc>
              <a:spcBef>
                <a:spcPts val="400"/>
              </a:spcBef>
              <a:buClr>
                <a:schemeClr val="accent1"/>
              </a:buClr>
              <a:buSzPct val="120000"/>
              <a:buFont typeface="Zapf Dingbats"/>
              <a:buNone/>
            </a:pPr>
            <a:fld id="{001570A5-F08B-4A34-8FD6-BAA8DC983D24}" type="datetime1">
              <a:rPr lang="en-US" sz="1000" smtClean="0">
                <a:solidFill>
                  <a:schemeClr val="accent3"/>
                </a:solidFill>
              </a:rPr>
              <a:t>8/27/2024</a:t>
            </a:fld>
            <a:endParaRPr lang="en-US" sz="1000" dirty="0">
              <a:solidFill>
                <a:schemeClr val="accent3"/>
              </a:solidFill>
            </a:endParaRPr>
          </a:p>
        </p:txBody>
      </p:sp>
      <p:pic>
        <p:nvPicPr>
          <p:cNvPr id="2" name="Grafik 1">
            <a:extLst>
              <a:ext uri="{FF2B5EF4-FFF2-40B4-BE49-F238E27FC236}">
                <a16:creationId xmlns:a16="http://schemas.microsoft.com/office/drawing/2014/main" id="{41D63DE6-8AE9-5E70-5A0A-033738C005C4}"/>
              </a:ext>
            </a:extLst>
          </p:cNvPr>
          <p:cNvPicPr>
            <a:picLocks noChangeAspect="1"/>
          </p:cNvPicPr>
          <p:nvPr userDrawn="1"/>
        </p:nvPicPr>
        <p:blipFill>
          <a:blip r:embed="rId38">
            <a:extLst>
              <a:ext uri="{96DAC541-7B7A-43D3-8B79-37D633B846F1}">
                <asvg:svgBlip xmlns:asvg="http://schemas.microsoft.com/office/drawing/2016/SVG/main" r:embed="rId39"/>
              </a:ext>
            </a:extLst>
          </a:blip>
          <a:srcRect/>
          <a:stretch/>
        </p:blipFill>
        <p:spPr>
          <a:xfrm>
            <a:off x="10085151" y="6402077"/>
            <a:ext cx="1773474" cy="229508"/>
          </a:xfrm>
          <a:prstGeom prst="rect">
            <a:avLst/>
          </a:prstGeom>
        </p:spPr>
      </p:pic>
    </p:spTree>
    <p:extLst>
      <p:ext uri="{BB962C8B-B14F-4D97-AF65-F5344CB8AC3E}">
        <p14:creationId xmlns:p14="http://schemas.microsoft.com/office/powerpoint/2010/main" val="1824642157"/>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948" r:id="rId3"/>
    <p:sldLayoutId id="2147483949" r:id="rId4"/>
    <p:sldLayoutId id="2147483898" r:id="rId5"/>
    <p:sldLayoutId id="2147483899" r:id="rId6"/>
    <p:sldLayoutId id="2147483964" r:id="rId7"/>
    <p:sldLayoutId id="2147483900" r:id="rId8"/>
    <p:sldLayoutId id="2147483901" r:id="rId9"/>
    <p:sldLayoutId id="2147483902" r:id="rId10"/>
    <p:sldLayoutId id="2147483903" r:id="rId11"/>
    <p:sldLayoutId id="2147483904" r:id="rId12"/>
    <p:sldLayoutId id="2147483957" r:id="rId13"/>
    <p:sldLayoutId id="2147483905" r:id="rId14"/>
    <p:sldLayoutId id="2147483906" r:id="rId15"/>
    <p:sldLayoutId id="2147483907" r:id="rId16"/>
    <p:sldLayoutId id="2147483908" r:id="rId17"/>
    <p:sldLayoutId id="2147483909" r:id="rId18"/>
    <p:sldLayoutId id="2147483910" r:id="rId19"/>
    <p:sldLayoutId id="2147483956" r:id="rId20"/>
    <p:sldLayoutId id="2147483911" r:id="rId21"/>
    <p:sldLayoutId id="2147483912" r:id="rId22"/>
    <p:sldLayoutId id="2147483974" r:id="rId23"/>
    <p:sldLayoutId id="2147483975" r:id="rId24"/>
    <p:sldLayoutId id="2147483976" r:id="rId25"/>
    <p:sldLayoutId id="2147483977" r:id="rId26"/>
    <p:sldLayoutId id="2147483933" r:id="rId27"/>
    <p:sldLayoutId id="2147483934" r:id="rId28"/>
    <p:sldLayoutId id="2147483935" r:id="rId29"/>
    <p:sldLayoutId id="2147483936" r:id="rId30"/>
    <p:sldLayoutId id="2147483954" r:id="rId31"/>
    <p:sldLayoutId id="2147483955" r:id="rId32"/>
  </p:sldLayoutIdLst>
  <p:hf sldNum="0" hdr="0"/>
  <p:txStyles>
    <p:titleStyle>
      <a:lvl1pPr algn="l" defTabSz="914400" rtl="0" eaLnBrk="1" latinLnBrk="0" hangingPunct="1">
        <a:lnSpc>
          <a:spcPts val="3300"/>
        </a:lnSpc>
        <a:spcBef>
          <a:spcPct val="0"/>
        </a:spcBef>
        <a:buNone/>
        <a:defRPr sz="2400" b="1" i="0" kern="1200">
          <a:solidFill>
            <a:schemeClr val="accent2"/>
          </a:solidFill>
          <a:latin typeface="+mj-lt"/>
          <a:ea typeface="+mj-ea"/>
          <a:cs typeface="Arial" panose="020B0604020202020204" pitchFamily="34" charset="0"/>
        </a:defRPr>
      </a:lvl1pPr>
    </p:titleStyle>
    <p:bodyStyle>
      <a:lvl1pPr marL="180000" indent="-180000" algn="l" defTabSz="914400" rtl="0" eaLnBrk="1" latinLnBrk="0" hangingPunct="1">
        <a:lnSpc>
          <a:spcPct val="100000"/>
        </a:lnSpc>
        <a:spcBef>
          <a:spcPts val="400"/>
        </a:spcBef>
        <a:buClr>
          <a:srgbClr val="FE6B00"/>
        </a:buClr>
        <a:buSzPct val="120000"/>
        <a:buFont typeface="Zapf Dingbats"/>
        <a:buChar char="❯"/>
        <a:defRPr sz="1400" b="0" i="0" kern="1200">
          <a:solidFill>
            <a:schemeClr val="tx1"/>
          </a:solidFill>
          <a:latin typeface="+mn-lt"/>
          <a:ea typeface="+mn-ea"/>
          <a:cs typeface="Arial" panose="020B0604020202020204" pitchFamily="34" charset="0"/>
        </a:defRPr>
      </a:lvl1pPr>
      <a:lvl2pPr marL="360000" indent="-180000" algn="l" defTabSz="914400" rtl="0" eaLnBrk="1" latinLnBrk="0" hangingPunct="1">
        <a:lnSpc>
          <a:spcPct val="100000"/>
        </a:lnSpc>
        <a:spcBef>
          <a:spcPts val="400"/>
        </a:spcBef>
        <a:buClr>
          <a:srgbClr val="FE6B00"/>
        </a:buClr>
        <a:buSzPct val="100000"/>
        <a:buFont typeface="Zapf Dingbats"/>
        <a:buChar char="❯"/>
        <a:defRPr sz="1400" b="0" i="0" kern="1200">
          <a:solidFill>
            <a:schemeClr val="tx1"/>
          </a:solidFill>
          <a:latin typeface="+mn-lt"/>
          <a:ea typeface="+mn-ea"/>
          <a:cs typeface="Arial" panose="020B0604020202020204" pitchFamily="34" charset="0"/>
        </a:defRPr>
      </a:lvl2pPr>
      <a:lvl3pPr marL="540000" indent="-180000" algn="l" defTabSz="914400" rtl="0" eaLnBrk="1" latinLnBrk="0" hangingPunct="1">
        <a:lnSpc>
          <a:spcPct val="100000"/>
        </a:lnSpc>
        <a:spcBef>
          <a:spcPts val="400"/>
        </a:spcBef>
        <a:buClr>
          <a:srgbClr val="FFB259"/>
        </a:buClr>
        <a:buSzPct val="100000"/>
        <a:buFont typeface="Zapf Dingbats"/>
        <a:buChar char="❯"/>
        <a:defRPr sz="1300" b="0" i="0" kern="1200">
          <a:solidFill>
            <a:schemeClr val="tx1"/>
          </a:solidFill>
          <a:latin typeface="+mn-lt"/>
          <a:ea typeface="+mn-ea"/>
          <a:cs typeface="Arial" panose="020B0604020202020204" pitchFamily="34" charset="0"/>
        </a:defRPr>
      </a:lvl3pPr>
      <a:lvl4pPr marL="720000" indent="-180000" algn="l" defTabSz="914400" rtl="0" eaLnBrk="1" latinLnBrk="0" hangingPunct="1">
        <a:lnSpc>
          <a:spcPct val="100000"/>
        </a:lnSpc>
        <a:spcBef>
          <a:spcPts val="400"/>
        </a:spcBef>
        <a:buClr>
          <a:srgbClr val="FFB259"/>
        </a:buClr>
        <a:buSzPct val="100000"/>
        <a:buFont typeface="Zapf Dingbats"/>
        <a:buChar char="❯"/>
        <a:defRPr sz="1200" b="0" i="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100000"/>
        </a:lnSpc>
        <a:spcBef>
          <a:spcPts val="400"/>
        </a:spcBef>
        <a:buClr>
          <a:srgbClr val="FFB259"/>
        </a:buClr>
        <a:buSzPct val="100000"/>
        <a:buFont typeface="Zapf Dingbats"/>
        <a:buChar char="❯"/>
        <a:defRPr sz="12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68">
          <p15:clr>
            <a:srgbClr val="A4A3A4"/>
          </p15:clr>
        </p15:guide>
        <p15:guide id="3" pos="211">
          <p15:clr>
            <a:srgbClr val="A4A3A4"/>
          </p15:clr>
        </p15:guide>
        <p15:guide id="4" pos="937">
          <p15:clr>
            <a:srgbClr val="F26B43"/>
          </p15:clr>
        </p15:guide>
        <p15:guide id="5" orient="horz" pos="142">
          <p15:clr>
            <a:srgbClr val="A4A3A4"/>
          </p15:clr>
        </p15:guide>
        <p15:guide id="6" orient="horz" pos="4178">
          <p15:clr>
            <a:srgbClr val="5ACBF0"/>
          </p15:clr>
        </p15:guide>
        <p15:guide id="7" pos="7469">
          <p15:clr>
            <a:srgbClr val="F26B43"/>
          </p15:clr>
        </p15:guide>
        <p15:guide id="8" pos="6743">
          <p15:clr>
            <a:srgbClr val="A4A3A4"/>
          </p15:clr>
        </p15:guide>
        <p15:guide id="9" pos="6017">
          <p15:clr>
            <a:srgbClr val="A4A3A4"/>
          </p15:clr>
        </p15:guide>
        <p15:guide id="10" pos="5292">
          <p15:clr>
            <a:srgbClr val="A4A3A4"/>
          </p15:clr>
        </p15:guide>
        <p15:guide id="11" pos="4566">
          <p15:clr>
            <a:srgbClr val="A4A3A4"/>
          </p15:clr>
        </p15:guide>
        <p15:guide id="12" orient="horz" pos="2976">
          <p15:clr>
            <a:srgbClr val="A4A3A4"/>
          </p15:clr>
        </p15:guide>
        <p15:guide id="13" pos="2389">
          <p15:clr>
            <a:srgbClr val="A4A3A4"/>
          </p15:clr>
        </p15:guide>
        <p15:guide id="14" pos="3114">
          <p15:clr>
            <a:srgbClr val="A4A3A4"/>
          </p15:clr>
        </p15:guide>
        <p15:guide id="15" pos="1663">
          <p15:clr>
            <a:srgbClr val="A4A3A4"/>
          </p15:clr>
        </p15:guide>
        <p15:guide id="16" orient="horz" pos="4020">
          <p15:clr>
            <a:srgbClr val="5ACBF0"/>
          </p15:clr>
        </p15:guide>
        <p15:guide id="17" orient="horz" pos="3385">
          <p15:clr>
            <a:srgbClr val="A4A3A4"/>
          </p15:clr>
        </p15:guide>
        <p15:guide id="18" orient="horz" pos="3793">
          <p15:clr>
            <a:srgbClr val="F26B43"/>
          </p15:clr>
        </p15:guide>
        <p15:guide id="19" orient="horz" pos="1774">
          <p15:clr>
            <a:srgbClr val="A4A3A4"/>
          </p15:clr>
        </p15:guide>
        <p15:guide id="20" orient="horz" pos="1344">
          <p15:clr>
            <a:srgbClr val="A4A3A4"/>
          </p15:clr>
        </p15:guide>
        <p15:guide id="21" orient="horz" pos="935">
          <p15:clr>
            <a:srgbClr val="A4A3A4"/>
          </p15:clr>
        </p15:guide>
        <p15:guide id="22" orient="horz" pos="527">
          <p15:clr>
            <a:srgbClr val="A4A3A4"/>
          </p15:clr>
        </p15:guide>
        <p15:guide id="25" orient="horz" pos="3906">
          <p15:clr>
            <a:srgbClr val="5ACBF0"/>
          </p15:clr>
        </p15:guide>
        <p15:guide id="26" orient="horz" pos="1139">
          <p15:clr>
            <a:srgbClr val="F26B43"/>
          </p15:clr>
        </p15:guide>
        <p15:guide id="27" orient="horz" pos="2260">
          <p15:clr>
            <a:srgbClr val="A4A3A4"/>
          </p15:clr>
        </p15:guide>
        <p15:guide id="28" pos="3840"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53D7F6-A05B-4460-B61F-ECBDA67270F6}"/>
              </a:ext>
            </a:extLst>
          </p:cNvPr>
          <p:cNvSpPr>
            <a:spLocks noGrp="1"/>
          </p:cNvSpPr>
          <p:nvPr>
            <p:ph type="body" sz="quarter" idx="10"/>
          </p:nvPr>
        </p:nvSpPr>
        <p:spPr/>
        <p:txBody>
          <a:bodyPr/>
          <a:lstStyle/>
          <a:p>
            <a:r>
              <a:rPr lang="en-US" dirty="0"/>
              <a:t>4flow software</a:t>
            </a:r>
          </a:p>
        </p:txBody>
      </p:sp>
      <p:sp>
        <p:nvSpPr>
          <p:cNvPr id="3" name="Text Placeholder 2">
            <a:extLst>
              <a:ext uri="{FF2B5EF4-FFF2-40B4-BE49-F238E27FC236}">
                <a16:creationId xmlns:a16="http://schemas.microsoft.com/office/drawing/2014/main" id="{29773276-2724-45B9-9C0A-E2A3B30FEA9B}"/>
              </a:ext>
            </a:extLst>
          </p:cNvPr>
          <p:cNvSpPr>
            <a:spLocks noGrp="1"/>
          </p:cNvSpPr>
          <p:nvPr>
            <p:ph type="body" sz="quarter" idx="11"/>
          </p:nvPr>
        </p:nvSpPr>
        <p:spPr/>
        <p:txBody>
          <a:bodyPr/>
          <a:lstStyle/>
          <a:p>
            <a:r>
              <a:rPr lang="en-US" dirty="0"/>
              <a:t>Practical task</a:t>
            </a:r>
          </a:p>
        </p:txBody>
      </p:sp>
      <p:sp>
        <p:nvSpPr>
          <p:cNvPr id="4" name="Text Placeholder 3">
            <a:extLst>
              <a:ext uri="{FF2B5EF4-FFF2-40B4-BE49-F238E27FC236}">
                <a16:creationId xmlns:a16="http://schemas.microsoft.com/office/drawing/2014/main" id="{BA5403E1-851C-4CAC-A03A-41B87C41945C}"/>
              </a:ext>
            </a:extLst>
          </p:cNvPr>
          <p:cNvSpPr>
            <a:spLocks noGrp="1"/>
          </p:cNvSpPr>
          <p:nvPr>
            <p:ph type="body" sz="quarter" idx="12"/>
          </p:nvPr>
        </p:nvSpPr>
        <p:spPr/>
        <p:txBody>
          <a:bodyPr/>
          <a:lstStyle/>
          <a:p>
            <a:r>
              <a:rPr lang="en-US" dirty="0"/>
              <a:t>Senior Software Developer</a:t>
            </a:r>
          </a:p>
        </p:txBody>
      </p:sp>
    </p:spTree>
    <p:extLst>
      <p:ext uri="{BB962C8B-B14F-4D97-AF65-F5344CB8AC3E}">
        <p14:creationId xmlns:p14="http://schemas.microsoft.com/office/powerpoint/2010/main" val="142431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71083-1C0F-61AF-CE56-4C680020B113}"/>
              </a:ext>
            </a:extLst>
          </p:cNvPr>
          <p:cNvSpPr>
            <a:spLocks noGrp="1"/>
          </p:cNvSpPr>
          <p:nvPr>
            <p:ph type="title"/>
          </p:nvPr>
        </p:nvSpPr>
        <p:spPr/>
        <p:txBody>
          <a:bodyPr/>
          <a:lstStyle/>
          <a:p>
            <a:r>
              <a:rPr lang="de-DE" dirty="0" err="1"/>
              <a:t>Practical</a:t>
            </a:r>
            <a:r>
              <a:rPr lang="de-DE" dirty="0"/>
              <a:t> </a:t>
            </a:r>
            <a:r>
              <a:rPr lang="de-DE" dirty="0" err="1"/>
              <a:t>exercise</a:t>
            </a:r>
            <a:endParaRPr lang="de-DE" dirty="0"/>
          </a:p>
        </p:txBody>
      </p:sp>
      <p:sp>
        <p:nvSpPr>
          <p:cNvPr id="3" name="Textplatzhalter 2">
            <a:extLst>
              <a:ext uri="{FF2B5EF4-FFF2-40B4-BE49-F238E27FC236}">
                <a16:creationId xmlns:a16="http://schemas.microsoft.com/office/drawing/2014/main" id="{AAAD970A-2A83-E442-CDA8-0D4B6E5E87DD}"/>
              </a:ext>
            </a:extLst>
          </p:cNvPr>
          <p:cNvSpPr>
            <a:spLocks noGrp="1"/>
          </p:cNvSpPr>
          <p:nvPr>
            <p:ph type="body" sz="quarter" idx="13"/>
          </p:nvPr>
        </p:nvSpPr>
        <p:spPr/>
        <p:txBody>
          <a:bodyPr/>
          <a:lstStyle/>
          <a:p>
            <a:pPr marL="0" indent="0">
              <a:buNone/>
            </a:pPr>
            <a:r>
              <a:rPr lang="en-US" sz="1100" b="0" i="0" u="none" strike="noStrike" baseline="0" dirty="0">
                <a:solidFill>
                  <a:srgbClr val="000000"/>
                </a:solidFill>
                <a:latin typeface="Arial" panose="020B0604020202020204" pitchFamily="34" charset="0"/>
              </a:rPr>
              <a:t>A transportation provider uses a specialized container to transport goods: </a:t>
            </a:r>
          </a:p>
          <a:p>
            <a:r>
              <a:rPr lang="en-US" sz="1100" b="1" i="0" u="none" strike="noStrike" baseline="0" dirty="0">
                <a:solidFill>
                  <a:srgbClr val="000000"/>
                </a:solidFill>
                <a:latin typeface="Arial" panose="020B0604020202020204" pitchFamily="34" charset="0"/>
              </a:rPr>
              <a:t>The specialized container </a:t>
            </a:r>
            <a:r>
              <a:rPr lang="en-US" sz="1100" b="0" i="0" u="none" strike="noStrike" baseline="0" dirty="0">
                <a:solidFill>
                  <a:srgbClr val="000000"/>
                </a:solidFill>
                <a:latin typeface="Arial" panose="020B0604020202020204" pitchFamily="34" charset="0"/>
              </a:rPr>
              <a:t>can accept a variety of goods up to its maximum allowable gross load weight and has the additional limitation that it can only be loaded from one end. As a result, goods must be unloaded in reverse order. </a:t>
            </a:r>
          </a:p>
          <a:p>
            <a:endParaRPr lang="de-DE" sz="1100" b="0" i="0" u="none" strike="noStrike" baseline="0" dirty="0">
              <a:solidFill>
                <a:srgbClr val="000000"/>
              </a:solidFill>
              <a:latin typeface="Arial" panose="020B0604020202020204" pitchFamily="34" charset="0"/>
            </a:endParaRPr>
          </a:p>
          <a:p>
            <a:pPr marL="0" indent="0">
              <a:buNone/>
            </a:pPr>
            <a:r>
              <a:rPr lang="en-US" sz="1100" b="0" i="0" u="none" strike="noStrike" baseline="0" dirty="0">
                <a:solidFill>
                  <a:srgbClr val="000000"/>
                </a:solidFill>
                <a:latin typeface="Arial" panose="020B0604020202020204" pitchFamily="34" charset="0"/>
              </a:rPr>
              <a:t>Please draft a model that reproduces the system specified above, and then implement it in Java. The model needs to feature the ability to load and unload the container with goods in its API. Goods must be loaded a single unit at a time; the same applies to unloading. The model must also be able to determine the following key figures: </a:t>
            </a:r>
          </a:p>
          <a:p>
            <a:r>
              <a:rPr lang="en-US" sz="1100" b="0" i="0" u="none" strike="noStrike" baseline="0" dirty="0">
                <a:solidFill>
                  <a:srgbClr val="000000"/>
                </a:solidFill>
                <a:latin typeface="Arial" panose="020B0604020202020204" pitchFamily="34" charset="0"/>
              </a:rPr>
              <a:t>the transported weight of all goods in any given container </a:t>
            </a:r>
          </a:p>
          <a:p>
            <a:r>
              <a:rPr lang="en-US" sz="1100" b="0" i="0" u="none" strike="noStrike" baseline="0" dirty="0">
                <a:solidFill>
                  <a:srgbClr val="000000"/>
                </a:solidFill>
                <a:latin typeface="Arial" panose="020B0604020202020204" pitchFamily="34" charset="0"/>
              </a:rPr>
              <a:t>the good with the highest price in any given container </a:t>
            </a:r>
          </a:p>
          <a:p>
            <a:endParaRPr lang="de-DE" sz="1100" b="0" i="0" u="none" strike="noStrike" baseline="0" dirty="0">
              <a:solidFill>
                <a:srgbClr val="000000"/>
              </a:solidFill>
              <a:latin typeface="Arial" panose="020B0604020202020204" pitchFamily="34" charset="0"/>
            </a:endParaRPr>
          </a:p>
          <a:p>
            <a:pPr marL="0" indent="0">
              <a:buNone/>
            </a:pPr>
            <a:r>
              <a:rPr lang="en-US" sz="1100" b="0" i="0" u="none" strike="noStrike" baseline="0" dirty="0">
                <a:solidFill>
                  <a:srgbClr val="000000"/>
                </a:solidFill>
                <a:latin typeface="Arial" panose="020B0604020202020204" pitchFamily="34" charset="0"/>
              </a:rPr>
              <a:t>Adding or removing a good to/from the container should be executed in a timely and efficient fashion. </a:t>
            </a:r>
          </a:p>
          <a:p>
            <a:pPr marL="0" indent="0">
              <a:buNone/>
            </a:pPr>
            <a:endParaRPr lang="en-US" sz="1100" dirty="0">
              <a:solidFill>
                <a:srgbClr val="000000"/>
              </a:solidFill>
              <a:latin typeface="Arial" panose="020B0604020202020204" pitchFamily="34" charset="0"/>
            </a:endParaRPr>
          </a:p>
          <a:p>
            <a:pPr marL="0" indent="0">
              <a:buNone/>
            </a:pPr>
            <a:endParaRPr lang="en-US" sz="1100" b="0" i="0" u="none" strike="noStrike" baseline="0" dirty="0">
              <a:solidFill>
                <a:srgbClr val="000000"/>
              </a:solidFill>
              <a:latin typeface="Arial" panose="020B0604020202020204" pitchFamily="34" charset="0"/>
            </a:endParaRPr>
          </a:p>
          <a:p>
            <a:pPr marL="0" indent="0">
              <a:buNone/>
            </a:pPr>
            <a:r>
              <a:rPr lang="en-US" sz="1100" b="1" dirty="0">
                <a:solidFill>
                  <a:srgbClr val="000000"/>
                </a:solidFill>
                <a:latin typeface="Arial" panose="020B0604020202020204" pitchFamily="34" charset="0"/>
              </a:rPr>
              <a:t>Demonstrate and explain your solution with the aid of your source code and other textual or visual means of your choice.</a:t>
            </a:r>
            <a:endParaRPr lang="de-DE" sz="1100"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27370364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5wHDxZO4Ducr1cLqRmbhU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KPShUgaWcejE9W.aBK3YC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k8GX4_FFi9j1EBIe7KXo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5k8GX4_FFi9j1EBIe7KXo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5k8GX4_FFi9j1EBIe7KXo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YBh_2natQ0U0_tiuvn8ej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IAlCGVF1_AZZLj6bKs8so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qQ1CmY508qwcE8GwGo3Ag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Flf_JpXisjz9q9eW.YO63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NrQgf4MNW0BufhgM4VqOF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NrQgf4MNW0BufhgM4VqOF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vslI4XxH.TaXm9DGc9aQ1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O4t.4d68UP1ssc1b0P6k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5k8GX4_FFi9j1EBIe7KXo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4ORtef6y1hoRxxVfS0Qv.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LrQgh0pezA3wO4qn7ZI7y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gcA_cceAFUqZK7mv4rsI_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uOVIPBMHsNvQb.SYv2ZO3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uOVIPBMHsNvQb.SYv2ZO3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wAA9YV4boUaDEv1fk4yGM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sQS5XdjJDPgKmeQxRXTsD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r7b9baT0KZPrM957uKlKP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VUeGcDlRf6NJcW9THvdXW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YBh_2natQ0U0_tiuvn8ej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IAlCGVF1_AZZLj6bKs8so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qQ1CmY508qwcE8GwGo3Ag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Flf_JpXisjz9q9eW.YO63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rQgf4MNW0BufhgM4VqOF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NrQgf4MNW0BufhgM4VqOF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vslI4XxH.TaXm9DGc9aQ1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O4t.4d68UP1ssc1b0P6k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5wHDxZO4Ducr1cLqRmbhU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4ORtef6y1hoRxxVfS0Qv.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LrQgh0pezA3wO4qn7ZI7y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gcA_cceAFUqZK7mv4rsI_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uOVIPBMHsNvQb.SYv2ZO3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uOVIPBMHsNvQb.SYv2ZO3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wAA9YV4boUaDEv1fk4yGM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sQS5XdjJDPgKmeQxRXTsD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r7b9baT0KZPrM957uKlK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VUeGcDlRf6NJcW9THvdXW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5wHDxZO4Ducr1cLqRmbhU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KPShUgaWcejE9W.aBK3YC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5k8GX4_FFi9j1EBIe7KXo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5k8GX4_FFi9j1EBIe7KXo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YBh_2natQ0U0_tiuvn8ej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IAlCGVF1_AZZLj6bKs8so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qQ1CmY508qwcE8GwGo3Ag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Flf_JpXisjz9q9eW.YO63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NrQgf4MNW0BufhgM4VqOF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NrQgf4MNW0BufhgM4VqOF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vslI4XxH.TaXm9DGc9aQ1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O4t.4d68UP1ssc1b0P6k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4ORtef6y1hoRxxVfS0Qv.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LrQgh0pezA3wO4qn7ZI7y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gcA_cceAFUqZK7mv4rsI_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uOVIPBMHsNvQb.SYv2ZO3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uOVIPBMHsNvQb.SYv2ZO3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KPShUgaWcejE9W.aBK3YC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wAA9YV4boUaDEv1fk4yGM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sQS5XdjJDPgKmeQxRXTsD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r7b9baT0KZPrM957uKlKP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VUeGcDlRf6NJcW9THvdXW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4flow_Europe_EN_confidential_v6.1">
  <a:themeElements>
    <a:clrScheme name="4flow colors Europe">
      <a:dk1>
        <a:srgbClr val="000000"/>
      </a:dk1>
      <a:lt1>
        <a:srgbClr val="FFFFFF"/>
      </a:lt1>
      <a:dk2>
        <a:srgbClr val="003D52"/>
      </a:dk2>
      <a:lt2>
        <a:srgbClr val="FFFFFF"/>
      </a:lt2>
      <a:accent1>
        <a:srgbClr val="00C8ED"/>
      </a:accent1>
      <a:accent2>
        <a:srgbClr val="003D52"/>
      </a:accent2>
      <a:accent3>
        <a:srgbClr val="FF6B00"/>
      </a:accent3>
      <a:accent4>
        <a:srgbClr val="005F9C"/>
      </a:accent4>
      <a:accent5>
        <a:srgbClr val="D7CF00"/>
      </a:accent5>
      <a:accent6>
        <a:srgbClr val="00B351"/>
      </a:accent6>
      <a:hlink>
        <a:srgbClr val="FF6A00"/>
      </a:hlink>
      <a:folHlink>
        <a:srgbClr val="00C8E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44000" tIns="144000" rIns="108000" bIns="108000" rtlCol="0" anchor="t" anchorCtr="0"/>
      <a:lstStyle>
        <a:defPPr marL="285750" indent="-285750" algn="l">
          <a:buClr>
            <a:schemeClr val="bg1"/>
          </a:buClr>
          <a:buFont typeface="Zapf Dingbats"/>
          <a:buChar cha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80000" indent="-180000" algn="l">
          <a:spcBef>
            <a:spcPts val="400"/>
          </a:spcBef>
          <a:buClr>
            <a:schemeClr val="accent3"/>
          </a:buClr>
          <a:buSzPct val="120000"/>
          <a:buFont typeface="Zapf Dingbats"/>
          <a:buChar char="❯"/>
          <a:defRPr sz="1400" dirty="0" err="1" smtClean="0">
            <a:solidFill>
              <a:srgbClr val="000000"/>
            </a:solidFill>
          </a:defRPr>
        </a:defPPr>
      </a:lstStyle>
    </a:txDef>
  </a:objectDefaults>
  <a:extraClrSchemeLst/>
  <a:extLst>
    <a:ext uri="{05A4C25C-085E-4340-85A3-A5531E510DB2}">
      <thm15:themeFamily xmlns:thm15="http://schemas.microsoft.com/office/thememl/2012/main" name="Präsentation6" id="{16720A66-FB19-4BF8-A083-EB83A6265A4B}" vid="{E61F7E4C-8A3C-4E6B-B600-14CDAFE934E0}"/>
    </a:ext>
  </a:extLst>
</a:theme>
</file>

<file path=ppt/theme/theme2.xml><?xml version="1.0" encoding="utf-8"?>
<a:theme xmlns:a="http://schemas.openxmlformats.org/drawingml/2006/main" name="4flow_Europe_EN_internal_v6">
  <a:themeElements>
    <a:clrScheme name="4flow colors Europe">
      <a:dk1>
        <a:srgbClr val="000000"/>
      </a:dk1>
      <a:lt1>
        <a:srgbClr val="FFFFFF"/>
      </a:lt1>
      <a:dk2>
        <a:srgbClr val="003D52"/>
      </a:dk2>
      <a:lt2>
        <a:srgbClr val="FFFFFF"/>
      </a:lt2>
      <a:accent1>
        <a:srgbClr val="00C8ED"/>
      </a:accent1>
      <a:accent2>
        <a:srgbClr val="003D52"/>
      </a:accent2>
      <a:accent3>
        <a:srgbClr val="FF6B00"/>
      </a:accent3>
      <a:accent4>
        <a:srgbClr val="005F9C"/>
      </a:accent4>
      <a:accent5>
        <a:srgbClr val="D7CF00"/>
      </a:accent5>
      <a:accent6>
        <a:srgbClr val="00B351"/>
      </a:accent6>
      <a:hlink>
        <a:srgbClr val="FF6A00"/>
      </a:hlink>
      <a:folHlink>
        <a:srgbClr val="00C8E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44000" tIns="144000" rIns="108000" bIns="108000" rtlCol="0" anchor="t" anchorCtr="0"/>
      <a:lstStyle>
        <a:defPPr marL="285750" indent="-285750" algn="l">
          <a:buClr>
            <a:schemeClr val="bg1"/>
          </a:buClr>
          <a:buFont typeface="Zapf Dingbats"/>
          <a:buChar cha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85750" indent="-285750" algn="l">
          <a:lnSpc>
            <a:spcPts val="1900"/>
          </a:lnSpc>
          <a:spcBef>
            <a:spcPts val="400"/>
          </a:spcBef>
          <a:buClr>
            <a:schemeClr val="accent3"/>
          </a:buClr>
          <a:buSzPct val="120000"/>
          <a:buFont typeface="Zapf Dingbats"/>
          <a:buChar char="❯"/>
          <a:defRPr sz="1450" dirty="0">
            <a:solidFill>
              <a:srgbClr val="000000"/>
            </a:solidFill>
          </a:defRPr>
        </a:defPPr>
      </a:lstStyle>
    </a:txDef>
  </a:objectDefaults>
  <a:extraClrSchemeLst/>
  <a:extLst>
    <a:ext uri="{05A4C25C-085E-4340-85A3-A5531E510DB2}">
      <thm15:themeFamily xmlns:thm15="http://schemas.microsoft.com/office/thememl/2012/main" name="Präsentation6" id="{16720A66-FB19-4BF8-A083-EB83A6265A4B}" vid="{2438B721-5006-40E2-9759-BEA6BF7C15CB}"/>
    </a:ext>
  </a:extLst>
</a:theme>
</file>

<file path=ppt/theme/theme3.xml><?xml version="1.0" encoding="utf-8"?>
<a:theme xmlns:a="http://schemas.openxmlformats.org/drawingml/2006/main" name="4flow_Europe_EN_public_v6">
  <a:themeElements>
    <a:clrScheme name="4flow colors Europe">
      <a:dk1>
        <a:srgbClr val="000000"/>
      </a:dk1>
      <a:lt1>
        <a:srgbClr val="FFFFFF"/>
      </a:lt1>
      <a:dk2>
        <a:srgbClr val="003D52"/>
      </a:dk2>
      <a:lt2>
        <a:srgbClr val="FFFFFF"/>
      </a:lt2>
      <a:accent1>
        <a:srgbClr val="00C8ED"/>
      </a:accent1>
      <a:accent2>
        <a:srgbClr val="003D52"/>
      </a:accent2>
      <a:accent3>
        <a:srgbClr val="FF6B00"/>
      </a:accent3>
      <a:accent4>
        <a:srgbClr val="005F9C"/>
      </a:accent4>
      <a:accent5>
        <a:srgbClr val="D7CF00"/>
      </a:accent5>
      <a:accent6>
        <a:srgbClr val="00B351"/>
      </a:accent6>
      <a:hlink>
        <a:srgbClr val="FF6A00"/>
      </a:hlink>
      <a:folHlink>
        <a:srgbClr val="00C8E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44000" tIns="144000" rIns="108000" bIns="108000" rtlCol="0" anchor="t" anchorCtr="0"/>
      <a:lstStyle>
        <a:defPPr marL="285750" indent="-285750" algn="l">
          <a:buClr>
            <a:schemeClr val="bg1"/>
          </a:buClr>
          <a:buFont typeface="Zapf Dingbats"/>
          <a:buChar cha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85750" indent="-285750" algn="l">
          <a:lnSpc>
            <a:spcPts val="1900"/>
          </a:lnSpc>
          <a:spcBef>
            <a:spcPts val="400"/>
          </a:spcBef>
          <a:buClr>
            <a:schemeClr val="accent3"/>
          </a:buClr>
          <a:buSzPct val="120000"/>
          <a:buFont typeface="Zapf Dingbats"/>
          <a:buChar char="❯"/>
          <a:defRPr sz="1450" dirty="0">
            <a:solidFill>
              <a:srgbClr val="000000"/>
            </a:solidFill>
          </a:defRPr>
        </a:defPPr>
      </a:lstStyle>
    </a:txDef>
  </a:objectDefaults>
  <a:extraClrSchemeLst/>
  <a:extLst>
    <a:ext uri="{05A4C25C-085E-4340-85A3-A5531E510DB2}">
      <thm15:themeFamily xmlns:thm15="http://schemas.microsoft.com/office/thememl/2012/main" name="Präsentation6" id="{16720A66-FB19-4BF8-A083-EB83A6265A4B}" vid="{F25FB0F0-C699-4545-94B8-E13866B5EB33}"/>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1AF4BF3ACB67C45B4DC7F145CE6DAFE" ma:contentTypeVersion="15" ma:contentTypeDescription="Ein neues Dokument erstellen." ma:contentTypeScope="" ma:versionID="4910180d64505f34447da0f1e0c6b61b">
  <xsd:schema xmlns:xsd="http://www.w3.org/2001/XMLSchema" xmlns:xs="http://www.w3.org/2001/XMLSchema" xmlns:p="http://schemas.microsoft.com/office/2006/metadata/properties" xmlns:ns1="http://schemas.microsoft.com/sharepoint/v3" xmlns:ns2="89e4b025-ea39-407d-943e-82be2408469a" xmlns:ns3="5f94e7ac-406d-43f9-b9e9-cb6e80c86530" targetNamespace="http://schemas.microsoft.com/office/2006/metadata/properties" ma:root="true" ma:fieldsID="7f40413f431df69165794b695fd47119" ns1:_="" ns2:_="" ns3:_="">
    <xsd:import namespace="http://schemas.microsoft.com/sharepoint/v3"/>
    <xsd:import namespace="89e4b025-ea39-407d-943e-82be2408469a"/>
    <xsd:import namespace="5f94e7ac-406d-43f9-b9e9-cb6e80c8653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1:_ip_UnifiedCompliancePolicyProperties" minOccurs="0"/>
                <xsd:element ref="ns1:_ip_UnifiedCompliancePolicyUIAction"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ften der einheitlichen Compliancerichtlinie" ma:hidden="true" ma:internalName="_ip_UnifiedCompliancePolicyProperties">
      <xsd:simpleType>
        <xsd:restriction base="dms:Note"/>
      </xsd:simpleType>
    </xsd:element>
    <xsd:element name="_ip_UnifiedCompliancePolicyUIAction" ma:index="19" nillable="true" ma:displayName="UI-Aktion der einheitlichen Compliancerichtlini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e4b025-ea39-407d-943e-82be240846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487f7a80-088e-4504-b7e3-5dc1a2e2faea"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94e7ac-406d-43f9-b9e9-cb6e80c8653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a63ffe7-2df2-4845-b249-468b79dbd681}" ma:internalName="TaxCatchAll" ma:showField="CatchAllData" ma:web="5f94e7ac-406d-43f9-b9e9-cb6e80c865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89e4b025-ea39-407d-943e-82be2408469a">
      <Terms xmlns="http://schemas.microsoft.com/office/infopath/2007/PartnerControls"/>
    </lcf76f155ced4ddcb4097134ff3c332f>
    <TaxCatchAll xmlns="5f94e7ac-406d-43f9-b9e9-cb6e80c86530">
      <Value>-1</Value>
    </TaxCatchAll>
    <_ip_UnifiedCompliancePolicyProperties xmlns="http://schemas.microsoft.com/sharepoint/v3" xsi:nil="true"/>
  </documentManagement>
</p:properties>
</file>

<file path=customXml/itemProps1.xml><?xml version="1.0" encoding="utf-8"?>
<ds:datastoreItem xmlns:ds="http://schemas.openxmlformats.org/officeDocument/2006/customXml" ds:itemID="{81CF7909-73D8-4473-94B7-FE3505B35C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9e4b025-ea39-407d-943e-82be2408469a"/>
    <ds:schemaRef ds:uri="5f94e7ac-406d-43f9-b9e9-cb6e80c865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387183-EB47-4A22-A385-887BE6F20430}">
  <ds:schemaRefs>
    <ds:schemaRef ds:uri="http://schemas.microsoft.com/sharepoint/v3/contenttype/forms"/>
  </ds:schemaRefs>
</ds:datastoreItem>
</file>

<file path=customXml/itemProps3.xml><?xml version="1.0" encoding="utf-8"?>
<ds:datastoreItem xmlns:ds="http://schemas.openxmlformats.org/officeDocument/2006/customXml" ds:itemID="{2CE11D88-4477-4689-B3AD-5F0C473C928E}">
  <ds:schemaRefs>
    <ds:schemaRef ds:uri="http://schemas.microsoft.com/office/2006/metadata/properties"/>
    <ds:schemaRef ds:uri="http://schemas.microsoft.com/office/infopath/2007/PartnerControls"/>
    <ds:schemaRef ds:uri="http://schemas.microsoft.com/sharepoint/v3"/>
    <ds:schemaRef ds:uri="89e4b025-ea39-407d-943e-82be2408469a"/>
    <ds:schemaRef ds:uri="5f94e7ac-406d-43f9-b9e9-cb6e80c86530"/>
  </ds:schemaRefs>
</ds:datastoreItem>
</file>

<file path=docProps/app.xml><?xml version="1.0" encoding="utf-8"?>
<Properties xmlns="http://schemas.openxmlformats.org/officeDocument/2006/extended-properties" xmlns:vt="http://schemas.openxmlformats.org/officeDocument/2006/docPropsVTypes">
  <Template>4flow_Europe_EN_v6.1.1</Template>
  <TotalTime>0</TotalTime>
  <Words>193</Words>
  <Application>Microsoft Office PowerPoint</Application>
  <PresentationFormat>Breitbild</PresentationFormat>
  <Paragraphs>15</Paragraphs>
  <Slides>2</Slides>
  <Notes>0</Notes>
  <HiddenSlides>0</HiddenSlides>
  <MMClips>0</MMClips>
  <ScaleCrop>false</ScaleCrop>
  <HeadingPairs>
    <vt:vector size="8" baseType="variant">
      <vt:variant>
        <vt:lpstr>Verwendete Schriftarten</vt:lpstr>
      </vt:variant>
      <vt:variant>
        <vt:i4>3</vt:i4>
      </vt:variant>
      <vt:variant>
        <vt:lpstr>Design</vt:lpstr>
      </vt:variant>
      <vt:variant>
        <vt:i4>3</vt:i4>
      </vt:variant>
      <vt:variant>
        <vt:lpstr>Eingebettete OLE-Server</vt:lpstr>
      </vt:variant>
      <vt:variant>
        <vt:i4>1</vt:i4>
      </vt:variant>
      <vt:variant>
        <vt:lpstr>Folientitel</vt:lpstr>
      </vt:variant>
      <vt:variant>
        <vt:i4>2</vt:i4>
      </vt:variant>
    </vt:vector>
  </HeadingPairs>
  <TitlesOfParts>
    <vt:vector size="9" baseType="lpstr">
      <vt:lpstr>Arial</vt:lpstr>
      <vt:lpstr>Calibri</vt:lpstr>
      <vt:lpstr>Zapf Dingbats</vt:lpstr>
      <vt:lpstr>4flow_Europe_EN_confidential_v6.1</vt:lpstr>
      <vt:lpstr>4flow_Europe_EN_internal_v6</vt:lpstr>
      <vt:lpstr>4flow_Europe_EN_public_v6</vt:lpstr>
      <vt:lpstr>think-cell Folie</vt:lpstr>
      <vt:lpstr>PowerPoint-Präsentation</vt:lpstr>
      <vt:lpstr>Practical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Imke Hesselbarth</dc:creator>
  <cp:lastModifiedBy>Imke Hesselbarth</cp:lastModifiedBy>
  <cp:revision>6</cp:revision>
  <dcterms:created xsi:type="dcterms:W3CDTF">2024-05-30T08:21:14Z</dcterms:created>
  <dcterms:modified xsi:type="dcterms:W3CDTF">2024-08-27T08:07:33Z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0x010100A1AF4BF3ACB67C45B4DC7F145CE6DAFE</vt:lpwstr>
  </property>
  <property fmtid="{D5CDD505-2E9C-101B-9397-08002B2CF9AE}" pid="3" name="k7590bd0824740e9b6ebe86fa3c6f6d1">
    <vt:lpwstr>Other|1d1ea624-8c9a-4838-b7f2-96264013c45d</vt:lpwstr>
  </property>
</Properties>
</file>