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61" r:id="rId3"/>
    <p:sldId id="257" r:id="rId4"/>
    <p:sldId id="260" r:id="rId5"/>
    <p:sldId id="259" r:id="rId6"/>
    <p:sldId id="262" r:id="rId7"/>
    <p:sldId id="264" r:id="rId8"/>
    <p:sldId id="270" r:id="rId9"/>
    <p:sldId id="267" r:id="rId10"/>
    <p:sldId id="268" r:id="rId11"/>
    <p:sldId id="269" r:id="rId12"/>
    <p:sldId id="276" r:id="rId13"/>
    <p:sldId id="277" r:id="rId14"/>
    <p:sldId id="278" r:id="rId15"/>
    <p:sldId id="272" r:id="rId16"/>
    <p:sldId id="273" r:id="rId17"/>
    <p:sldId id="280" r:id="rId18"/>
    <p:sldId id="274" r:id="rId19"/>
    <p:sldId id="275" r:id="rId20"/>
    <p:sldId id="27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p:cViewPr varScale="1">
        <p:scale>
          <a:sx n="83" d="100"/>
          <a:sy n="83" d="100"/>
        </p:scale>
        <p:origin x="-1440"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595E68-D613-4023-8196-54CC92C3340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7A46C49-4BEE-4EED-B003-83B782003562}">
      <dgm:prSet phldrT="[Text]"/>
      <dgm:spPr/>
      <dgm:t>
        <a:bodyPr/>
        <a:lstStyle/>
        <a:p>
          <a:r>
            <a:rPr lang="en-US" dirty="0" smtClean="0"/>
            <a:t>FACEBOOK</a:t>
          </a:r>
          <a:endParaRPr lang="en-US" dirty="0"/>
        </a:p>
      </dgm:t>
    </dgm:pt>
    <dgm:pt modelId="{FF088885-D44C-41F4-968C-2CEBCDF49D48}" type="parTrans" cxnId="{F7991E5B-729E-440D-A575-94915028C715}">
      <dgm:prSet/>
      <dgm:spPr/>
      <dgm:t>
        <a:bodyPr/>
        <a:lstStyle/>
        <a:p>
          <a:endParaRPr lang="en-US"/>
        </a:p>
      </dgm:t>
    </dgm:pt>
    <dgm:pt modelId="{0D40D7AC-D102-4386-8AF9-9B715A9497F2}" type="sibTrans" cxnId="{F7991E5B-729E-440D-A575-94915028C715}">
      <dgm:prSet/>
      <dgm:spPr/>
      <dgm:t>
        <a:bodyPr/>
        <a:lstStyle/>
        <a:p>
          <a:endParaRPr lang="en-US"/>
        </a:p>
      </dgm:t>
    </dgm:pt>
    <dgm:pt modelId="{2EAE0FA4-CF94-4609-8E83-B0EAAED180E5}">
      <dgm:prSet phldrT="[Text]"/>
      <dgm:spPr/>
      <dgm:t>
        <a:bodyPr/>
        <a:lstStyle/>
        <a:p>
          <a:r>
            <a:rPr lang="en-US" dirty="0" smtClean="0"/>
            <a:t>BANKING SYSTEM</a:t>
          </a:r>
          <a:endParaRPr lang="en-US" dirty="0"/>
        </a:p>
      </dgm:t>
    </dgm:pt>
    <dgm:pt modelId="{1A43B0DF-C381-4496-A88C-F43911C3AC6B}" type="parTrans" cxnId="{5724F244-4448-4F27-BD67-242365094D7E}">
      <dgm:prSet/>
      <dgm:spPr/>
      <dgm:t>
        <a:bodyPr/>
        <a:lstStyle/>
        <a:p>
          <a:endParaRPr lang="en-US"/>
        </a:p>
      </dgm:t>
    </dgm:pt>
    <dgm:pt modelId="{02188896-0A69-4A29-B53B-181CD87CF37F}" type="sibTrans" cxnId="{5724F244-4448-4F27-BD67-242365094D7E}">
      <dgm:prSet/>
      <dgm:spPr/>
      <dgm:t>
        <a:bodyPr/>
        <a:lstStyle/>
        <a:p>
          <a:endParaRPr lang="en-US"/>
        </a:p>
      </dgm:t>
    </dgm:pt>
    <dgm:pt modelId="{9FBE53A9-4584-4FF7-9BF5-2EFCACF44FBF}">
      <dgm:prSet phldrT="[Text]"/>
      <dgm:spPr/>
      <dgm:t>
        <a:bodyPr/>
        <a:lstStyle/>
        <a:p>
          <a:r>
            <a:rPr lang="en-US" dirty="0" smtClean="0"/>
            <a:t>BUSINESS ANALYST</a:t>
          </a:r>
          <a:endParaRPr lang="en-US" dirty="0"/>
        </a:p>
      </dgm:t>
    </dgm:pt>
    <dgm:pt modelId="{390405B2-159A-496F-AFCB-E89C1E35C5E9}" type="parTrans" cxnId="{7ADDD367-8350-4756-BF76-DEB475E5502C}">
      <dgm:prSet/>
      <dgm:spPr/>
      <dgm:t>
        <a:bodyPr/>
        <a:lstStyle/>
        <a:p>
          <a:endParaRPr lang="en-US"/>
        </a:p>
      </dgm:t>
    </dgm:pt>
    <dgm:pt modelId="{E32396FB-B276-44AB-B06F-9B22C753FA90}" type="sibTrans" cxnId="{7ADDD367-8350-4756-BF76-DEB475E5502C}">
      <dgm:prSet/>
      <dgm:spPr/>
      <dgm:t>
        <a:bodyPr/>
        <a:lstStyle/>
        <a:p>
          <a:endParaRPr lang="en-US"/>
        </a:p>
      </dgm:t>
    </dgm:pt>
    <dgm:pt modelId="{048B2DF0-CA0F-4D04-87E1-547B8EA1067A}">
      <dgm:prSet phldrT="[Text]"/>
      <dgm:spPr/>
      <dgm:t>
        <a:bodyPr/>
        <a:lstStyle/>
        <a:p>
          <a:r>
            <a:rPr lang="en-US" dirty="0" smtClean="0"/>
            <a:t>PROJECT MANAGER</a:t>
          </a:r>
          <a:endParaRPr lang="en-US" dirty="0"/>
        </a:p>
      </dgm:t>
    </dgm:pt>
    <dgm:pt modelId="{ED1123E8-2CD9-406F-BF45-EE0481470AB0}" type="parTrans" cxnId="{2AF356FA-B395-4F48-8C26-B9C673E0325F}">
      <dgm:prSet/>
      <dgm:spPr/>
      <dgm:t>
        <a:bodyPr/>
        <a:lstStyle/>
        <a:p>
          <a:endParaRPr lang="en-US"/>
        </a:p>
      </dgm:t>
    </dgm:pt>
    <dgm:pt modelId="{3814A744-656C-416B-B759-73CD7124F39D}" type="sibTrans" cxnId="{2AF356FA-B395-4F48-8C26-B9C673E0325F}">
      <dgm:prSet/>
      <dgm:spPr/>
      <dgm:t>
        <a:bodyPr/>
        <a:lstStyle/>
        <a:p>
          <a:endParaRPr lang="en-US"/>
        </a:p>
      </dgm:t>
    </dgm:pt>
    <dgm:pt modelId="{3A06D770-431B-4938-9213-6290FE3D287D}">
      <dgm:prSet phldrT="[Text]"/>
      <dgm:spPr/>
      <dgm:t>
        <a:bodyPr/>
        <a:lstStyle/>
        <a:p>
          <a:r>
            <a:rPr lang="en-US" dirty="0" smtClean="0"/>
            <a:t>PROGRAMMER</a:t>
          </a:r>
          <a:endParaRPr lang="en-US" dirty="0"/>
        </a:p>
      </dgm:t>
    </dgm:pt>
    <dgm:pt modelId="{945AF00C-37A1-4773-8586-44FBC1C5E5A3}" type="parTrans" cxnId="{31737E69-A00E-4740-9724-BF2106487413}">
      <dgm:prSet/>
      <dgm:spPr/>
      <dgm:t>
        <a:bodyPr/>
        <a:lstStyle/>
        <a:p>
          <a:endParaRPr lang="en-US"/>
        </a:p>
      </dgm:t>
    </dgm:pt>
    <dgm:pt modelId="{C47EF313-B61A-447F-9D86-77A2B3AD504A}" type="sibTrans" cxnId="{31737E69-A00E-4740-9724-BF2106487413}">
      <dgm:prSet/>
      <dgm:spPr/>
      <dgm:t>
        <a:bodyPr/>
        <a:lstStyle/>
        <a:p>
          <a:endParaRPr lang="en-US"/>
        </a:p>
      </dgm:t>
    </dgm:pt>
    <dgm:pt modelId="{DB20BC7F-8748-487E-8637-6453EDDF8D96}">
      <dgm:prSet phldrT="[Text]"/>
      <dgm:spPr/>
      <dgm:t>
        <a:bodyPr/>
        <a:lstStyle/>
        <a:p>
          <a:r>
            <a:rPr lang="en-US" dirty="0" smtClean="0"/>
            <a:t>DOMAIN SME</a:t>
          </a:r>
          <a:endParaRPr lang="en-US" dirty="0"/>
        </a:p>
      </dgm:t>
    </dgm:pt>
    <dgm:pt modelId="{7EB5DF88-5D2C-4F6D-895D-91C3622A5A60}" type="parTrans" cxnId="{68BF9447-DC96-4D64-BD16-FC587E686224}">
      <dgm:prSet/>
      <dgm:spPr/>
      <dgm:t>
        <a:bodyPr/>
        <a:lstStyle/>
        <a:p>
          <a:endParaRPr lang="en-US"/>
        </a:p>
      </dgm:t>
    </dgm:pt>
    <dgm:pt modelId="{A9141DBB-F8A2-4157-AEF8-D02B39BF2535}" type="sibTrans" cxnId="{68BF9447-DC96-4D64-BD16-FC587E686224}">
      <dgm:prSet/>
      <dgm:spPr/>
      <dgm:t>
        <a:bodyPr/>
        <a:lstStyle/>
        <a:p>
          <a:endParaRPr lang="en-US"/>
        </a:p>
      </dgm:t>
    </dgm:pt>
    <dgm:pt modelId="{A2E7DDD2-AB41-4336-A505-9BF85B01916B}">
      <dgm:prSet phldrT="[Text]"/>
      <dgm:spPr/>
      <dgm:t>
        <a:bodyPr/>
        <a:lstStyle/>
        <a:p>
          <a:r>
            <a:rPr lang="en-US" dirty="0" smtClean="0"/>
            <a:t>IMPLEMENTATION SME</a:t>
          </a:r>
          <a:endParaRPr lang="en-US" dirty="0"/>
        </a:p>
      </dgm:t>
    </dgm:pt>
    <dgm:pt modelId="{9B3FAE61-6918-4824-B253-7E8C25D2608D}" type="parTrans" cxnId="{53278EEB-D34C-4A16-AD94-6340C9F52804}">
      <dgm:prSet/>
      <dgm:spPr/>
      <dgm:t>
        <a:bodyPr/>
        <a:lstStyle/>
        <a:p>
          <a:endParaRPr lang="en-US"/>
        </a:p>
      </dgm:t>
    </dgm:pt>
    <dgm:pt modelId="{12F9DE15-4C06-43DD-A68F-A9ABD3C03876}" type="sibTrans" cxnId="{53278EEB-D34C-4A16-AD94-6340C9F52804}">
      <dgm:prSet/>
      <dgm:spPr/>
      <dgm:t>
        <a:bodyPr/>
        <a:lstStyle/>
        <a:p>
          <a:endParaRPr lang="en-US"/>
        </a:p>
      </dgm:t>
    </dgm:pt>
    <dgm:pt modelId="{C016128B-7655-43D6-B6C8-8351A2EC060D}">
      <dgm:prSet phldrT="[Text]"/>
      <dgm:spPr/>
      <dgm:t>
        <a:bodyPr/>
        <a:lstStyle/>
        <a:p>
          <a:r>
            <a:rPr lang="en-US" dirty="0" smtClean="0"/>
            <a:t>TESTER</a:t>
          </a:r>
          <a:endParaRPr lang="en-US" dirty="0"/>
        </a:p>
      </dgm:t>
    </dgm:pt>
    <dgm:pt modelId="{EB323796-FD77-4E94-AF60-BF1D504463B2}" type="parTrans" cxnId="{C6104729-C9B3-4955-8E74-23C3156E483C}">
      <dgm:prSet/>
      <dgm:spPr/>
      <dgm:t>
        <a:bodyPr/>
        <a:lstStyle/>
        <a:p>
          <a:endParaRPr lang="en-US"/>
        </a:p>
      </dgm:t>
    </dgm:pt>
    <dgm:pt modelId="{59A94B72-5074-4C00-ABC1-77D0FE209649}" type="sibTrans" cxnId="{C6104729-C9B3-4955-8E74-23C3156E483C}">
      <dgm:prSet/>
      <dgm:spPr/>
      <dgm:t>
        <a:bodyPr/>
        <a:lstStyle/>
        <a:p>
          <a:endParaRPr lang="en-US"/>
        </a:p>
      </dgm:t>
    </dgm:pt>
    <dgm:pt modelId="{4CAD52A5-5839-495A-B606-710516BB845F}">
      <dgm:prSet phldrT="[Text]"/>
      <dgm:spPr/>
      <dgm:t>
        <a:bodyPr/>
        <a:lstStyle/>
        <a:p>
          <a:r>
            <a:rPr lang="en-US" dirty="0" smtClean="0"/>
            <a:t>OPERATIONAL EXPERT</a:t>
          </a:r>
          <a:endParaRPr lang="en-US" dirty="0"/>
        </a:p>
      </dgm:t>
    </dgm:pt>
    <dgm:pt modelId="{7E8883ED-73E5-4D36-BD98-58E4D06A95AB}" type="parTrans" cxnId="{8096622B-672F-46F7-A16C-188AEBD83F72}">
      <dgm:prSet/>
      <dgm:spPr/>
      <dgm:t>
        <a:bodyPr/>
        <a:lstStyle/>
        <a:p>
          <a:endParaRPr lang="en-US"/>
        </a:p>
      </dgm:t>
    </dgm:pt>
    <dgm:pt modelId="{EE6B2232-8465-4883-98DF-C6BAB65E2D20}" type="sibTrans" cxnId="{8096622B-672F-46F7-A16C-188AEBD83F72}">
      <dgm:prSet/>
      <dgm:spPr/>
      <dgm:t>
        <a:bodyPr/>
        <a:lstStyle/>
        <a:p>
          <a:endParaRPr lang="en-US"/>
        </a:p>
      </dgm:t>
    </dgm:pt>
    <dgm:pt modelId="{8EFE1278-F286-41F9-93CC-B464EDC012BE}">
      <dgm:prSet phldrT="[Text]"/>
      <dgm:spPr/>
      <dgm:t>
        <a:bodyPr/>
        <a:lstStyle/>
        <a:p>
          <a:r>
            <a:rPr lang="en-US" dirty="0" smtClean="0"/>
            <a:t>WHATSAPP USERS</a:t>
          </a:r>
          <a:endParaRPr lang="en-US" dirty="0"/>
        </a:p>
      </dgm:t>
    </dgm:pt>
    <dgm:pt modelId="{A2F8849D-88E5-4F71-A73A-175B66B24114}" type="parTrans" cxnId="{EBF1E630-5EC7-4AEE-AFB4-35CE5A2CB863}">
      <dgm:prSet/>
      <dgm:spPr/>
      <dgm:t>
        <a:bodyPr/>
        <a:lstStyle/>
        <a:p>
          <a:endParaRPr lang="en-US"/>
        </a:p>
      </dgm:t>
    </dgm:pt>
    <dgm:pt modelId="{C131C7DD-238C-4F6E-A05E-5186D480DF63}" type="sibTrans" cxnId="{EBF1E630-5EC7-4AEE-AFB4-35CE5A2CB863}">
      <dgm:prSet/>
      <dgm:spPr/>
      <dgm:t>
        <a:bodyPr/>
        <a:lstStyle/>
        <a:p>
          <a:endParaRPr lang="en-US"/>
        </a:p>
      </dgm:t>
    </dgm:pt>
    <dgm:pt modelId="{3A347190-5750-49F5-A3C5-1FA378F176A6}" type="pres">
      <dgm:prSet presAssocID="{B9595E68-D613-4023-8196-54CC92C33402}" presName="diagram" presStyleCnt="0">
        <dgm:presLayoutVars>
          <dgm:dir/>
          <dgm:resizeHandles val="exact"/>
        </dgm:presLayoutVars>
      </dgm:prSet>
      <dgm:spPr/>
      <dgm:t>
        <a:bodyPr/>
        <a:lstStyle/>
        <a:p>
          <a:endParaRPr lang="en-US"/>
        </a:p>
      </dgm:t>
    </dgm:pt>
    <dgm:pt modelId="{F369BFD1-0299-4BF8-90BE-BD6E9269CC12}" type="pres">
      <dgm:prSet presAssocID="{8EFE1278-F286-41F9-93CC-B464EDC012BE}" presName="node" presStyleLbl="node1" presStyleIdx="0" presStyleCnt="10">
        <dgm:presLayoutVars>
          <dgm:bulletEnabled val="1"/>
        </dgm:presLayoutVars>
      </dgm:prSet>
      <dgm:spPr/>
      <dgm:t>
        <a:bodyPr/>
        <a:lstStyle/>
        <a:p>
          <a:endParaRPr lang="en-US"/>
        </a:p>
      </dgm:t>
    </dgm:pt>
    <dgm:pt modelId="{BB910460-938D-44D9-9942-F3C5AA916B36}" type="pres">
      <dgm:prSet presAssocID="{C131C7DD-238C-4F6E-A05E-5186D480DF63}" presName="sibTrans" presStyleCnt="0"/>
      <dgm:spPr/>
    </dgm:pt>
    <dgm:pt modelId="{7877530D-49FE-47A7-96A3-E8911A3F01F6}" type="pres">
      <dgm:prSet presAssocID="{27A46C49-4BEE-4EED-B003-83B782003562}" presName="node" presStyleLbl="node1" presStyleIdx="1" presStyleCnt="10">
        <dgm:presLayoutVars>
          <dgm:bulletEnabled val="1"/>
        </dgm:presLayoutVars>
      </dgm:prSet>
      <dgm:spPr/>
      <dgm:t>
        <a:bodyPr/>
        <a:lstStyle/>
        <a:p>
          <a:endParaRPr lang="en-US"/>
        </a:p>
      </dgm:t>
    </dgm:pt>
    <dgm:pt modelId="{7C3C0E28-3087-4BBF-8513-A1E176A9D181}" type="pres">
      <dgm:prSet presAssocID="{0D40D7AC-D102-4386-8AF9-9B715A9497F2}" presName="sibTrans" presStyleCnt="0"/>
      <dgm:spPr/>
    </dgm:pt>
    <dgm:pt modelId="{C6CCD6A0-295F-40D2-9B24-C377BD0FE3BB}" type="pres">
      <dgm:prSet presAssocID="{2EAE0FA4-CF94-4609-8E83-B0EAAED180E5}" presName="node" presStyleLbl="node1" presStyleIdx="2" presStyleCnt="10">
        <dgm:presLayoutVars>
          <dgm:bulletEnabled val="1"/>
        </dgm:presLayoutVars>
      </dgm:prSet>
      <dgm:spPr/>
      <dgm:t>
        <a:bodyPr/>
        <a:lstStyle/>
        <a:p>
          <a:endParaRPr lang="en-US"/>
        </a:p>
      </dgm:t>
    </dgm:pt>
    <dgm:pt modelId="{FB011018-038B-4104-8664-722F23FD292B}" type="pres">
      <dgm:prSet presAssocID="{02188896-0A69-4A29-B53B-181CD87CF37F}" presName="sibTrans" presStyleCnt="0"/>
      <dgm:spPr/>
    </dgm:pt>
    <dgm:pt modelId="{DAB74812-EA6C-4DFE-A32A-BF51980B3E92}" type="pres">
      <dgm:prSet presAssocID="{9FBE53A9-4584-4FF7-9BF5-2EFCACF44FBF}" presName="node" presStyleLbl="node1" presStyleIdx="3" presStyleCnt="10">
        <dgm:presLayoutVars>
          <dgm:bulletEnabled val="1"/>
        </dgm:presLayoutVars>
      </dgm:prSet>
      <dgm:spPr/>
      <dgm:t>
        <a:bodyPr/>
        <a:lstStyle/>
        <a:p>
          <a:endParaRPr lang="en-US"/>
        </a:p>
      </dgm:t>
    </dgm:pt>
    <dgm:pt modelId="{60CD826C-5C85-4B12-9007-7735C267ED06}" type="pres">
      <dgm:prSet presAssocID="{E32396FB-B276-44AB-B06F-9B22C753FA90}" presName="sibTrans" presStyleCnt="0"/>
      <dgm:spPr/>
    </dgm:pt>
    <dgm:pt modelId="{17316613-DBF1-4586-890E-AA4D96D1D86B}" type="pres">
      <dgm:prSet presAssocID="{048B2DF0-CA0F-4D04-87E1-547B8EA1067A}" presName="node" presStyleLbl="node1" presStyleIdx="4" presStyleCnt="10">
        <dgm:presLayoutVars>
          <dgm:bulletEnabled val="1"/>
        </dgm:presLayoutVars>
      </dgm:prSet>
      <dgm:spPr/>
      <dgm:t>
        <a:bodyPr/>
        <a:lstStyle/>
        <a:p>
          <a:endParaRPr lang="en-US"/>
        </a:p>
      </dgm:t>
    </dgm:pt>
    <dgm:pt modelId="{23E0836E-BDBB-4814-9959-288C841612BD}" type="pres">
      <dgm:prSet presAssocID="{3814A744-656C-416B-B759-73CD7124F39D}" presName="sibTrans" presStyleCnt="0"/>
      <dgm:spPr/>
    </dgm:pt>
    <dgm:pt modelId="{068EECEB-AD57-4A33-959C-8614BA8E0A09}" type="pres">
      <dgm:prSet presAssocID="{DB20BC7F-8748-487E-8637-6453EDDF8D96}" presName="node" presStyleLbl="node1" presStyleIdx="5" presStyleCnt="10">
        <dgm:presLayoutVars>
          <dgm:bulletEnabled val="1"/>
        </dgm:presLayoutVars>
      </dgm:prSet>
      <dgm:spPr/>
      <dgm:t>
        <a:bodyPr/>
        <a:lstStyle/>
        <a:p>
          <a:endParaRPr lang="en-US"/>
        </a:p>
      </dgm:t>
    </dgm:pt>
    <dgm:pt modelId="{804EFEB8-FE55-4FC2-BE4F-FE78E25910F8}" type="pres">
      <dgm:prSet presAssocID="{A9141DBB-F8A2-4157-AEF8-D02B39BF2535}" presName="sibTrans" presStyleCnt="0"/>
      <dgm:spPr/>
    </dgm:pt>
    <dgm:pt modelId="{A8AE07E7-9842-4F11-AD1A-724E11909D03}" type="pres">
      <dgm:prSet presAssocID="{A2E7DDD2-AB41-4336-A505-9BF85B01916B}" presName="node" presStyleLbl="node1" presStyleIdx="6" presStyleCnt="10">
        <dgm:presLayoutVars>
          <dgm:bulletEnabled val="1"/>
        </dgm:presLayoutVars>
      </dgm:prSet>
      <dgm:spPr/>
      <dgm:t>
        <a:bodyPr/>
        <a:lstStyle/>
        <a:p>
          <a:endParaRPr lang="en-US"/>
        </a:p>
      </dgm:t>
    </dgm:pt>
    <dgm:pt modelId="{5B42CD75-15E9-4CE3-B3DB-4502AD05C47D}" type="pres">
      <dgm:prSet presAssocID="{12F9DE15-4C06-43DD-A68F-A9ABD3C03876}" presName="sibTrans" presStyleCnt="0"/>
      <dgm:spPr/>
    </dgm:pt>
    <dgm:pt modelId="{9D3BBAA8-1F38-4C11-9A73-769E454E7B95}" type="pres">
      <dgm:prSet presAssocID="{C016128B-7655-43D6-B6C8-8351A2EC060D}" presName="node" presStyleLbl="node1" presStyleIdx="7" presStyleCnt="10">
        <dgm:presLayoutVars>
          <dgm:bulletEnabled val="1"/>
        </dgm:presLayoutVars>
      </dgm:prSet>
      <dgm:spPr/>
      <dgm:t>
        <a:bodyPr/>
        <a:lstStyle/>
        <a:p>
          <a:endParaRPr lang="en-US"/>
        </a:p>
      </dgm:t>
    </dgm:pt>
    <dgm:pt modelId="{A0834CCC-EB9E-4C99-9E9C-7440796E7943}" type="pres">
      <dgm:prSet presAssocID="{59A94B72-5074-4C00-ABC1-77D0FE209649}" presName="sibTrans" presStyleCnt="0"/>
      <dgm:spPr/>
    </dgm:pt>
    <dgm:pt modelId="{D1251ADE-7FE1-4AC3-908D-C7F71C0DACC0}" type="pres">
      <dgm:prSet presAssocID="{4CAD52A5-5839-495A-B606-710516BB845F}" presName="node" presStyleLbl="node1" presStyleIdx="8" presStyleCnt="10">
        <dgm:presLayoutVars>
          <dgm:bulletEnabled val="1"/>
        </dgm:presLayoutVars>
      </dgm:prSet>
      <dgm:spPr/>
      <dgm:t>
        <a:bodyPr/>
        <a:lstStyle/>
        <a:p>
          <a:endParaRPr lang="en-US"/>
        </a:p>
      </dgm:t>
    </dgm:pt>
    <dgm:pt modelId="{0BE6FADA-0660-4887-9574-42451959824F}" type="pres">
      <dgm:prSet presAssocID="{EE6B2232-8465-4883-98DF-C6BAB65E2D20}" presName="sibTrans" presStyleCnt="0"/>
      <dgm:spPr/>
    </dgm:pt>
    <dgm:pt modelId="{1D8FB767-F385-48D2-BD57-CF019757B3EF}" type="pres">
      <dgm:prSet presAssocID="{3A06D770-431B-4938-9213-6290FE3D287D}" presName="node" presStyleLbl="node1" presStyleIdx="9" presStyleCnt="10">
        <dgm:presLayoutVars>
          <dgm:bulletEnabled val="1"/>
        </dgm:presLayoutVars>
      </dgm:prSet>
      <dgm:spPr/>
      <dgm:t>
        <a:bodyPr/>
        <a:lstStyle/>
        <a:p>
          <a:endParaRPr lang="en-US"/>
        </a:p>
      </dgm:t>
    </dgm:pt>
  </dgm:ptLst>
  <dgm:cxnLst>
    <dgm:cxn modelId="{D81D8E85-2BF1-4701-AD8F-9221CA84153E}" type="presOf" srcId="{27A46C49-4BEE-4EED-B003-83B782003562}" destId="{7877530D-49FE-47A7-96A3-E8911A3F01F6}" srcOrd="0" destOrd="0" presId="urn:microsoft.com/office/officeart/2005/8/layout/default"/>
    <dgm:cxn modelId="{F7991E5B-729E-440D-A575-94915028C715}" srcId="{B9595E68-D613-4023-8196-54CC92C33402}" destId="{27A46C49-4BEE-4EED-B003-83B782003562}" srcOrd="1" destOrd="0" parTransId="{FF088885-D44C-41F4-968C-2CEBCDF49D48}" sibTransId="{0D40D7AC-D102-4386-8AF9-9B715A9497F2}"/>
    <dgm:cxn modelId="{C1A2CD3C-D777-4ED9-9929-F6020A150294}" type="presOf" srcId="{9FBE53A9-4584-4FF7-9BF5-2EFCACF44FBF}" destId="{DAB74812-EA6C-4DFE-A32A-BF51980B3E92}" srcOrd="0" destOrd="0" presId="urn:microsoft.com/office/officeart/2005/8/layout/default"/>
    <dgm:cxn modelId="{53278EEB-D34C-4A16-AD94-6340C9F52804}" srcId="{B9595E68-D613-4023-8196-54CC92C33402}" destId="{A2E7DDD2-AB41-4336-A505-9BF85B01916B}" srcOrd="6" destOrd="0" parTransId="{9B3FAE61-6918-4824-B253-7E8C25D2608D}" sibTransId="{12F9DE15-4C06-43DD-A68F-A9ABD3C03876}"/>
    <dgm:cxn modelId="{F405F8EE-3DFE-43D4-BC1E-D1DC9BF50250}" type="presOf" srcId="{4CAD52A5-5839-495A-B606-710516BB845F}" destId="{D1251ADE-7FE1-4AC3-908D-C7F71C0DACC0}" srcOrd="0" destOrd="0" presId="urn:microsoft.com/office/officeart/2005/8/layout/default"/>
    <dgm:cxn modelId="{ADC7862C-CE4F-4E7E-9BF7-72816CA678C6}" type="presOf" srcId="{A2E7DDD2-AB41-4336-A505-9BF85B01916B}" destId="{A8AE07E7-9842-4F11-AD1A-724E11909D03}" srcOrd="0" destOrd="0" presId="urn:microsoft.com/office/officeart/2005/8/layout/default"/>
    <dgm:cxn modelId="{EBF1E630-5EC7-4AEE-AFB4-35CE5A2CB863}" srcId="{B9595E68-D613-4023-8196-54CC92C33402}" destId="{8EFE1278-F286-41F9-93CC-B464EDC012BE}" srcOrd="0" destOrd="0" parTransId="{A2F8849D-88E5-4F71-A73A-175B66B24114}" sibTransId="{C131C7DD-238C-4F6E-A05E-5186D480DF63}"/>
    <dgm:cxn modelId="{31737E69-A00E-4740-9724-BF2106487413}" srcId="{B9595E68-D613-4023-8196-54CC92C33402}" destId="{3A06D770-431B-4938-9213-6290FE3D287D}" srcOrd="9" destOrd="0" parTransId="{945AF00C-37A1-4773-8586-44FBC1C5E5A3}" sibTransId="{C47EF313-B61A-447F-9D86-77A2B3AD504A}"/>
    <dgm:cxn modelId="{68BF9447-DC96-4D64-BD16-FC587E686224}" srcId="{B9595E68-D613-4023-8196-54CC92C33402}" destId="{DB20BC7F-8748-487E-8637-6453EDDF8D96}" srcOrd="5" destOrd="0" parTransId="{7EB5DF88-5D2C-4F6D-895D-91C3622A5A60}" sibTransId="{A9141DBB-F8A2-4157-AEF8-D02B39BF2535}"/>
    <dgm:cxn modelId="{D2AF8F72-CB13-4D31-8666-FADF9D4971B6}" type="presOf" srcId="{8EFE1278-F286-41F9-93CC-B464EDC012BE}" destId="{F369BFD1-0299-4BF8-90BE-BD6E9269CC12}" srcOrd="0" destOrd="0" presId="urn:microsoft.com/office/officeart/2005/8/layout/default"/>
    <dgm:cxn modelId="{C6104729-C9B3-4955-8E74-23C3156E483C}" srcId="{B9595E68-D613-4023-8196-54CC92C33402}" destId="{C016128B-7655-43D6-B6C8-8351A2EC060D}" srcOrd="7" destOrd="0" parTransId="{EB323796-FD77-4E94-AF60-BF1D504463B2}" sibTransId="{59A94B72-5074-4C00-ABC1-77D0FE209649}"/>
    <dgm:cxn modelId="{7ADDD367-8350-4756-BF76-DEB475E5502C}" srcId="{B9595E68-D613-4023-8196-54CC92C33402}" destId="{9FBE53A9-4584-4FF7-9BF5-2EFCACF44FBF}" srcOrd="3" destOrd="0" parTransId="{390405B2-159A-496F-AFCB-E89C1E35C5E9}" sibTransId="{E32396FB-B276-44AB-B06F-9B22C753FA90}"/>
    <dgm:cxn modelId="{C3079F41-73FE-474E-B810-B71719DAE49D}" type="presOf" srcId="{3A06D770-431B-4938-9213-6290FE3D287D}" destId="{1D8FB767-F385-48D2-BD57-CF019757B3EF}" srcOrd="0" destOrd="0" presId="urn:microsoft.com/office/officeart/2005/8/layout/default"/>
    <dgm:cxn modelId="{5724F244-4448-4F27-BD67-242365094D7E}" srcId="{B9595E68-D613-4023-8196-54CC92C33402}" destId="{2EAE0FA4-CF94-4609-8E83-B0EAAED180E5}" srcOrd="2" destOrd="0" parTransId="{1A43B0DF-C381-4496-A88C-F43911C3AC6B}" sibTransId="{02188896-0A69-4A29-B53B-181CD87CF37F}"/>
    <dgm:cxn modelId="{BB1B338A-C3BA-474B-AA0B-87DB15F0E9E9}" type="presOf" srcId="{B9595E68-D613-4023-8196-54CC92C33402}" destId="{3A347190-5750-49F5-A3C5-1FA378F176A6}" srcOrd="0" destOrd="0" presId="urn:microsoft.com/office/officeart/2005/8/layout/default"/>
    <dgm:cxn modelId="{8096622B-672F-46F7-A16C-188AEBD83F72}" srcId="{B9595E68-D613-4023-8196-54CC92C33402}" destId="{4CAD52A5-5839-495A-B606-710516BB845F}" srcOrd="8" destOrd="0" parTransId="{7E8883ED-73E5-4D36-BD98-58E4D06A95AB}" sibTransId="{EE6B2232-8465-4883-98DF-C6BAB65E2D20}"/>
    <dgm:cxn modelId="{81EA74B6-F05F-4299-A0DE-F344A03E7E3D}" type="presOf" srcId="{2EAE0FA4-CF94-4609-8E83-B0EAAED180E5}" destId="{C6CCD6A0-295F-40D2-9B24-C377BD0FE3BB}" srcOrd="0" destOrd="0" presId="urn:microsoft.com/office/officeart/2005/8/layout/default"/>
    <dgm:cxn modelId="{2AF356FA-B395-4F48-8C26-B9C673E0325F}" srcId="{B9595E68-D613-4023-8196-54CC92C33402}" destId="{048B2DF0-CA0F-4D04-87E1-547B8EA1067A}" srcOrd="4" destOrd="0" parTransId="{ED1123E8-2CD9-406F-BF45-EE0481470AB0}" sibTransId="{3814A744-656C-416B-B759-73CD7124F39D}"/>
    <dgm:cxn modelId="{339866A2-3825-417E-9277-DC64E8901A40}" type="presOf" srcId="{048B2DF0-CA0F-4D04-87E1-547B8EA1067A}" destId="{17316613-DBF1-4586-890E-AA4D96D1D86B}" srcOrd="0" destOrd="0" presId="urn:microsoft.com/office/officeart/2005/8/layout/default"/>
    <dgm:cxn modelId="{52CDD478-76AF-463B-9952-C4293BCD5F31}" type="presOf" srcId="{DB20BC7F-8748-487E-8637-6453EDDF8D96}" destId="{068EECEB-AD57-4A33-959C-8614BA8E0A09}" srcOrd="0" destOrd="0" presId="urn:microsoft.com/office/officeart/2005/8/layout/default"/>
    <dgm:cxn modelId="{5EE32148-1F34-41AB-AF25-71728D223B9E}" type="presOf" srcId="{C016128B-7655-43D6-B6C8-8351A2EC060D}" destId="{9D3BBAA8-1F38-4C11-9A73-769E454E7B95}" srcOrd="0" destOrd="0" presId="urn:microsoft.com/office/officeart/2005/8/layout/default"/>
    <dgm:cxn modelId="{7929DDE7-4F52-44A0-9BAA-C80AE080465D}" type="presParOf" srcId="{3A347190-5750-49F5-A3C5-1FA378F176A6}" destId="{F369BFD1-0299-4BF8-90BE-BD6E9269CC12}" srcOrd="0" destOrd="0" presId="urn:microsoft.com/office/officeart/2005/8/layout/default"/>
    <dgm:cxn modelId="{BB9916FD-350C-43B6-9EA1-8F59C9346BA3}" type="presParOf" srcId="{3A347190-5750-49F5-A3C5-1FA378F176A6}" destId="{BB910460-938D-44D9-9942-F3C5AA916B36}" srcOrd="1" destOrd="0" presId="urn:microsoft.com/office/officeart/2005/8/layout/default"/>
    <dgm:cxn modelId="{02738353-F9A0-4CC5-9A4E-4FE1D598BD29}" type="presParOf" srcId="{3A347190-5750-49F5-A3C5-1FA378F176A6}" destId="{7877530D-49FE-47A7-96A3-E8911A3F01F6}" srcOrd="2" destOrd="0" presId="urn:microsoft.com/office/officeart/2005/8/layout/default"/>
    <dgm:cxn modelId="{3C9B27B5-B44E-4A4B-A92F-7A135036F812}" type="presParOf" srcId="{3A347190-5750-49F5-A3C5-1FA378F176A6}" destId="{7C3C0E28-3087-4BBF-8513-A1E176A9D181}" srcOrd="3" destOrd="0" presId="urn:microsoft.com/office/officeart/2005/8/layout/default"/>
    <dgm:cxn modelId="{8D6786F5-3D53-4858-84B3-12A62DC96BAE}" type="presParOf" srcId="{3A347190-5750-49F5-A3C5-1FA378F176A6}" destId="{C6CCD6A0-295F-40D2-9B24-C377BD0FE3BB}" srcOrd="4" destOrd="0" presId="urn:microsoft.com/office/officeart/2005/8/layout/default"/>
    <dgm:cxn modelId="{09D882B1-7407-4E88-A863-2B1F83C63886}" type="presParOf" srcId="{3A347190-5750-49F5-A3C5-1FA378F176A6}" destId="{FB011018-038B-4104-8664-722F23FD292B}" srcOrd="5" destOrd="0" presId="urn:microsoft.com/office/officeart/2005/8/layout/default"/>
    <dgm:cxn modelId="{DE07A1C6-DCCB-4983-AB1A-77310838BD32}" type="presParOf" srcId="{3A347190-5750-49F5-A3C5-1FA378F176A6}" destId="{DAB74812-EA6C-4DFE-A32A-BF51980B3E92}" srcOrd="6" destOrd="0" presId="urn:microsoft.com/office/officeart/2005/8/layout/default"/>
    <dgm:cxn modelId="{E6E825D6-0264-4625-8E81-ED599FD7A5A8}" type="presParOf" srcId="{3A347190-5750-49F5-A3C5-1FA378F176A6}" destId="{60CD826C-5C85-4B12-9007-7735C267ED06}" srcOrd="7" destOrd="0" presId="urn:microsoft.com/office/officeart/2005/8/layout/default"/>
    <dgm:cxn modelId="{1E3F986D-E25D-4F83-BF06-B400F498A02D}" type="presParOf" srcId="{3A347190-5750-49F5-A3C5-1FA378F176A6}" destId="{17316613-DBF1-4586-890E-AA4D96D1D86B}" srcOrd="8" destOrd="0" presId="urn:microsoft.com/office/officeart/2005/8/layout/default"/>
    <dgm:cxn modelId="{9D4AC4ED-C6FE-448E-800B-7AF4A41F08B4}" type="presParOf" srcId="{3A347190-5750-49F5-A3C5-1FA378F176A6}" destId="{23E0836E-BDBB-4814-9959-288C841612BD}" srcOrd="9" destOrd="0" presId="urn:microsoft.com/office/officeart/2005/8/layout/default"/>
    <dgm:cxn modelId="{B5D8659E-8478-45C6-AAFA-17BFA5A84164}" type="presParOf" srcId="{3A347190-5750-49F5-A3C5-1FA378F176A6}" destId="{068EECEB-AD57-4A33-959C-8614BA8E0A09}" srcOrd="10" destOrd="0" presId="urn:microsoft.com/office/officeart/2005/8/layout/default"/>
    <dgm:cxn modelId="{2AADC29D-D4B8-4B6C-AF01-E13AB5C05C07}" type="presParOf" srcId="{3A347190-5750-49F5-A3C5-1FA378F176A6}" destId="{804EFEB8-FE55-4FC2-BE4F-FE78E25910F8}" srcOrd="11" destOrd="0" presId="urn:microsoft.com/office/officeart/2005/8/layout/default"/>
    <dgm:cxn modelId="{ECC04E72-87D2-4218-AEB0-7859F3F87569}" type="presParOf" srcId="{3A347190-5750-49F5-A3C5-1FA378F176A6}" destId="{A8AE07E7-9842-4F11-AD1A-724E11909D03}" srcOrd="12" destOrd="0" presId="urn:microsoft.com/office/officeart/2005/8/layout/default"/>
    <dgm:cxn modelId="{C6879FE9-EF48-4F3E-9EA4-29C72FB62688}" type="presParOf" srcId="{3A347190-5750-49F5-A3C5-1FA378F176A6}" destId="{5B42CD75-15E9-4CE3-B3DB-4502AD05C47D}" srcOrd="13" destOrd="0" presId="urn:microsoft.com/office/officeart/2005/8/layout/default"/>
    <dgm:cxn modelId="{A0E540E3-3382-4276-B263-6F893EDB10A4}" type="presParOf" srcId="{3A347190-5750-49F5-A3C5-1FA378F176A6}" destId="{9D3BBAA8-1F38-4C11-9A73-769E454E7B95}" srcOrd="14" destOrd="0" presId="urn:microsoft.com/office/officeart/2005/8/layout/default"/>
    <dgm:cxn modelId="{8E19F1F3-6DFF-473F-B098-9143090A0058}" type="presParOf" srcId="{3A347190-5750-49F5-A3C5-1FA378F176A6}" destId="{A0834CCC-EB9E-4C99-9E9C-7440796E7943}" srcOrd="15" destOrd="0" presId="urn:microsoft.com/office/officeart/2005/8/layout/default"/>
    <dgm:cxn modelId="{7D702C57-3C23-4DB0-AD71-CDF4370E16AE}" type="presParOf" srcId="{3A347190-5750-49F5-A3C5-1FA378F176A6}" destId="{D1251ADE-7FE1-4AC3-908D-C7F71C0DACC0}" srcOrd="16" destOrd="0" presId="urn:microsoft.com/office/officeart/2005/8/layout/default"/>
    <dgm:cxn modelId="{E90ACA18-8A87-4357-AD2D-2048E709A5ED}" type="presParOf" srcId="{3A347190-5750-49F5-A3C5-1FA378F176A6}" destId="{0BE6FADA-0660-4887-9574-42451959824F}" srcOrd="17" destOrd="0" presId="urn:microsoft.com/office/officeart/2005/8/layout/default"/>
    <dgm:cxn modelId="{C2CAE7FC-9A5E-4A89-9477-9B5ED70F127D}" type="presParOf" srcId="{3A347190-5750-49F5-A3C5-1FA378F176A6}" destId="{1D8FB767-F385-48D2-BD57-CF019757B3EF}"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8E313B-547C-453E-BA4A-AA0F9846EB1B}"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2569B4AE-F8D2-4941-A690-493A08E8C0A1}">
      <dgm:prSet phldrT="[Text]"/>
      <dgm:spPr/>
      <dgm:t>
        <a:bodyPr/>
        <a:lstStyle/>
        <a:p>
          <a:r>
            <a:rPr lang="en-US" dirty="0" smtClean="0"/>
            <a:t>Risk associated with </a:t>
          </a:r>
          <a:r>
            <a:rPr lang="en-US" dirty="0" err="1" smtClean="0"/>
            <a:t>whats</a:t>
          </a:r>
          <a:r>
            <a:rPr lang="en-US" dirty="0" smtClean="0"/>
            <a:t> app pay</a:t>
          </a:r>
          <a:endParaRPr lang="en-US" dirty="0"/>
        </a:p>
      </dgm:t>
    </dgm:pt>
    <dgm:pt modelId="{50C5FB5F-1181-4C29-917C-33B41108E051}" type="parTrans" cxnId="{3361E345-E69E-43BE-B10C-178F2B8F0760}">
      <dgm:prSet/>
      <dgm:spPr/>
      <dgm:t>
        <a:bodyPr/>
        <a:lstStyle/>
        <a:p>
          <a:endParaRPr lang="en-US"/>
        </a:p>
      </dgm:t>
    </dgm:pt>
    <dgm:pt modelId="{4BF3B6BD-61F0-4B2E-B1C2-1EB72F64BE2C}" type="sibTrans" cxnId="{3361E345-E69E-43BE-B10C-178F2B8F0760}">
      <dgm:prSet/>
      <dgm:spPr/>
      <dgm:t>
        <a:bodyPr/>
        <a:lstStyle/>
        <a:p>
          <a:endParaRPr lang="en-US"/>
        </a:p>
      </dgm:t>
    </dgm:pt>
    <dgm:pt modelId="{BE85019D-8E2D-4600-97A6-52E25CC84A8D}">
      <dgm:prSet phldrT="[Text]"/>
      <dgm:spPr/>
      <dgm:t>
        <a:bodyPr/>
        <a:lstStyle/>
        <a:p>
          <a:r>
            <a:rPr lang="en-US" dirty="0" smtClean="0"/>
            <a:t>No strong internet connection &amp; knowledge</a:t>
          </a:r>
          <a:endParaRPr lang="en-US" dirty="0"/>
        </a:p>
      </dgm:t>
    </dgm:pt>
    <dgm:pt modelId="{1249F5C8-A8D1-49DB-972D-12D771B090C9}" type="parTrans" cxnId="{DF81A270-8168-43A9-8BD3-15960FF2BEED}">
      <dgm:prSet/>
      <dgm:spPr/>
      <dgm:t>
        <a:bodyPr/>
        <a:lstStyle/>
        <a:p>
          <a:endParaRPr lang="en-US"/>
        </a:p>
      </dgm:t>
    </dgm:pt>
    <dgm:pt modelId="{5F91714C-A14F-4FD2-A0AC-527EBAC0C639}" type="sibTrans" cxnId="{DF81A270-8168-43A9-8BD3-15960FF2BEED}">
      <dgm:prSet/>
      <dgm:spPr/>
      <dgm:t>
        <a:bodyPr/>
        <a:lstStyle/>
        <a:p>
          <a:endParaRPr lang="en-US"/>
        </a:p>
      </dgm:t>
    </dgm:pt>
    <dgm:pt modelId="{1C37962A-BFB3-4B39-91CA-3AA5AF1A59E9}">
      <dgm:prSet phldrT="[Text]"/>
      <dgm:spPr/>
      <dgm:t>
        <a:bodyPr/>
        <a:lstStyle/>
        <a:p>
          <a:r>
            <a:rPr lang="en-US" dirty="0" smtClean="0"/>
            <a:t>Not enough banking </a:t>
          </a:r>
          <a:r>
            <a:rPr lang="en-US" dirty="0" err="1" smtClean="0"/>
            <a:t>knoweldge</a:t>
          </a:r>
          <a:r>
            <a:rPr lang="en-US" dirty="0" smtClean="0"/>
            <a:t>&amp; low trust</a:t>
          </a:r>
          <a:endParaRPr lang="en-US" dirty="0"/>
        </a:p>
      </dgm:t>
    </dgm:pt>
    <dgm:pt modelId="{C57FDA39-C55C-4FD4-88EA-4E5A925B090C}" type="parTrans" cxnId="{1ADB3DB5-7AE8-45CF-B33C-7FF22621D6BF}">
      <dgm:prSet/>
      <dgm:spPr/>
      <dgm:t>
        <a:bodyPr/>
        <a:lstStyle/>
        <a:p>
          <a:endParaRPr lang="en-US"/>
        </a:p>
      </dgm:t>
    </dgm:pt>
    <dgm:pt modelId="{C6507146-6957-439B-B3A3-CCE5420B6A9F}" type="sibTrans" cxnId="{1ADB3DB5-7AE8-45CF-B33C-7FF22621D6BF}">
      <dgm:prSet/>
      <dgm:spPr/>
      <dgm:t>
        <a:bodyPr/>
        <a:lstStyle/>
        <a:p>
          <a:endParaRPr lang="en-US"/>
        </a:p>
      </dgm:t>
    </dgm:pt>
    <dgm:pt modelId="{FE7B7CFB-BE96-4A23-89E0-12244F3F23AF}">
      <dgm:prSet phldrT="[Text]"/>
      <dgm:spPr/>
      <dgm:t>
        <a:bodyPr/>
        <a:lstStyle/>
        <a:p>
          <a:r>
            <a:rPr lang="en-US" dirty="0" smtClean="0"/>
            <a:t>Online scams &amp; other frauds</a:t>
          </a:r>
          <a:endParaRPr lang="en-US" dirty="0"/>
        </a:p>
      </dgm:t>
    </dgm:pt>
    <dgm:pt modelId="{40928981-68D6-4EF0-8598-8BD6EEF27676}" type="parTrans" cxnId="{2B7569D9-EBFF-4396-9270-F9693A8442A1}">
      <dgm:prSet/>
      <dgm:spPr/>
      <dgm:t>
        <a:bodyPr/>
        <a:lstStyle/>
        <a:p>
          <a:endParaRPr lang="en-US"/>
        </a:p>
      </dgm:t>
    </dgm:pt>
    <dgm:pt modelId="{5D89BB1C-A755-4098-9CB7-5FEF67F8D620}" type="sibTrans" cxnId="{2B7569D9-EBFF-4396-9270-F9693A8442A1}">
      <dgm:prSet/>
      <dgm:spPr/>
      <dgm:t>
        <a:bodyPr/>
        <a:lstStyle/>
        <a:p>
          <a:endParaRPr lang="en-US"/>
        </a:p>
      </dgm:t>
    </dgm:pt>
    <dgm:pt modelId="{CF2EFB10-0590-4B74-9175-0A3120ED565C}">
      <dgm:prSet phldrT="[Text]"/>
      <dgm:spPr/>
      <dgm:t>
        <a:bodyPr/>
        <a:lstStyle/>
        <a:p>
          <a:r>
            <a:rPr lang="en-US" dirty="0" smtClean="0"/>
            <a:t>Not enough tested &amp; no awareness</a:t>
          </a:r>
          <a:endParaRPr lang="en-US" dirty="0"/>
        </a:p>
      </dgm:t>
    </dgm:pt>
    <dgm:pt modelId="{E13CDEF2-0AB0-4FF6-9A05-FC18A1C295F3}" type="parTrans" cxnId="{EF73C5CA-BD21-487B-9C4C-FC7545FCB1BA}">
      <dgm:prSet/>
      <dgm:spPr/>
      <dgm:t>
        <a:bodyPr/>
        <a:lstStyle/>
        <a:p>
          <a:endParaRPr lang="en-US"/>
        </a:p>
      </dgm:t>
    </dgm:pt>
    <dgm:pt modelId="{622BCD86-9098-4D6F-A2FE-F11AE2DFCBEB}" type="sibTrans" cxnId="{EF73C5CA-BD21-487B-9C4C-FC7545FCB1BA}">
      <dgm:prSet/>
      <dgm:spPr/>
      <dgm:t>
        <a:bodyPr/>
        <a:lstStyle/>
        <a:p>
          <a:endParaRPr lang="en-US"/>
        </a:p>
      </dgm:t>
    </dgm:pt>
    <dgm:pt modelId="{3507D1A1-A48D-43BA-9EF5-78305622F57D}" type="pres">
      <dgm:prSet presAssocID="{A28E313B-547C-453E-BA4A-AA0F9846EB1B}" presName="Name0" presStyleCnt="0">
        <dgm:presLayoutVars>
          <dgm:chMax val="1"/>
          <dgm:dir/>
          <dgm:animLvl val="ctr"/>
          <dgm:resizeHandles val="exact"/>
        </dgm:presLayoutVars>
      </dgm:prSet>
      <dgm:spPr/>
      <dgm:t>
        <a:bodyPr/>
        <a:lstStyle/>
        <a:p>
          <a:endParaRPr lang="en-US"/>
        </a:p>
      </dgm:t>
    </dgm:pt>
    <dgm:pt modelId="{D3CE0CBB-69DA-4955-8F60-1BA878D1CBEE}" type="pres">
      <dgm:prSet presAssocID="{2569B4AE-F8D2-4941-A690-493A08E8C0A1}" presName="centerShape" presStyleLbl="node0" presStyleIdx="0" presStyleCnt="1"/>
      <dgm:spPr/>
      <dgm:t>
        <a:bodyPr/>
        <a:lstStyle/>
        <a:p>
          <a:endParaRPr lang="en-US"/>
        </a:p>
      </dgm:t>
    </dgm:pt>
    <dgm:pt modelId="{C9646C66-F64C-4B98-BEE1-BAB84128C826}" type="pres">
      <dgm:prSet presAssocID="{BE85019D-8E2D-4600-97A6-52E25CC84A8D}" presName="node" presStyleLbl="node1" presStyleIdx="0" presStyleCnt="4">
        <dgm:presLayoutVars>
          <dgm:bulletEnabled val="1"/>
        </dgm:presLayoutVars>
      </dgm:prSet>
      <dgm:spPr/>
      <dgm:t>
        <a:bodyPr/>
        <a:lstStyle/>
        <a:p>
          <a:endParaRPr lang="en-US"/>
        </a:p>
      </dgm:t>
    </dgm:pt>
    <dgm:pt modelId="{27ED2223-7736-4A1B-94CD-15BC227BD45F}" type="pres">
      <dgm:prSet presAssocID="{BE85019D-8E2D-4600-97A6-52E25CC84A8D}" presName="dummy" presStyleCnt="0"/>
      <dgm:spPr/>
    </dgm:pt>
    <dgm:pt modelId="{EC51A936-C35F-4E78-B70C-19B134DB9180}" type="pres">
      <dgm:prSet presAssocID="{5F91714C-A14F-4FD2-A0AC-527EBAC0C639}" presName="sibTrans" presStyleLbl="sibTrans2D1" presStyleIdx="0" presStyleCnt="4"/>
      <dgm:spPr/>
      <dgm:t>
        <a:bodyPr/>
        <a:lstStyle/>
        <a:p>
          <a:endParaRPr lang="en-US"/>
        </a:p>
      </dgm:t>
    </dgm:pt>
    <dgm:pt modelId="{BF5FC07B-F37C-4ADF-BCDD-89068A248894}" type="pres">
      <dgm:prSet presAssocID="{1C37962A-BFB3-4B39-91CA-3AA5AF1A59E9}" presName="node" presStyleLbl="node1" presStyleIdx="1" presStyleCnt="4" custRadScaleRad="103120" custRadScaleInc="0">
        <dgm:presLayoutVars>
          <dgm:bulletEnabled val="1"/>
        </dgm:presLayoutVars>
      </dgm:prSet>
      <dgm:spPr/>
      <dgm:t>
        <a:bodyPr/>
        <a:lstStyle/>
        <a:p>
          <a:endParaRPr lang="en-US"/>
        </a:p>
      </dgm:t>
    </dgm:pt>
    <dgm:pt modelId="{C40DA087-BF60-491D-A4A6-C57DD54ECEF1}" type="pres">
      <dgm:prSet presAssocID="{1C37962A-BFB3-4B39-91CA-3AA5AF1A59E9}" presName="dummy" presStyleCnt="0"/>
      <dgm:spPr/>
    </dgm:pt>
    <dgm:pt modelId="{3578D081-CA4F-44E1-81B9-E23C0706C214}" type="pres">
      <dgm:prSet presAssocID="{C6507146-6957-439B-B3A3-CCE5420B6A9F}" presName="sibTrans" presStyleLbl="sibTrans2D1" presStyleIdx="1" presStyleCnt="4"/>
      <dgm:spPr/>
      <dgm:t>
        <a:bodyPr/>
        <a:lstStyle/>
        <a:p>
          <a:endParaRPr lang="en-US"/>
        </a:p>
      </dgm:t>
    </dgm:pt>
    <dgm:pt modelId="{54B1FB81-4359-4FF5-B55C-4E377ABABED7}" type="pres">
      <dgm:prSet presAssocID="{FE7B7CFB-BE96-4A23-89E0-12244F3F23AF}" presName="node" presStyleLbl="node1" presStyleIdx="2" presStyleCnt="4">
        <dgm:presLayoutVars>
          <dgm:bulletEnabled val="1"/>
        </dgm:presLayoutVars>
      </dgm:prSet>
      <dgm:spPr/>
      <dgm:t>
        <a:bodyPr/>
        <a:lstStyle/>
        <a:p>
          <a:endParaRPr lang="en-US"/>
        </a:p>
      </dgm:t>
    </dgm:pt>
    <dgm:pt modelId="{58053352-334F-4F5D-A1EF-2C1673153ADB}" type="pres">
      <dgm:prSet presAssocID="{FE7B7CFB-BE96-4A23-89E0-12244F3F23AF}" presName="dummy" presStyleCnt="0"/>
      <dgm:spPr/>
    </dgm:pt>
    <dgm:pt modelId="{39D1A64F-2413-48D8-9CAC-43124A2ED0F4}" type="pres">
      <dgm:prSet presAssocID="{5D89BB1C-A755-4098-9CB7-5FEF67F8D620}" presName="sibTrans" presStyleLbl="sibTrans2D1" presStyleIdx="2" presStyleCnt="4"/>
      <dgm:spPr/>
      <dgm:t>
        <a:bodyPr/>
        <a:lstStyle/>
        <a:p>
          <a:endParaRPr lang="en-US"/>
        </a:p>
      </dgm:t>
    </dgm:pt>
    <dgm:pt modelId="{408B01C9-1713-4323-8256-A3870A80F17A}" type="pres">
      <dgm:prSet presAssocID="{CF2EFB10-0590-4B74-9175-0A3120ED565C}" presName="node" presStyleLbl="node1" presStyleIdx="3" presStyleCnt="4" custRadScaleRad="98206" custRadScaleInc="-1285">
        <dgm:presLayoutVars>
          <dgm:bulletEnabled val="1"/>
        </dgm:presLayoutVars>
      </dgm:prSet>
      <dgm:spPr/>
      <dgm:t>
        <a:bodyPr/>
        <a:lstStyle/>
        <a:p>
          <a:endParaRPr lang="en-US"/>
        </a:p>
      </dgm:t>
    </dgm:pt>
    <dgm:pt modelId="{C648A222-38E6-4303-AB8B-0EBC29A78D85}" type="pres">
      <dgm:prSet presAssocID="{CF2EFB10-0590-4B74-9175-0A3120ED565C}" presName="dummy" presStyleCnt="0"/>
      <dgm:spPr/>
    </dgm:pt>
    <dgm:pt modelId="{AE0DF435-F4AC-439F-A4C5-3A71C6A9E43F}" type="pres">
      <dgm:prSet presAssocID="{622BCD86-9098-4D6F-A2FE-F11AE2DFCBEB}" presName="sibTrans" presStyleLbl="sibTrans2D1" presStyleIdx="3" presStyleCnt="4"/>
      <dgm:spPr/>
      <dgm:t>
        <a:bodyPr/>
        <a:lstStyle/>
        <a:p>
          <a:endParaRPr lang="en-US"/>
        </a:p>
      </dgm:t>
    </dgm:pt>
  </dgm:ptLst>
  <dgm:cxnLst>
    <dgm:cxn modelId="{589E5195-F8BE-4CEC-96B1-4326DA0643C6}" type="presOf" srcId="{1C37962A-BFB3-4B39-91CA-3AA5AF1A59E9}" destId="{BF5FC07B-F37C-4ADF-BCDD-89068A248894}" srcOrd="0" destOrd="0" presId="urn:microsoft.com/office/officeart/2005/8/layout/radial6"/>
    <dgm:cxn modelId="{DCDD8ED8-544E-487C-95E8-CF816B183421}" type="presOf" srcId="{FE7B7CFB-BE96-4A23-89E0-12244F3F23AF}" destId="{54B1FB81-4359-4FF5-B55C-4E377ABABED7}" srcOrd="0" destOrd="0" presId="urn:microsoft.com/office/officeart/2005/8/layout/radial6"/>
    <dgm:cxn modelId="{2B7569D9-EBFF-4396-9270-F9693A8442A1}" srcId="{2569B4AE-F8D2-4941-A690-493A08E8C0A1}" destId="{FE7B7CFB-BE96-4A23-89E0-12244F3F23AF}" srcOrd="2" destOrd="0" parTransId="{40928981-68D6-4EF0-8598-8BD6EEF27676}" sibTransId="{5D89BB1C-A755-4098-9CB7-5FEF67F8D620}"/>
    <dgm:cxn modelId="{81E4AF5A-BEB1-4FF1-BDE6-B55342C9F9E1}" type="presOf" srcId="{2569B4AE-F8D2-4941-A690-493A08E8C0A1}" destId="{D3CE0CBB-69DA-4955-8F60-1BA878D1CBEE}" srcOrd="0" destOrd="0" presId="urn:microsoft.com/office/officeart/2005/8/layout/radial6"/>
    <dgm:cxn modelId="{13E6BA02-E751-456D-B916-0676358A2E6E}" type="presOf" srcId="{5D89BB1C-A755-4098-9CB7-5FEF67F8D620}" destId="{39D1A64F-2413-48D8-9CAC-43124A2ED0F4}" srcOrd="0" destOrd="0" presId="urn:microsoft.com/office/officeart/2005/8/layout/radial6"/>
    <dgm:cxn modelId="{7DFA60A8-9B26-4217-9928-A716F322885D}" type="presOf" srcId="{5F91714C-A14F-4FD2-A0AC-527EBAC0C639}" destId="{EC51A936-C35F-4E78-B70C-19B134DB9180}" srcOrd="0" destOrd="0" presId="urn:microsoft.com/office/officeart/2005/8/layout/radial6"/>
    <dgm:cxn modelId="{09F03DC8-AFA4-498E-9226-4B43FBED6CC7}" type="presOf" srcId="{BE85019D-8E2D-4600-97A6-52E25CC84A8D}" destId="{C9646C66-F64C-4B98-BEE1-BAB84128C826}" srcOrd="0" destOrd="0" presId="urn:microsoft.com/office/officeart/2005/8/layout/radial6"/>
    <dgm:cxn modelId="{A318D211-CC55-48B5-B6DE-8A31EB09DE41}" type="presOf" srcId="{A28E313B-547C-453E-BA4A-AA0F9846EB1B}" destId="{3507D1A1-A48D-43BA-9EF5-78305622F57D}" srcOrd="0" destOrd="0" presId="urn:microsoft.com/office/officeart/2005/8/layout/radial6"/>
    <dgm:cxn modelId="{3361E345-E69E-43BE-B10C-178F2B8F0760}" srcId="{A28E313B-547C-453E-BA4A-AA0F9846EB1B}" destId="{2569B4AE-F8D2-4941-A690-493A08E8C0A1}" srcOrd="0" destOrd="0" parTransId="{50C5FB5F-1181-4C29-917C-33B41108E051}" sibTransId="{4BF3B6BD-61F0-4B2E-B1C2-1EB72F64BE2C}"/>
    <dgm:cxn modelId="{DF81A270-8168-43A9-8BD3-15960FF2BEED}" srcId="{2569B4AE-F8D2-4941-A690-493A08E8C0A1}" destId="{BE85019D-8E2D-4600-97A6-52E25CC84A8D}" srcOrd="0" destOrd="0" parTransId="{1249F5C8-A8D1-49DB-972D-12D771B090C9}" sibTransId="{5F91714C-A14F-4FD2-A0AC-527EBAC0C639}"/>
    <dgm:cxn modelId="{D8183603-00A1-4379-BDEC-C7732D0BD33F}" type="presOf" srcId="{CF2EFB10-0590-4B74-9175-0A3120ED565C}" destId="{408B01C9-1713-4323-8256-A3870A80F17A}" srcOrd="0" destOrd="0" presId="urn:microsoft.com/office/officeart/2005/8/layout/radial6"/>
    <dgm:cxn modelId="{1823F407-6840-4F46-A75F-1DB45A6C933B}" type="presOf" srcId="{622BCD86-9098-4D6F-A2FE-F11AE2DFCBEB}" destId="{AE0DF435-F4AC-439F-A4C5-3A71C6A9E43F}" srcOrd="0" destOrd="0" presId="urn:microsoft.com/office/officeart/2005/8/layout/radial6"/>
    <dgm:cxn modelId="{EF73C5CA-BD21-487B-9C4C-FC7545FCB1BA}" srcId="{2569B4AE-F8D2-4941-A690-493A08E8C0A1}" destId="{CF2EFB10-0590-4B74-9175-0A3120ED565C}" srcOrd="3" destOrd="0" parTransId="{E13CDEF2-0AB0-4FF6-9A05-FC18A1C295F3}" sibTransId="{622BCD86-9098-4D6F-A2FE-F11AE2DFCBEB}"/>
    <dgm:cxn modelId="{4CAAEAAF-44A9-4264-8371-D4808BF0EEF3}" type="presOf" srcId="{C6507146-6957-439B-B3A3-CCE5420B6A9F}" destId="{3578D081-CA4F-44E1-81B9-E23C0706C214}" srcOrd="0" destOrd="0" presId="urn:microsoft.com/office/officeart/2005/8/layout/radial6"/>
    <dgm:cxn modelId="{1ADB3DB5-7AE8-45CF-B33C-7FF22621D6BF}" srcId="{2569B4AE-F8D2-4941-A690-493A08E8C0A1}" destId="{1C37962A-BFB3-4B39-91CA-3AA5AF1A59E9}" srcOrd="1" destOrd="0" parTransId="{C57FDA39-C55C-4FD4-88EA-4E5A925B090C}" sibTransId="{C6507146-6957-439B-B3A3-CCE5420B6A9F}"/>
    <dgm:cxn modelId="{71FD5BD3-EE48-484E-8E8B-BAFC6089E223}" type="presParOf" srcId="{3507D1A1-A48D-43BA-9EF5-78305622F57D}" destId="{D3CE0CBB-69DA-4955-8F60-1BA878D1CBEE}" srcOrd="0" destOrd="0" presId="urn:microsoft.com/office/officeart/2005/8/layout/radial6"/>
    <dgm:cxn modelId="{732C7687-1320-4597-A533-DA77C5A6E0C8}" type="presParOf" srcId="{3507D1A1-A48D-43BA-9EF5-78305622F57D}" destId="{C9646C66-F64C-4B98-BEE1-BAB84128C826}" srcOrd="1" destOrd="0" presId="urn:microsoft.com/office/officeart/2005/8/layout/radial6"/>
    <dgm:cxn modelId="{27E663F2-CC71-471D-B619-CE41559FAD78}" type="presParOf" srcId="{3507D1A1-A48D-43BA-9EF5-78305622F57D}" destId="{27ED2223-7736-4A1B-94CD-15BC227BD45F}" srcOrd="2" destOrd="0" presId="urn:microsoft.com/office/officeart/2005/8/layout/radial6"/>
    <dgm:cxn modelId="{4F4F75D1-BA64-46AD-8B13-7641850C23C9}" type="presParOf" srcId="{3507D1A1-A48D-43BA-9EF5-78305622F57D}" destId="{EC51A936-C35F-4E78-B70C-19B134DB9180}" srcOrd="3" destOrd="0" presId="urn:microsoft.com/office/officeart/2005/8/layout/radial6"/>
    <dgm:cxn modelId="{2B64DED9-BC40-405D-8946-A1CB15B8631C}" type="presParOf" srcId="{3507D1A1-A48D-43BA-9EF5-78305622F57D}" destId="{BF5FC07B-F37C-4ADF-BCDD-89068A248894}" srcOrd="4" destOrd="0" presId="urn:microsoft.com/office/officeart/2005/8/layout/radial6"/>
    <dgm:cxn modelId="{3E11DD99-56A7-4619-89E7-B0EAFE88C110}" type="presParOf" srcId="{3507D1A1-A48D-43BA-9EF5-78305622F57D}" destId="{C40DA087-BF60-491D-A4A6-C57DD54ECEF1}" srcOrd="5" destOrd="0" presId="urn:microsoft.com/office/officeart/2005/8/layout/radial6"/>
    <dgm:cxn modelId="{9A96F913-473F-4BEA-9749-6DF62A7D02BA}" type="presParOf" srcId="{3507D1A1-A48D-43BA-9EF5-78305622F57D}" destId="{3578D081-CA4F-44E1-81B9-E23C0706C214}" srcOrd="6" destOrd="0" presId="urn:microsoft.com/office/officeart/2005/8/layout/radial6"/>
    <dgm:cxn modelId="{6818CF4F-245E-4D45-8925-B36AA52B716E}" type="presParOf" srcId="{3507D1A1-A48D-43BA-9EF5-78305622F57D}" destId="{54B1FB81-4359-4FF5-B55C-4E377ABABED7}" srcOrd="7" destOrd="0" presId="urn:microsoft.com/office/officeart/2005/8/layout/radial6"/>
    <dgm:cxn modelId="{750EC3E6-D6B3-43B4-BD19-A0A1DA2D8453}" type="presParOf" srcId="{3507D1A1-A48D-43BA-9EF5-78305622F57D}" destId="{58053352-334F-4F5D-A1EF-2C1673153ADB}" srcOrd="8" destOrd="0" presId="urn:microsoft.com/office/officeart/2005/8/layout/radial6"/>
    <dgm:cxn modelId="{78CFE09F-3619-455B-B098-896DE3B4D8D0}" type="presParOf" srcId="{3507D1A1-A48D-43BA-9EF5-78305622F57D}" destId="{39D1A64F-2413-48D8-9CAC-43124A2ED0F4}" srcOrd="9" destOrd="0" presId="urn:microsoft.com/office/officeart/2005/8/layout/radial6"/>
    <dgm:cxn modelId="{A22BA9FB-5420-44E5-949C-0DD96522CFFA}" type="presParOf" srcId="{3507D1A1-A48D-43BA-9EF5-78305622F57D}" destId="{408B01C9-1713-4323-8256-A3870A80F17A}" srcOrd="10" destOrd="0" presId="urn:microsoft.com/office/officeart/2005/8/layout/radial6"/>
    <dgm:cxn modelId="{2B23B170-FD85-410B-858A-2880986F4485}" type="presParOf" srcId="{3507D1A1-A48D-43BA-9EF5-78305622F57D}" destId="{C648A222-38E6-4303-AB8B-0EBC29A78D85}" srcOrd="11" destOrd="0" presId="urn:microsoft.com/office/officeart/2005/8/layout/radial6"/>
    <dgm:cxn modelId="{9CF4EFB2-3382-4E37-95FA-F51FB9CC496B}" type="presParOf" srcId="{3507D1A1-A48D-43BA-9EF5-78305622F57D}" destId="{AE0DF435-F4AC-439F-A4C5-3A71C6A9E43F}"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101878-3B02-4A39-8855-37A2247C765A}"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B38B19A5-BE6A-4D44-8226-936C759B3C79}">
      <dgm:prSet phldrT="[Text]"/>
      <dgm:spPr/>
      <dgm:t>
        <a:bodyPr/>
        <a:lstStyle/>
        <a:p>
          <a:r>
            <a:rPr lang="en-US" dirty="0" smtClean="0"/>
            <a:t>Strength</a:t>
          </a:r>
          <a:endParaRPr lang="en-US" dirty="0"/>
        </a:p>
      </dgm:t>
    </dgm:pt>
    <dgm:pt modelId="{EFA9DEDB-E087-4AB9-8958-CB1844E7085A}" type="parTrans" cxnId="{0CFC4A3E-1D5F-430B-A689-8A58CBE8023E}">
      <dgm:prSet/>
      <dgm:spPr/>
      <dgm:t>
        <a:bodyPr/>
        <a:lstStyle/>
        <a:p>
          <a:endParaRPr lang="en-US"/>
        </a:p>
      </dgm:t>
    </dgm:pt>
    <dgm:pt modelId="{C3620622-E31B-41D0-8D74-BB07AB44AC3B}" type="sibTrans" cxnId="{0CFC4A3E-1D5F-430B-A689-8A58CBE8023E}">
      <dgm:prSet/>
      <dgm:spPr/>
      <dgm:t>
        <a:bodyPr/>
        <a:lstStyle/>
        <a:p>
          <a:endParaRPr lang="en-US"/>
        </a:p>
      </dgm:t>
    </dgm:pt>
    <dgm:pt modelId="{657A1C62-36D8-49F2-9963-8313F94F039E}">
      <dgm:prSet phldrT="[Text]"/>
      <dgm:spPr/>
      <dgm:t>
        <a:bodyPr/>
        <a:lstStyle/>
        <a:p>
          <a:r>
            <a:rPr lang="en-US" dirty="0" smtClean="0"/>
            <a:t>Need online to use application</a:t>
          </a:r>
          <a:endParaRPr lang="en-US" dirty="0"/>
        </a:p>
      </dgm:t>
    </dgm:pt>
    <dgm:pt modelId="{075265FB-4F36-45BF-9847-18FD5974D97A}" type="parTrans" cxnId="{67C6DC99-FAA7-4666-A0CE-F1D33F7BD915}">
      <dgm:prSet/>
      <dgm:spPr/>
      <dgm:t>
        <a:bodyPr/>
        <a:lstStyle/>
        <a:p>
          <a:endParaRPr lang="en-US"/>
        </a:p>
      </dgm:t>
    </dgm:pt>
    <dgm:pt modelId="{8BC9D0D6-326E-45CA-AF5F-8F495B2C67B0}" type="sibTrans" cxnId="{67C6DC99-FAA7-4666-A0CE-F1D33F7BD915}">
      <dgm:prSet/>
      <dgm:spPr/>
      <dgm:t>
        <a:bodyPr/>
        <a:lstStyle/>
        <a:p>
          <a:endParaRPr lang="en-US"/>
        </a:p>
      </dgm:t>
    </dgm:pt>
    <dgm:pt modelId="{EA7AF1F6-A564-4E58-AAB1-AB2092A433EF}">
      <dgm:prSet phldrT="[Text]"/>
      <dgm:spPr/>
      <dgm:t>
        <a:bodyPr/>
        <a:lstStyle/>
        <a:p>
          <a:r>
            <a:rPr lang="en-US" dirty="0" smtClean="0"/>
            <a:t>Data privacy and security at high risk</a:t>
          </a:r>
          <a:endParaRPr lang="en-US" dirty="0"/>
        </a:p>
      </dgm:t>
    </dgm:pt>
    <dgm:pt modelId="{EAC77592-95F5-4C6F-8436-9A1050B94C74}" type="parTrans" cxnId="{325DF6E4-41C1-4D9F-8709-37E3DD565158}">
      <dgm:prSet/>
      <dgm:spPr/>
      <dgm:t>
        <a:bodyPr/>
        <a:lstStyle/>
        <a:p>
          <a:endParaRPr lang="en-US"/>
        </a:p>
      </dgm:t>
    </dgm:pt>
    <dgm:pt modelId="{6D212492-C01C-45E3-98FA-B86E6A2E3BA0}" type="sibTrans" cxnId="{325DF6E4-41C1-4D9F-8709-37E3DD565158}">
      <dgm:prSet/>
      <dgm:spPr/>
      <dgm:t>
        <a:bodyPr/>
        <a:lstStyle/>
        <a:p>
          <a:endParaRPr lang="en-US"/>
        </a:p>
      </dgm:t>
    </dgm:pt>
    <dgm:pt modelId="{2B384694-380D-46CF-BC99-2FBB2F302983}">
      <dgm:prSet phldrT="[Text]"/>
      <dgm:spPr/>
      <dgm:t>
        <a:bodyPr/>
        <a:lstStyle/>
        <a:p>
          <a:r>
            <a:rPr lang="en-US" dirty="0" smtClean="0"/>
            <a:t>Opportunity</a:t>
          </a:r>
          <a:endParaRPr lang="en-US" dirty="0"/>
        </a:p>
      </dgm:t>
    </dgm:pt>
    <dgm:pt modelId="{0104A9B4-D231-46BB-9577-B83EC2327D0A}" type="parTrans" cxnId="{A75E763B-FE09-428A-B77D-69C624B712B5}">
      <dgm:prSet/>
      <dgm:spPr/>
      <dgm:t>
        <a:bodyPr/>
        <a:lstStyle/>
        <a:p>
          <a:endParaRPr lang="en-US"/>
        </a:p>
      </dgm:t>
    </dgm:pt>
    <dgm:pt modelId="{402C1122-2EEE-4245-8AB2-DA84408BA22B}" type="sibTrans" cxnId="{A75E763B-FE09-428A-B77D-69C624B712B5}">
      <dgm:prSet/>
      <dgm:spPr/>
      <dgm:t>
        <a:bodyPr/>
        <a:lstStyle/>
        <a:p>
          <a:endParaRPr lang="en-US"/>
        </a:p>
      </dgm:t>
    </dgm:pt>
    <dgm:pt modelId="{A24F6711-CD48-4727-8AE7-265FB07735B9}">
      <dgm:prSet phldrT="[Text]"/>
      <dgm:spPr/>
      <dgm:t>
        <a:bodyPr/>
        <a:lstStyle/>
        <a:p>
          <a:r>
            <a:rPr lang="en-US" dirty="0" smtClean="0"/>
            <a:t>Global reach</a:t>
          </a:r>
          <a:endParaRPr lang="en-US" dirty="0"/>
        </a:p>
      </dgm:t>
    </dgm:pt>
    <dgm:pt modelId="{10EEE047-2CA3-4273-BC22-62E6AA11FC28}" type="parTrans" cxnId="{DD264959-36D6-44F2-AC43-C1D94E53C856}">
      <dgm:prSet/>
      <dgm:spPr/>
      <dgm:t>
        <a:bodyPr/>
        <a:lstStyle/>
        <a:p>
          <a:endParaRPr lang="en-US"/>
        </a:p>
      </dgm:t>
    </dgm:pt>
    <dgm:pt modelId="{8CBD8BAA-964C-47B0-8BBC-526586A6A70F}" type="sibTrans" cxnId="{DD264959-36D6-44F2-AC43-C1D94E53C856}">
      <dgm:prSet/>
      <dgm:spPr/>
      <dgm:t>
        <a:bodyPr/>
        <a:lstStyle/>
        <a:p>
          <a:endParaRPr lang="en-US"/>
        </a:p>
      </dgm:t>
    </dgm:pt>
    <dgm:pt modelId="{8B279953-B472-4802-A7D9-513C0F8B6741}">
      <dgm:prSet phldrT="[Text]"/>
      <dgm:spPr/>
      <dgm:t>
        <a:bodyPr/>
        <a:lstStyle/>
        <a:p>
          <a:r>
            <a:rPr lang="en-US" dirty="0" smtClean="0"/>
            <a:t>Crypto wallet</a:t>
          </a:r>
          <a:endParaRPr lang="en-US" dirty="0"/>
        </a:p>
      </dgm:t>
    </dgm:pt>
    <dgm:pt modelId="{89F4EA23-1C69-4822-8271-F09CC7C3F8DD}" type="parTrans" cxnId="{BF848D2D-EC2F-4F8F-8242-366D705D44E7}">
      <dgm:prSet/>
      <dgm:spPr/>
      <dgm:t>
        <a:bodyPr/>
        <a:lstStyle/>
        <a:p>
          <a:endParaRPr lang="en-US"/>
        </a:p>
      </dgm:t>
    </dgm:pt>
    <dgm:pt modelId="{E74CB261-3263-41CA-9742-87F4B7B6BA72}" type="sibTrans" cxnId="{BF848D2D-EC2F-4F8F-8242-366D705D44E7}">
      <dgm:prSet/>
      <dgm:spPr/>
      <dgm:t>
        <a:bodyPr/>
        <a:lstStyle/>
        <a:p>
          <a:endParaRPr lang="en-US"/>
        </a:p>
      </dgm:t>
    </dgm:pt>
    <dgm:pt modelId="{342AA146-69F7-450A-BC30-FEF39AC937C9}">
      <dgm:prSet phldrT="[Text]"/>
      <dgm:spPr/>
      <dgm:t>
        <a:bodyPr/>
        <a:lstStyle/>
        <a:p>
          <a:r>
            <a:rPr lang="en-US" dirty="0" smtClean="0"/>
            <a:t>Threats</a:t>
          </a:r>
          <a:endParaRPr lang="en-US" dirty="0"/>
        </a:p>
      </dgm:t>
    </dgm:pt>
    <dgm:pt modelId="{6A47F6B1-11A2-482C-89D8-538EE977707C}" type="parTrans" cxnId="{065D3C11-9FB3-4FF7-B009-628948E896AB}">
      <dgm:prSet/>
      <dgm:spPr/>
      <dgm:t>
        <a:bodyPr/>
        <a:lstStyle/>
        <a:p>
          <a:endParaRPr lang="en-US"/>
        </a:p>
      </dgm:t>
    </dgm:pt>
    <dgm:pt modelId="{2B439D3D-24A8-4E5B-9858-49CD647D655D}" type="sibTrans" cxnId="{065D3C11-9FB3-4FF7-B009-628948E896AB}">
      <dgm:prSet/>
      <dgm:spPr/>
      <dgm:t>
        <a:bodyPr/>
        <a:lstStyle/>
        <a:p>
          <a:endParaRPr lang="en-US"/>
        </a:p>
      </dgm:t>
    </dgm:pt>
    <dgm:pt modelId="{1067DC7E-C2EA-413E-BF9D-44ECB21DB504}">
      <dgm:prSet phldrT="[Text]"/>
      <dgm:spPr/>
      <dgm:t>
        <a:bodyPr/>
        <a:lstStyle/>
        <a:p>
          <a:r>
            <a:rPr lang="en-US" dirty="0" smtClean="0"/>
            <a:t>Data breach</a:t>
          </a:r>
          <a:endParaRPr lang="en-US" dirty="0"/>
        </a:p>
      </dgm:t>
    </dgm:pt>
    <dgm:pt modelId="{ADA8F2F1-E779-48DC-BFEE-6AD1278C0294}" type="parTrans" cxnId="{E721B197-6C24-4CCB-AA9B-332AB4CA0743}">
      <dgm:prSet/>
      <dgm:spPr/>
      <dgm:t>
        <a:bodyPr/>
        <a:lstStyle/>
        <a:p>
          <a:endParaRPr lang="en-US"/>
        </a:p>
      </dgm:t>
    </dgm:pt>
    <dgm:pt modelId="{BAD2CA9F-1512-4261-B9A9-17DA800BF39E}" type="sibTrans" cxnId="{E721B197-6C24-4CCB-AA9B-332AB4CA0743}">
      <dgm:prSet/>
      <dgm:spPr/>
      <dgm:t>
        <a:bodyPr/>
        <a:lstStyle/>
        <a:p>
          <a:endParaRPr lang="en-US"/>
        </a:p>
      </dgm:t>
    </dgm:pt>
    <dgm:pt modelId="{B2E00B28-B5E5-42B9-AADF-DB20A57D2203}">
      <dgm:prSet phldrT="[Text]"/>
      <dgm:spPr/>
      <dgm:t>
        <a:bodyPr/>
        <a:lstStyle/>
        <a:p>
          <a:r>
            <a:rPr lang="en-US" dirty="0" smtClean="0"/>
            <a:t>Compliance with regulations</a:t>
          </a:r>
          <a:endParaRPr lang="en-US" dirty="0"/>
        </a:p>
      </dgm:t>
    </dgm:pt>
    <dgm:pt modelId="{B05B3E4B-9439-4446-8A5F-B4DBA8167C9F}" type="parTrans" cxnId="{EED6D539-10CC-4EB1-A196-2691F7E23C49}">
      <dgm:prSet/>
      <dgm:spPr/>
      <dgm:t>
        <a:bodyPr/>
        <a:lstStyle/>
        <a:p>
          <a:endParaRPr lang="en-US"/>
        </a:p>
      </dgm:t>
    </dgm:pt>
    <dgm:pt modelId="{881B2B0F-1AF1-43A8-B2A4-BE0B0EEBF2D8}" type="sibTrans" cxnId="{EED6D539-10CC-4EB1-A196-2691F7E23C49}">
      <dgm:prSet/>
      <dgm:spPr/>
      <dgm:t>
        <a:bodyPr/>
        <a:lstStyle/>
        <a:p>
          <a:endParaRPr lang="en-US"/>
        </a:p>
      </dgm:t>
    </dgm:pt>
    <dgm:pt modelId="{2A0D1163-205B-46E4-98B6-2838332E73F8}">
      <dgm:prSet phldrT="[Text]"/>
      <dgm:spPr/>
      <dgm:t>
        <a:bodyPr/>
        <a:lstStyle/>
        <a:p>
          <a:r>
            <a:rPr lang="en-US" dirty="0" smtClean="0"/>
            <a:t>Weakness</a:t>
          </a:r>
          <a:endParaRPr lang="en-US" dirty="0"/>
        </a:p>
      </dgm:t>
    </dgm:pt>
    <dgm:pt modelId="{FBF1FE00-9FA8-4D22-B3FC-C1A6C830FE15}" type="parTrans" cxnId="{0D5E2A4C-5240-49EE-A930-D7F9A4E3492F}">
      <dgm:prSet/>
      <dgm:spPr/>
      <dgm:t>
        <a:bodyPr/>
        <a:lstStyle/>
        <a:p>
          <a:endParaRPr lang="en-US"/>
        </a:p>
      </dgm:t>
    </dgm:pt>
    <dgm:pt modelId="{3CC7B665-683E-4389-8F39-2153828CFBAC}" type="sibTrans" cxnId="{0D5E2A4C-5240-49EE-A930-D7F9A4E3492F}">
      <dgm:prSet/>
      <dgm:spPr/>
      <dgm:t>
        <a:bodyPr/>
        <a:lstStyle/>
        <a:p>
          <a:endParaRPr lang="en-US"/>
        </a:p>
      </dgm:t>
    </dgm:pt>
    <dgm:pt modelId="{9C5AABBA-BF17-4FDB-83D9-5C9593FEDF45}">
      <dgm:prSet/>
      <dgm:spPr/>
      <dgm:t>
        <a:bodyPr/>
        <a:lstStyle/>
        <a:p>
          <a:r>
            <a:rPr lang="en-US" dirty="0" smtClean="0"/>
            <a:t>Easy and user friendly application </a:t>
          </a:r>
          <a:endParaRPr lang="en-US" dirty="0"/>
        </a:p>
      </dgm:t>
    </dgm:pt>
    <dgm:pt modelId="{069EADAE-75FE-4D53-BFC1-310E2B8301BB}" type="parTrans" cxnId="{BA55E9BC-FB82-46B6-82A7-B55565B4C67C}">
      <dgm:prSet/>
      <dgm:spPr/>
      <dgm:t>
        <a:bodyPr/>
        <a:lstStyle/>
        <a:p>
          <a:endParaRPr lang="en-US"/>
        </a:p>
      </dgm:t>
    </dgm:pt>
    <dgm:pt modelId="{7C7EBD02-3C81-4D87-BB9C-F37AC3A01A08}" type="sibTrans" cxnId="{BA55E9BC-FB82-46B6-82A7-B55565B4C67C}">
      <dgm:prSet/>
      <dgm:spPr/>
      <dgm:t>
        <a:bodyPr/>
        <a:lstStyle/>
        <a:p>
          <a:endParaRPr lang="en-US"/>
        </a:p>
      </dgm:t>
    </dgm:pt>
    <dgm:pt modelId="{B9881AD3-CD64-4A7C-A2C8-39D56078342D}">
      <dgm:prSet/>
      <dgm:spPr/>
      <dgm:t>
        <a:bodyPr/>
        <a:lstStyle/>
        <a:p>
          <a:r>
            <a:rPr lang="en-US" dirty="0" smtClean="0"/>
            <a:t>Huge customer base</a:t>
          </a:r>
          <a:endParaRPr lang="en-US" dirty="0"/>
        </a:p>
      </dgm:t>
    </dgm:pt>
    <dgm:pt modelId="{6F4C5BC6-A0E4-4E10-A0F4-CA8A23F3805B}" type="parTrans" cxnId="{C4170419-C4AE-4FD5-96CA-C81005815FCB}">
      <dgm:prSet/>
      <dgm:spPr/>
      <dgm:t>
        <a:bodyPr/>
        <a:lstStyle/>
        <a:p>
          <a:endParaRPr lang="en-US"/>
        </a:p>
      </dgm:t>
    </dgm:pt>
    <dgm:pt modelId="{6EC810F3-FB1C-4D3F-A7CB-23BE6244BA8A}" type="sibTrans" cxnId="{C4170419-C4AE-4FD5-96CA-C81005815FCB}">
      <dgm:prSet/>
      <dgm:spPr/>
      <dgm:t>
        <a:bodyPr/>
        <a:lstStyle/>
        <a:p>
          <a:endParaRPr lang="en-US"/>
        </a:p>
      </dgm:t>
    </dgm:pt>
    <dgm:pt modelId="{B6DC0231-A538-4B15-B53A-93C816DDF381}">
      <dgm:prSet/>
      <dgm:spPr/>
      <dgm:t>
        <a:bodyPr/>
        <a:lstStyle/>
        <a:p>
          <a:r>
            <a:rPr lang="en-US" dirty="0" smtClean="0"/>
            <a:t>Early bird in mobile wallet</a:t>
          </a:r>
          <a:endParaRPr lang="en-US" dirty="0"/>
        </a:p>
      </dgm:t>
    </dgm:pt>
    <dgm:pt modelId="{D2E37960-9C7D-4109-8070-7091C6F190D4}" type="parTrans" cxnId="{0675B6E6-F110-4A6D-8699-1655819C9781}">
      <dgm:prSet/>
      <dgm:spPr/>
      <dgm:t>
        <a:bodyPr/>
        <a:lstStyle/>
        <a:p>
          <a:endParaRPr lang="en-US"/>
        </a:p>
      </dgm:t>
    </dgm:pt>
    <dgm:pt modelId="{7860460F-1639-4236-BF44-F41AF04F5570}" type="sibTrans" cxnId="{0675B6E6-F110-4A6D-8699-1655819C9781}">
      <dgm:prSet/>
      <dgm:spPr/>
      <dgm:t>
        <a:bodyPr/>
        <a:lstStyle/>
        <a:p>
          <a:endParaRPr lang="en-US"/>
        </a:p>
      </dgm:t>
    </dgm:pt>
    <dgm:pt modelId="{F5FE9CD7-8C14-449D-B807-4DF92DFBCB4D}">
      <dgm:prSet/>
      <dgm:spPr/>
      <dgm:t>
        <a:bodyPr/>
        <a:lstStyle/>
        <a:p>
          <a:r>
            <a:rPr lang="en-US" dirty="0" smtClean="0"/>
            <a:t>One click money transfer</a:t>
          </a:r>
          <a:endParaRPr lang="en-US" dirty="0"/>
        </a:p>
      </dgm:t>
    </dgm:pt>
    <dgm:pt modelId="{F0C5ABF2-3EB1-4587-BCE9-4304AC4F73BD}" type="parTrans" cxnId="{209582EF-DB60-40F4-88FD-BFFBB4FBA91F}">
      <dgm:prSet/>
      <dgm:spPr/>
      <dgm:t>
        <a:bodyPr/>
        <a:lstStyle/>
        <a:p>
          <a:endParaRPr lang="en-US"/>
        </a:p>
      </dgm:t>
    </dgm:pt>
    <dgm:pt modelId="{481B7F17-5719-476C-98F9-BD68C7828CAA}" type="sibTrans" cxnId="{209582EF-DB60-40F4-88FD-BFFBB4FBA91F}">
      <dgm:prSet/>
      <dgm:spPr/>
      <dgm:t>
        <a:bodyPr/>
        <a:lstStyle/>
        <a:p>
          <a:endParaRPr lang="en-US"/>
        </a:p>
      </dgm:t>
    </dgm:pt>
    <dgm:pt modelId="{C880F6AD-E0E3-4A54-B981-EBD42AF7A93E}">
      <dgm:prSet phldrT="[Text]"/>
      <dgm:spPr/>
      <dgm:t>
        <a:bodyPr/>
        <a:lstStyle/>
        <a:p>
          <a:r>
            <a:rPr lang="en-US" dirty="0" smtClean="0"/>
            <a:t>Need strong internet connection</a:t>
          </a:r>
          <a:endParaRPr lang="en-US" dirty="0"/>
        </a:p>
      </dgm:t>
    </dgm:pt>
    <dgm:pt modelId="{F44A19C6-CB49-441F-8010-A80EC6178617}" type="parTrans" cxnId="{A6B7DBCF-229F-4CCF-AA86-8F8D1F410DD6}">
      <dgm:prSet/>
      <dgm:spPr/>
      <dgm:t>
        <a:bodyPr/>
        <a:lstStyle/>
        <a:p>
          <a:endParaRPr lang="en-US"/>
        </a:p>
      </dgm:t>
    </dgm:pt>
    <dgm:pt modelId="{2EF86C71-E5F2-46CB-8A19-B1E723D9428A}" type="sibTrans" cxnId="{A6B7DBCF-229F-4CCF-AA86-8F8D1F410DD6}">
      <dgm:prSet/>
      <dgm:spPr/>
      <dgm:t>
        <a:bodyPr/>
        <a:lstStyle/>
        <a:p>
          <a:endParaRPr lang="en-US"/>
        </a:p>
      </dgm:t>
    </dgm:pt>
    <dgm:pt modelId="{4F148F30-44A2-46F9-A32A-03218463FB96}">
      <dgm:prSet phldrT="[Text]"/>
      <dgm:spPr/>
      <dgm:t>
        <a:bodyPr/>
        <a:lstStyle/>
        <a:p>
          <a:r>
            <a:rPr lang="en-US" dirty="0" smtClean="0"/>
            <a:t>Hackers and cyber theft easy</a:t>
          </a:r>
          <a:endParaRPr lang="en-US" dirty="0"/>
        </a:p>
      </dgm:t>
    </dgm:pt>
    <dgm:pt modelId="{144C9FC3-EB0D-4745-BD9C-32651CE13483}" type="parTrans" cxnId="{AD339526-E626-4FB4-8706-2A6345729E62}">
      <dgm:prSet/>
      <dgm:spPr/>
      <dgm:t>
        <a:bodyPr/>
        <a:lstStyle/>
        <a:p>
          <a:endParaRPr lang="en-US"/>
        </a:p>
      </dgm:t>
    </dgm:pt>
    <dgm:pt modelId="{22965F11-8A18-498E-99CA-744A63D1F96B}" type="sibTrans" cxnId="{AD339526-E626-4FB4-8706-2A6345729E62}">
      <dgm:prSet/>
      <dgm:spPr/>
      <dgm:t>
        <a:bodyPr/>
        <a:lstStyle/>
        <a:p>
          <a:endParaRPr lang="en-US"/>
        </a:p>
      </dgm:t>
    </dgm:pt>
    <dgm:pt modelId="{3D725696-AB96-466F-B010-D3D733FB907E}">
      <dgm:prSet phldrT="[Text]"/>
      <dgm:spPr/>
      <dgm:t>
        <a:bodyPr/>
        <a:lstStyle/>
        <a:p>
          <a:r>
            <a:rPr lang="en-US" dirty="0" smtClean="0"/>
            <a:t>B2b money transfer</a:t>
          </a:r>
          <a:endParaRPr lang="en-US" dirty="0"/>
        </a:p>
      </dgm:t>
    </dgm:pt>
    <dgm:pt modelId="{D8D1593D-F73C-42C3-AB59-02FF7C1CCE66}" type="parTrans" cxnId="{37932991-85E0-4254-865D-03169A525CDB}">
      <dgm:prSet/>
      <dgm:spPr/>
      <dgm:t>
        <a:bodyPr/>
        <a:lstStyle/>
        <a:p>
          <a:endParaRPr lang="en-US"/>
        </a:p>
      </dgm:t>
    </dgm:pt>
    <dgm:pt modelId="{1A318B65-EBF3-408E-B049-E8C8D69C48FC}" type="sibTrans" cxnId="{37932991-85E0-4254-865D-03169A525CDB}">
      <dgm:prSet/>
      <dgm:spPr/>
      <dgm:t>
        <a:bodyPr/>
        <a:lstStyle/>
        <a:p>
          <a:endParaRPr lang="en-US"/>
        </a:p>
      </dgm:t>
    </dgm:pt>
    <dgm:pt modelId="{E6D8282A-8FED-4B78-AC22-FCDB7F0F794D}">
      <dgm:prSet phldrT="[Text]"/>
      <dgm:spPr/>
      <dgm:t>
        <a:bodyPr/>
        <a:lstStyle/>
        <a:p>
          <a:r>
            <a:rPr lang="en-US" dirty="0" smtClean="0"/>
            <a:t>No limitation and easy access</a:t>
          </a:r>
          <a:endParaRPr lang="en-US" dirty="0"/>
        </a:p>
      </dgm:t>
    </dgm:pt>
    <dgm:pt modelId="{5F279868-13F3-48A6-9CAF-184BAEBD22B7}" type="parTrans" cxnId="{F5BB3B4A-6837-4917-840B-4CF917189DE0}">
      <dgm:prSet/>
      <dgm:spPr/>
      <dgm:t>
        <a:bodyPr/>
        <a:lstStyle/>
        <a:p>
          <a:endParaRPr lang="en-US"/>
        </a:p>
      </dgm:t>
    </dgm:pt>
    <dgm:pt modelId="{D7FB79C6-43B7-4D44-ADA3-90AE2C292D1F}" type="sibTrans" cxnId="{F5BB3B4A-6837-4917-840B-4CF917189DE0}">
      <dgm:prSet/>
      <dgm:spPr/>
      <dgm:t>
        <a:bodyPr/>
        <a:lstStyle/>
        <a:p>
          <a:endParaRPr lang="en-US"/>
        </a:p>
      </dgm:t>
    </dgm:pt>
    <dgm:pt modelId="{57A96C75-D662-4251-911D-51CC74D1971E}">
      <dgm:prSet phldrT="[Text]"/>
      <dgm:spPr/>
      <dgm:t>
        <a:bodyPr/>
        <a:lstStyle/>
        <a:p>
          <a:r>
            <a:rPr lang="en-US" dirty="0" smtClean="0"/>
            <a:t>Competition due to new innovation</a:t>
          </a:r>
          <a:endParaRPr lang="en-US" dirty="0"/>
        </a:p>
      </dgm:t>
    </dgm:pt>
    <dgm:pt modelId="{387E6425-52F7-47B1-A8E3-746E3C883F03}" type="parTrans" cxnId="{19EC0986-3C3B-4C40-B084-A1D83E4FFD47}">
      <dgm:prSet/>
      <dgm:spPr/>
      <dgm:t>
        <a:bodyPr/>
        <a:lstStyle/>
        <a:p>
          <a:endParaRPr lang="en-US"/>
        </a:p>
      </dgm:t>
    </dgm:pt>
    <dgm:pt modelId="{583612DC-5FAF-4059-BCE8-D17BDAE5B8D0}" type="sibTrans" cxnId="{19EC0986-3C3B-4C40-B084-A1D83E4FFD47}">
      <dgm:prSet/>
      <dgm:spPr/>
      <dgm:t>
        <a:bodyPr/>
        <a:lstStyle/>
        <a:p>
          <a:endParaRPr lang="en-US"/>
        </a:p>
      </dgm:t>
    </dgm:pt>
    <dgm:pt modelId="{DA57FE2C-040C-4ED9-829C-D3AD3908E950}">
      <dgm:prSet phldrT="[Text]"/>
      <dgm:spPr/>
      <dgm:t>
        <a:bodyPr/>
        <a:lstStyle/>
        <a:p>
          <a:r>
            <a:rPr lang="en-US" dirty="0" err="1" smtClean="0"/>
            <a:t>Govt</a:t>
          </a:r>
          <a:r>
            <a:rPr lang="en-US" dirty="0" smtClean="0"/>
            <a:t> ban on </a:t>
          </a:r>
          <a:r>
            <a:rPr lang="en-US" dirty="0" err="1" smtClean="0"/>
            <a:t>whatsapp</a:t>
          </a:r>
          <a:endParaRPr lang="en-US" dirty="0"/>
        </a:p>
      </dgm:t>
    </dgm:pt>
    <dgm:pt modelId="{B77CB283-522E-47F0-B74E-9D2AB72E440E}" type="parTrans" cxnId="{F37A3298-0D50-4F99-8109-6646A8886E24}">
      <dgm:prSet/>
      <dgm:spPr/>
      <dgm:t>
        <a:bodyPr/>
        <a:lstStyle/>
        <a:p>
          <a:endParaRPr lang="en-US"/>
        </a:p>
      </dgm:t>
    </dgm:pt>
    <dgm:pt modelId="{73B3141B-1DE3-4525-8025-5B8A76AE0240}" type="sibTrans" cxnId="{F37A3298-0D50-4F99-8109-6646A8886E24}">
      <dgm:prSet/>
      <dgm:spPr/>
      <dgm:t>
        <a:bodyPr/>
        <a:lstStyle/>
        <a:p>
          <a:endParaRPr lang="en-US"/>
        </a:p>
      </dgm:t>
    </dgm:pt>
    <dgm:pt modelId="{9537E521-A741-4F9D-B710-D1A075EEA1A0}" type="pres">
      <dgm:prSet presAssocID="{34101878-3B02-4A39-8855-37A2247C765A}" presName="linearFlow" presStyleCnt="0">
        <dgm:presLayoutVars>
          <dgm:dir/>
          <dgm:animLvl val="lvl"/>
          <dgm:resizeHandles val="exact"/>
        </dgm:presLayoutVars>
      </dgm:prSet>
      <dgm:spPr/>
      <dgm:t>
        <a:bodyPr/>
        <a:lstStyle/>
        <a:p>
          <a:endParaRPr lang="en-US"/>
        </a:p>
      </dgm:t>
    </dgm:pt>
    <dgm:pt modelId="{8B3B5EA0-F978-411D-9334-97B9D209C288}" type="pres">
      <dgm:prSet presAssocID="{B38B19A5-BE6A-4D44-8226-936C759B3C79}" presName="composite" presStyleCnt="0"/>
      <dgm:spPr/>
    </dgm:pt>
    <dgm:pt modelId="{3CECBE93-54D3-4E17-A208-7A24F2348547}" type="pres">
      <dgm:prSet presAssocID="{B38B19A5-BE6A-4D44-8226-936C759B3C79}" presName="parentText" presStyleLbl="alignNode1" presStyleIdx="0" presStyleCnt="4">
        <dgm:presLayoutVars>
          <dgm:chMax val="1"/>
          <dgm:bulletEnabled val="1"/>
        </dgm:presLayoutVars>
      </dgm:prSet>
      <dgm:spPr/>
      <dgm:t>
        <a:bodyPr/>
        <a:lstStyle/>
        <a:p>
          <a:endParaRPr lang="en-US"/>
        </a:p>
      </dgm:t>
    </dgm:pt>
    <dgm:pt modelId="{2BE4564B-C489-46C7-8B90-CDE0CB9AAA92}" type="pres">
      <dgm:prSet presAssocID="{B38B19A5-BE6A-4D44-8226-936C759B3C79}" presName="descendantText" presStyleLbl="alignAcc1" presStyleIdx="0" presStyleCnt="4" custLinFactNeighborX="6725" custLinFactNeighborY="-332">
        <dgm:presLayoutVars>
          <dgm:bulletEnabled val="1"/>
        </dgm:presLayoutVars>
      </dgm:prSet>
      <dgm:spPr/>
      <dgm:t>
        <a:bodyPr/>
        <a:lstStyle/>
        <a:p>
          <a:endParaRPr lang="en-US"/>
        </a:p>
      </dgm:t>
    </dgm:pt>
    <dgm:pt modelId="{724CA0DA-9136-457D-ACE8-3593D4464480}" type="pres">
      <dgm:prSet presAssocID="{C3620622-E31B-41D0-8D74-BB07AB44AC3B}" presName="sp" presStyleCnt="0"/>
      <dgm:spPr/>
    </dgm:pt>
    <dgm:pt modelId="{AF30D48D-62FD-4906-94F3-2DC7050C25B9}" type="pres">
      <dgm:prSet presAssocID="{2A0D1163-205B-46E4-98B6-2838332E73F8}" presName="composite" presStyleCnt="0"/>
      <dgm:spPr/>
    </dgm:pt>
    <dgm:pt modelId="{6A087966-3FF9-41F8-872B-9E73F5CB85CA}" type="pres">
      <dgm:prSet presAssocID="{2A0D1163-205B-46E4-98B6-2838332E73F8}" presName="parentText" presStyleLbl="alignNode1" presStyleIdx="1" presStyleCnt="4">
        <dgm:presLayoutVars>
          <dgm:chMax val="1"/>
          <dgm:bulletEnabled val="1"/>
        </dgm:presLayoutVars>
      </dgm:prSet>
      <dgm:spPr/>
      <dgm:t>
        <a:bodyPr/>
        <a:lstStyle/>
        <a:p>
          <a:endParaRPr lang="en-US"/>
        </a:p>
      </dgm:t>
    </dgm:pt>
    <dgm:pt modelId="{62C68563-69BC-4192-8FDD-4A4C121D4268}" type="pres">
      <dgm:prSet presAssocID="{2A0D1163-205B-46E4-98B6-2838332E73F8}" presName="descendantText" presStyleLbl="alignAcc1" presStyleIdx="1" presStyleCnt="4">
        <dgm:presLayoutVars>
          <dgm:bulletEnabled val="1"/>
        </dgm:presLayoutVars>
      </dgm:prSet>
      <dgm:spPr/>
      <dgm:t>
        <a:bodyPr/>
        <a:lstStyle/>
        <a:p>
          <a:endParaRPr lang="en-US"/>
        </a:p>
      </dgm:t>
    </dgm:pt>
    <dgm:pt modelId="{AA6D6BF1-D0DB-4208-8FE9-6B19ED8E82CC}" type="pres">
      <dgm:prSet presAssocID="{3CC7B665-683E-4389-8F39-2153828CFBAC}" presName="sp" presStyleCnt="0"/>
      <dgm:spPr/>
    </dgm:pt>
    <dgm:pt modelId="{0799BC80-3C1D-4E39-9B85-200102933937}" type="pres">
      <dgm:prSet presAssocID="{2B384694-380D-46CF-BC99-2FBB2F302983}" presName="composite" presStyleCnt="0"/>
      <dgm:spPr/>
    </dgm:pt>
    <dgm:pt modelId="{9258852F-F903-4DA6-B625-8188C1903809}" type="pres">
      <dgm:prSet presAssocID="{2B384694-380D-46CF-BC99-2FBB2F302983}" presName="parentText" presStyleLbl="alignNode1" presStyleIdx="2" presStyleCnt="4">
        <dgm:presLayoutVars>
          <dgm:chMax val="1"/>
          <dgm:bulletEnabled val="1"/>
        </dgm:presLayoutVars>
      </dgm:prSet>
      <dgm:spPr/>
      <dgm:t>
        <a:bodyPr/>
        <a:lstStyle/>
        <a:p>
          <a:endParaRPr lang="en-US"/>
        </a:p>
      </dgm:t>
    </dgm:pt>
    <dgm:pt modelId="{D529ACFE-BA5E-4148-8D9C-AA6167482FA9}" type="pres">
      <dgm:prSet presAssocID="{2B384694-380D-46CF-BC99-2FBB2F302983}" presName="descendantText" presStyleLbl="alignAcc1" presStyleIdx="2" presStyleCnt="4">
        <dgm:presLayoutVars>
          <dgm:bulletEnabled val="1"/>
        </dgm:presLayoutVars>
      </dgm:prSet>
      <dgm:spPr/>
      <dgm:t>
        <a:bodyPr/>
        <a:lstStyle/>
        <a:p>
          <a:endParaRPr lang="en-US"/>
        </a:p>
      </dgm:t>
    </dgm:pt>
    <dgm:pt modelId="{22600475-B6A6-4BCD-9BCC-A9BE1812990E}" type="pres">
      <dgm:prSet presAssocID="{402C1122-2EEE-4245-8AB2-DA84408BA22B}" presName="sp" presStyleCnt="0"/>
      <dgm:spPr/>
    </dgm:pt>
    <dgm:pt modelId="{2D315956-D748-4BDD-95D8-EC45D9361D07}" type="pres">
      <dgm:prSet presAssocID="{342AA146-69F7-450A-BC30-FEF39AC937C9}" presName="composite" presStyleCnt="0"/>
      <dgm:spPr/>
    </dgm:pt>
    <dgm:pt modelId="{9AD66726-CA52-49FC-93F6-DACCAC0087BD}" type="pres">
      <dgm:prSet presAssocID="{342AA146-69F7-450A-BC30-FEF39AC937C9}" presName="parentText" presStyleLbl="alignNode1" presStyleIdx="3" presStyleCnt="4">
        <dgm:presLayoutVars>
          <dgm:chMax val="1"/>
          <dgm:bulletEnabled val="1"/>
        </dgm:presLayoutVars>
      </dgm:prSet>
      <dgm:spPr/>
      <dgm:t>
        <a:bodyPr/>
        <a:lstStyle/>
        <a:p>
          <a:endParaRPr lang="en-US"/>
        </a:p>
      </dgm:t>
    </dgm:pt>
    <dgm:pt modelId="{17BF6834-95B9-466B-B05E-ED99BEE00F36}" type="pres">
      <dgm:prSet presAssocID="{342AA146-69F7-450A-BC30-FEF39AC937C9}" presName="descendantText" presStyleLbl="alignAcc1" presStyleIdx="3" presStyleCnt="4">
        <dgm:presLayoutVars>
          <dgm:bulletEnabled val="1"/>
        </dgm:presLayoutVars>
      </dgm:prSet>
      <dgm:spPr/>
      <dgm:t>
        <a:bodyPr/>
        <a:lstStyle/>
        <a:p>
          <a:endParaRPr lang="en-US"/>
        </a:p>
      </dgm:t>
    </dgm:pt>
  </dgm:ptLst>
  <dgm:cxnLst>
    <dgm:cxn modelId="{37932991-85E0-4254-865D-03169A525CDB}" srcId="{2B384694-380D-46CF-BC99-2FBB2F302983}" destId="{3D725696-AB96-466F-B010-D3D733FB907E}" srcOrd="2" destOrd="0" parTransId="{D8D1593D-F73C-42C3-AB59-02FF7C1CCE66}" sibTransId="{1A318B65-EBF3-408E-B049-E8C8D69C48FC}"/>
    <dgm:cxn modelId="{7439F024-E0AC-4DA5-8E47-6529D545AF3E}" type="presOf" srcId="{2B384694-380D-46CF-BC99-2FBB2F302983}" destId="{9258852F-F903-4DA6-B625-8188C1903809}" srcOrd="0" destOrd="0" presId="urn:microsoft.com/office/officeart/2005/8/layout/chevron2"/>
    <dgm:cxn modelId="{78F78FD5-524C-4C5D-B138-0A80716EB720}" type="presOf" srcId="{1067DC7E-C2EA-413E-BF9D-44ECB21DB504}" destId="{17BF6834-95B9-466B-B05E-ED99BEE00F36}" srcOrd="0" destOrd="0" presId="urn:microsoft.com/office/officeart/2005/8/layout/chevron2"/>
    <dgm:cxn modelId="{F37A3298-0D50-4F99-8109-6646A8886E24}" srcId="{342AA146-69F7-450A-BC30-FEF39AC937C9}" destId="{DA57FE2C-040C-4ED9-829C-D3AD3908E950}" srcOrd="3" destOrd="0" parTransId="{B77CB283-522E-47F0-B74E-9D2AB72E440E}" sibTransId="{73B3141B-1DE3-4525-8025-5B8A76AE0240}"/>
    <dgm:cxn modelId="{0D5E2A4C-5240-49EE-A930-D7F9A4E3492F}" srcId="{34101878-3B02-4A39-8855-37A2247C765A}" destId="{2A0D1163-205B-46E4-98B6-2838332E73F8}" srcOrd="1" destOrd="0" parTransId="{FBF1FE00-9FA8-4D22-B3FC-C1A6C830FE15}" sibTransId="{3CC7B665-683E-4389-8F39-2153828CFBAC}"/>
    <dgm:cxn modelId="{06478412-97D3-4E5B-B322-DED49080311F}" type="presOf" srcId="{B38B19A5-BE6A-4D44-8226-936C759B3C79}" destId="{3CECBE93-54D3-4E17-A208-7A24F2348547}" srcOrd="0" destOrd="0" presId="urn:microsoft.com/office/officeart/2005/8/layout/chevron2"/>
    <dgm:cxn modelId="{70964C59-B0F1-4901-B5E0-9C17730CC9D6}" type="presOf" srcId="{C880F6AD-E0E3-4A54-B981-EBD42AF7A93E}" destId="{62C68563-69BC-4192-8FDD-4A4C121D4268}" srcOrd="0" destOrd="1" presId="urn:microsoft.com/office/officeart/2005/8/layout/chevron2"/>
    <dgm:cxn modelId="{E7883FB3-BDD8-4F54-9996-A779EE36A304}" type="presOf" srcId="{A24F6711-CD48-4727-8AE7-265FB07735B9}" destId="{D529ACFE-BA5E-4148-8D9C-AA6167482FA9}" srcOrd="0" destOrd="0" presId="urn:microsoft.com/office/officeart/2005/8/layout/chevron2"/>
    <dgm:cxn modelId="{0CFC4A3E-1D5F-430B-A689-8A58CBE8023E}" srcId="{34101878-3B02-4A39-8855-37A2247C765A}" destId="{B38B19A5-BE6A-4D44-8226-936C759B3C79}" srcOrd="0" destOrd="0" parTransId="{EFA9DEDB-E087-4AB9-8958-CB1844E7085A}" sibTransId="{C3620622-E31B-41D0-8D74-BB07AB44AC3B}"/>
    <dgm:cxn modelId="{37B70878-54EE-4F91-A08B-BFC8628AC426}" type="presOf" srcId="{F5FE9CD7-8C14-449D-B807-4DF92DFBCB4D}" destId="{2BE4564B-C489-46C7-8B90-CDE0CB9AAA92}" srcOrd="0" destOrd="2" presId="urn:microsoft.com/office/officeart/2005/8/layout/chevron2"/>
    <dgm:cxn modelId="{77B47498-5682-47F8-9A04-860FF57B0160}" type="presOf" srcId="{8B279953-B472-4802-A7D9-513C0F8B6741}" destId="{D529ACFE-BA5E-4148-8D9C-AA6167482FA9}" srcOrd="0" destOrd="1" presId="urn:microsoft.com/office/officeart/2005/8/layout/chevron2"/>
    <dgm:cxn modelId="{4E0FC998-8BBA-4C47-87C9-4BFA53945184}" type="presOf" srcId="{EA7AF1F6-A564-4E58-AAB1-AB2092A433EF}" destId="{62C68563-69BC-4192-8FDD-4A4C121D4268}" srcOrd="0" destOrd="2" presId="urn:microsoft.com/office/officeart/2005/8/layout/chevron2"/>
    <dgm:cxn modelId="{AD339526-E626-4FB4-8706-2A6345729E62}" srcId="{2A0D1163-205B-46E4-98B6-2838332E73F8}" destId="{4F148F30-44A2-46F9-A32A-03218463FB96}" srcOrd="3" destOrd="0" parTransId="{144C9FC3-EB0D-4745-BD9C-32651CE13483}" sibTransId="{22965F11-8A18-498E-99CA-744A63D1F96B}"/>
    <dgm:cxn modelId="{EED6D539-10CC-4EB1-A196-2691F7E23C49}" srcId="{342AA146-69F7-450A-BC30-FEF39AC937C9}" destId="{B2E00B28-B5E5-42B9-AADF-DB20A57D2203}" srcOrd="2" destOrd="0" parTransId="{B05B3E4B-9439-4446-8A5F-B4DBA8167C9F}" sibTransId="{881B2B0F-1AF1-43A8-B2A4-BE0B0EEBF2D8}"/>
    <dgm:cxn modelId="{BEC11A0C-6FD2-4929-BA2F-67121DDE4272}" type="presOf" srcId="{B2E00B28-B5E5-42B9-AADF-DB20A57D2203}" destId="{17BF6834-95B9-466B-B05E-ED99BEE00F36}" srcOrd="0" destOrd="2" presId="urn:microsoft.com/office/officeart/2005/8/layout/chevron2"/>
    <dgm:cxn modelId="{BA55E9BC-FB82-46B6-82A7-B55565B4C67C}" srcId="{B38B19A5-BE6A-4D44-8226-936C759B3C79}" destId="{9C5AABBA-BF17-4FDB-83D9-5C9593FEDF45}" srcOrd="3" destOrd="0" parTransId="{069EADAE-75FE-4D53-BFC1-310E2B8301BB}" sibTransId="{7C7EBD02-3C81-4D87-BB9C-F37AC3A01A08}"/>
    <dgm:cxn modelId="{0675B6E6-F110-4A6D-8699-1655819C9781}" srcId="{B38B19A5-BE6A-4D44-8226-936C759B3C79}" destId="{B6DC0231-A538-4B15-B53A-93C816DDF381}" srcOrd="1" destOrd="0" parTransId="{D2E37960-9C7D-4109-8070-7091C6F190D4}" sibTransId="{7860460F-1639-4236-BF44-F41AF04F5570}"/>
    <dgm:cxn modelId="{F6995B81-2846-4F59-999E-03C70E964969}" type="presOf" srcId="{B6DC0231-A538-4B15-B53A-93C816DDF381}" destId="{2BE4564B-C489-46C7-8B90-CDE0CB9AAA92}" srcOrd="0" destOrd="1" presId="urn:microsoft.com/office/officeart/2005/8/layout/chevron2"/>
    <dgm:cxn modelId="{065D3C11-9FB3-4FF7-B009-628948E896AB}" srcId="{34101878-3B02-4A39-8855-37A2247C765A}" destId="{342AA146-69F7-450A-BC30-FEF39AC937C9}" srcOrd="3" destOrd="0" parTransId="{6A47F6B1-11A2-482C-89D8-538EE977707C}" sibTransId="{2B439D3D-24A8-4E5B-9858-49CD647D655D}"/>
    <dgm:cxn modelId="{E721B197-6C24-4CCB-AA9B-332AB4CA0743}" srcId="{342AA146-69F7-450A-BC30-FEF39AC937C9}" destId="{1067DC7E-C2EA-413E-BF9D-44ECB21DB504}" srcOrd="0" destOrd="0" parTransId="{ADA8F2F1-E779-48DC-BFEE-6AD1278C0294}" sibTransId="{BAD2CA9F-1512-4261-B9A9-17DA800BF39E}"/>
    <dgm:cxn modelId="{529891A0-ABCF-4602-AC61-D3632BBB6BF3}" type="presOf" srcId="{57A96C75-D662-4251-911D-51CC74D1971E}" destId="{17BF6834-95B9-466B-B05E-ED99BEE00F36}" srcOrd="0" destOrd="1" presId="urn:microsoft.com/office/officeart/2005/8/layout/chevron2"/>
    <dgm:cxn modelId="{0449A3F4-AAFB-4364-A563-23903533AEA1}" type="presOf" srcId="{657A1C62-36D8-49F2-9963-8313F94F039E}" destId="{62C68563-69BC-4192-8FDD-4A4C121D4268}" srcOrd="0" destOrd="0" presId="urn:microsoft.com/office/officeart/2005/8/layout/chevron2"/>
    <dgm:cxn modelId="{209582EF-DB60-40F4-88FD-BFFBB4FBA91F}" srcId="{B38B19A5-BE6A-4D44-8226-936C759B3C79}" destId="{F5FE9CD7-8C14-449D-B807-4DF92DFBCB4D}" srcOrd="2" destOrd="0" parTransId="{F0C5ABF2-3EB1-4587-BCE9-4304AC4F73BD}" sibTransId="{481B7F17-5719-476C-98F9-BD68C7828CAA}"/>
    <dgm:cxn modelId="{FDF82AD1-23C9-404E-948A-CFA0DE0B090C}" type="presOf" srcId="{E6D8282A-8FED-4B78-AC22-FCDB7F0F794D}" destId="{D529ACFE-BA5E-4148-8D9C-AA6167482FA9}" srcOrd="0" destOrd="3" presId="urn:microsoft.com/office/officeart/2005/8/layout/chevron2"/>
    <dgm:cxn modelId="{92BF1379-F943-41BB-9226-E643875F0E51}" type="presOf" srcId="{2A0D1163-205B-46E4-98B6-2838332E73F8}" destId="{6A087966-3FF9-41F8-872B-9E73F5CB85CA}" srcOrd="0" destOrd="0" presId="urn:microsoft.com/office/officeart/2005/8/layout/chevron2"/>
    <dgm:cxn modelId="{DD264959-36D6-44F2-AC43-C1D94E53C856}" srcId="{2B384694-380D-46CF-BC99-2FBB2F302983}" destId="{A24F6711-CD48-4727-8AE7-265FB07735B9}" srcOrd="0" destOrd="0" parTransId="{10EEE047-2CA3-4273-BC22-62E6AA11FC28}" sibTransId="{8CBD8BAA-964C-47B0-8BBC-526586A6A70F}"/>
    <dgm:cxn modelId="{BF848D2D-EC2F-4F8F-8242-366D705D44E7}" srcId="{2B384694-380D-46CF-BC99-2FBB2F302983}" destId="{8B279953-B472-4802-A7D9-513C0F8B6741}" srcOrd="1" destOrd="0" parTransId="{89F4EA23-1C69-4822-8271-F09CC7C3F8DD}" sibTransId="{E74CB261-3263-41CA-9742-87F4B7B6BA72}"/>
    <dgm:cxn modelId="{A75E763B-FE09-428A-B77D-69C624B712B5}" srcId="{34101878-3B02-4A39-8855-37A2247C765A}" destId="{2B384694-380D-46CF-BC99-2FBB2F302983}" srcOrd="2" destOrd="0" parTransId="{0104A9B4-D231-46BB-9577-B83EC2327D0A}" sibTransId="{402C1122-2EEE-4245-8AB2-DA84408BA22B}"/>
    <dgm:cxn modelId="{407B8531-9B06-4F3A-BF0B-9308CCDB3120}" type="presOf" srcId="{DA57FE2C-040C-4ED9-829C-D3AD3908E950}" destId="{17BF6834-95B9-466B-B05E-ED99BEE00F36}" srcOrd="0" destOrd="3" presId="urn:microsoft.com/office/officeart/2005/8/layout/chevron2"/>
    <dgm:cxn modelId="{19EC0986-3C3B-4C40-B084-A1D83E4FFD47}" srcId="{342AA146-69F7-450A-BC30-FEF39AC937C9}" destId="{57A96C75-D662-4251-911D-51CC74D1971E}" srcOrd="1" destOrd="0" parTransId="{387E6425-52F7-47B1-A8E3-746E3C883F03}" sibTransId="{583612DC-5FAF-4059-BCE8-D17BDAE5B8D0}"/>
    <dgm:cxn modelId="{E452521A-DDD3-41EE-BFF7-314A610A2866}" type="presOf" srcId="{4F148F30-44A2-46F9-A32A-03218463FB96}" destId="{62C68563-69BC-4192-8FDD-4A4C121D4268}" srcOrd="0" destOrd="3" presId="urn:microsoft.com/office/officeart/2005/8/layout/chevron2"/>
    <dgm:cxn modelId="{00F0C6C2-0E5E-4226-8A14-6E92D53BBDC5}" type="presOf" srcId="{3D725696-AB96-466F-B010-D3D733FB907E}" destId="{D529ACFE-BA5E-4148-8D9C-AA6167482FA9}" srcOrd="0" destOrd="2" presId="urn:microsoft.com/office/officeart/2005/8/layout/chevron2"/>
    <dgm:cxn modelId="{3CA6F447-F4FC-4BD0-A39F-C265123DFF79}" type="presOf" srcId="{342AA146-69F7-450A-BC30-FEF39AC937C9}" destId="{9AD66726-CA52-49FC-93F6-DACCAC0087BD}" srcOrd="0" destOrd="0" presId="urn:microsoft.com/office/officeart/2005/8/layout/chevron2"/>
    <dgm:cxn modelId="{8ADB2A63-F5C1-41AB-8140-0E78505461DB}" type="presOf" srcId="{34101878-3B02-4A39-8855-37A2247C765A}" destId="{9537E521-A741-4F9D-B710-D1A075EEA1A0}" srcOrd="0" destOrd="0" presId="urn:microsoft.com/office/officeart/2005/8/layout/chevron2"/>
    <dgm:cxn modelId="{F5BB3B4A-6837-4917-840B-4CF917189DE0}" srcId="{2B384694-380D-46CF-BC99-2FBB2F302983}" destId="{E6D8282A-8FED-4B78-AC22-FCDB7F0F794D}" srcOrd="3" destOrd="0" parTransId="{5F279868-13F3-48A6-9CAF-184BAEBD22B7}" sibTransId="{D7FB79C6-43B7-4D44-ADA3-90AE2C292D1F}"/>
    <dgm:cxn modelId="{C4170419-C4AE-4FD5-96CA-C81005815FCB}" srcId="{B38B19A5-BE6A-4D44-8226-936C759B3C79}" destId="{B9881AD3-CD64-4A7C-A2C8-39D56078342D}" srcOrd="0" destOrd="0" parTransId="{6F4C5BC6-A0E4-4E10-A0F4-CA8A23F3805B}" sibTransId="{6EC810F3-FB1C-4D3F-A7CB-23BE6244BA8A}"/>
    <dgm:cxn modelId="{A6B7DBCF-229F-4CCF-AA86-8F8D1F410DD6}" srcId="{2A0D1163-205B-46E4-98B6-2838332E73F8}" destId="{C880F6AD-E0E3-4A54-B981-EBD42AF7A93E}" srcOrd="1" destOrd="0" parTransId="{F44A19C6-CB49-441F-8010-A80EC6178617}" sibTransId="{2EF86C71-E5F2-46CB-8A19-B1E723D9428A}"/>
    <dgm:cxn modelId="{67C6DC99-FAA7-4666-A0CE-F1D33F7BD915}" srcId="{2A0D1163-205B-46E4-98B6-2838332E73F8}" destId="{657A1C62-36D8-49F2-9963-8313F94F039E}" srcOrd="0" destOrd="0" parTransId="{075265FB-4F36-45BF-9847-18FD5974D97A}" sibTransId="{8BC9D0D6-326E-45CA-AF5F-8F495B2C67B0}"/>
    <dgm:cxn modelId="{DF9DBA6B-8971-443B-99B6-AFD0DD3D5980}" type="presOf" srcId="{9C5AABBA-BF17-4FDB-83D9-5C9593FEDF45}" destId="{2BE4564B-C489-46C7-8B90-CDE0CB9AAA92}" srcOrd="0" destOrd="3" presId="urn:microsoft.com/office/officeart/2005/8/layout/chevron2"/>
    <dgm:cxn modelId="{325DF6E4-41C1-4D9F-8709-37E3DD565158}" srcId="{2A0D1163-205B-46E4-98B6-2838332E73F8}" destId="{EA7AF1F6-A564-4E58-AAB1-AB2092A433EF}" srcOrd="2" destOrd="0" parTransId="{EAC77592-95F5-4C6F-8436-9A1050B94C74}" sibTransId="{6D212492-C01C-45E3-98FA-B86E6A2E3BA0}"/>
    <dgm:cxn modelId="{81B4A314-57DB-4992-B48E-47AE8BB23B2A}" type="presOf" srcId="{B9881AD3-CD64-4A7C-A2C8-39D56078342D}" destId="{2BE4564B-C489-46C7-8B90-CDE0CB9AAA92}" srcOrd="0" destOrd="0" presId="urn:microsoft.com/office/officeart/2005/8/layout/chevron2"/>
    <dgm:cxn modelId="{D9ED9EB5-9117-4721-9742-59810029013E}" type="presParOf" srcId="{9537E521-A741-4F9D-B710-D1A075EEA1A0}" destId="{8B3B5EA0-F978-411D-9334-97B9D209C288}" srcOrd="0" destOrd="0" presId="urn:microsoft.com/office/officeart/2005/8/layout/chevron2"/>
    <dgm:cxn modelId="{79CD070C-41F2-41C3-9ED9-6D1FB3B89BDF}" type="presParOf" srcId="{8B3B5EA0-F978-411D-9334-97B9D209C288}" destId="{3CECBE93-54D3-4E17-A208-7A24F2348547}" srcOrd="0" destOrd="0" presId="urn:microsoft.com/office/officeart/2005/8/layout/chevron2"/>
    <dgm:cxn modelId="{144A4A44-9E33-4D4A-BFDD-A0C1E8E0B446}" type="presParOf" srcId="{8B3B5EA0-F978-411D-9334-97B9D209C288}" destId="{2BE4564B-C489-46C7-8B90-CDE0CB9AAA92}" srcOrd="1" destOrd="0" presId="urn:microsoft.com/office/officeart/2005/8/layout/chevron2"/>
    <dgm:cxn modelId="{B1CD7413-2B0B-47EF-BA55-AD67EF63258A}" type="presParOf" srcId="{9537E521-A741-4F9D-B710-D1A075EEA1A0}" destId="{724CA0DA-9136-457D-ACE8-3593D4464480}" srcOrd="1" destOrd="0" presId="urn:microsoft.com/office/officeart/2005/8/layout/chevron2"/>
    <dgm:cxn modelId="{2464F0B3-13FD-4475-94E4-4E1951CE7E91}" type="presParOf" srcId="{9537E521-A741-4F9D-B710-D1A075EEA1A0}" destId="{AF30D48D-62FD-4906-94F3-2DC7050C25B9}" srcOrd="2" destOrd="0" presId="urn:microsoft.com/office/officeart/2005/8/layout/chevron2"/>
    <dgm:cxn modelId="{6D3B8679-3074-494C-B903-A4BAC75F68F7}" type="presParOf" srcId="{AF30D48D-62FD-4906-94F3-2DC7050C25B9}" destId="{6A087966-3FF9-41F8-872B-9E73F5CB85CA}" srcOrd="0" destOrd="0" presId="urn:microsoft.com/office/officeart/2005/8/layout/chevron2"/>
    <dgm:cxn modelId="{2ED41002-004D-484F-A340-8AC39CC958D0}" type="presParOf" srcId="{AF30D48D-62FD-4906-94F3-2DC7050C25B9}" destId="{62C68563-69BC-4192-8FDD-4A4C121D4268}" srcOrd="1" destOrd="0" presId="urn:microsoft.com/office/officeart/2005/8/layout/chevron2"/>
    <dgm:cxn modelId="{40666B89-B887-45A7-A70A-62565CD4C1CA}" type="presParOf" srcId="{9537E521-A741-4F9D-B710-D1A075EEA1A0}" destId="{AA6D6BF1-D0DB-4208-8FE9-6B19ED8E82CC}" srcOrd="3" destOrd="0" presId="urn:microsoft.com/office/officeart/2005/8/layout/chevron2"/>
    <dgm:cxn modelId="{42BC3F44-2FCA-49AF-B01E-59E3B303B085}" type="presParOf" srcId="{9537E521-A741-4F9D-B710-D1A075EEA1A0}" destId="{0799BC80-3C1D-4E39-9B85-200102933937}" srcOrd="4" destOrd="0" presId="urn:microsoft.com/office/officeart/2005/8/layout/chevron2"/>
    <dgm:cxn modelId="{83FE8890-5D6F-473D-8DA7-8450CB731F0B}" type="presParOf" srcId="{0799BC80-3C1D-4E39-9B85-200102933937}" destId="{9258852F-F903-4DA6-B625-8188C1903809}" srcOrd="0" destOrd="0" presId="urn:microsoft.com/office/officeart/2005/8/layout/chevron2"/>
    <dgm:cxn modelId="{15E7CC4E-1247-426F-9F4B-1D2557EAD16B}" type="presParOf" srcId="{0799BC80-3C1D-4E39-9B85-200102933937}" destId="{D529ACFE-BA5E-4148-8D9C-AA6167482FA9}" srcOrd="1" destOrd="0" presId="urn:microsoft.com/office/officeart/2005/8/layout/chevron2"/>
    <dgm:cxn modelId="{D12F67F7-B960-4683-B20B-D9C9D5661907}" type="presParOf" srcId="{9537E521-A741-4F9D-B710-D1A075EEA1A0}" destId="{22600475-B6A6-4BCD-9BCC-A9BE1812990E}" srcOrd="5" destOrd="0" presId="urn:microsoft.com/office/officeart/2005/8/layout/chevron2"/>
    <dgm:cxn modelId="{33DDDBC3-D729-4559-BE07-4521F860A8ED}" type="presParOf" srcId="{9537E521-A741-4F9D-B710-D1A075EEA1A0}" destId="{2D315956-D748-4BDD-95D8-EC45D9361D07}" srcOrd="6" destOrd="0" presId="urn:microsoft.com/office/officeart/2005/8/layout/chevron2"/>
    <dgm:cxn modelId="{1AECAF17-7616-4697-8B68-66D30371115A}" type="presParOf" srcId="{2D315956-D748-4BDD-95D8-EC45D9361D07}" destId="{9AD66726-CA52-49FC-93F6-DACCAC0087BD}" srcOrd="0" destOrd="0" presId="urn:microsoft.com/office/officeart/2005/8/layout/chevron2"/>
    <dgm:cxn modelId="{AA5CB7A1-4D96-4785-91FB-42E1D37162A6}" type="presParOf" srcId="{2D315956-D748-4BDD-95D8-EC45D9361D07}" destId="{17BF6834-95B9-466B-B05E-ED99BEE00F3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9BFD1-0299-4BF8-90BE-BD6E9269CC12}">
      <dsp:nvSpPr>
        <dsp:cNvPr id="0" name=""/>
        <dsp:cNvSpPr/>
      </dsp:nvSpPr>
      <dsp:spPr>
        <a:xfrm>
          <a:off x="905194" y="269"/>
          <a:ext cx="1777800" cy="10666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WHATSAPP USERS</a:t>
          </a:r>
          <a:endParaRPr lang="en-US" sz="1600" kern="1200" dirty="0"/>
        </a:p>
      </dsp:txBody>
      <dsp:txXfrm>
        <a:off x="905194" y="269"/>
        <a:ext cx="1777800" cy="1066680"/>
      </dsp:txXfrm>
    </dsp:sp>
    <dsp:sp modelId="{7877530D-49FE-47A7-96A3-E8911A3F01F6}">
      <dsp:nvSpPr>
        <dsp:cNvPr id="0" name=""/>
        <dsp:cNvSpPr/>
      </dsp:nvSpPr>
      <dsp:spPr>
        <a:xfrm>
          <a:off x="2860774" y="269"/>
          <a:ext cx="1777800" cy="10666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FACEBOOK</a:t>
          </a:r>
          <a:endParaRPr lang="en-US" sz="1600" kern="1200" dirty="0"/>
        </a:p>
      </dsp:txBody>
      <dsp:txXfrm>
        <a:off x="2860774" y="269"/>
        <a:ext cx="1777800" cy="1066680"/>
      </dsp:txXfrm>
    </dsp:sp>
    <dsp:sp modelId="{C6CCD6A0-295F-40D2-9B24-C377BD0FE3BB}">
      <dsp:nvSpPr>
        <dsp:cNvPr id="0" name=""/>
        <dsp:cNvSpPr/>
      </dsp:nvSpPr>
      <dsp:spPr>
        <a:xfrm>
          <a:off x="4816355" y="269"/>
          <a:ext cx="1777800" cy="10666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BANKING SYSTEM</a:t>
          </a:r>
          <a:endParaRPr lang="en-US" sz="1600" kern="1200" dirty="0"/>
        </a:p>
      </dsp:txBody>
      <dsp:txXfrm>
        <a:off x="4816355" y="269"/>
        <a:ext cx="1777800" cy="1066680"/>
      </dsp:txXfrm>
    </dsp:sp>
    <dsp:sp modelId="{DAB74812-EA6C-4DFE-A32A-BF51980B3E92}">
      <dsp:nvSpPr>
        <dsp:cNvPr id="0" name=""/>
        <dsp:cNvSpPr/>
      </dsp:nvSpPr>
      <dsp:spPr>
        <a:xfrm>
          <a:off x="905194" y="1244729"/>
          <a:ext cx="1777800" cy="10666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BUSINESS ANALYST</a:t>
          </a:r>
          <a:endParaRPr lang="en-US" sz="1600" kern="1200" dirty="0"/>
        </a:p>
      </dsp:txBody>
      <dsp:txXfrm>
        <a:off x="905194" y="1244729"/>
        <a:ext cx="1777800" cy="1066680"/>
      </dsp:txXfrm>
    </dsp:sp>
    <dsp:sp modelId="{17316613-DBF1-4586-890E-AA4D96D1D86B}">
      <dsp:nvSpPr>
        <dsp:cNvPr id="0" name=""/>
        <dsp:cNvSpPr/>
      </dsp:nvSpPr>
      <dsp:spPr>
        <a:xfrm>
          <a:off x="2860774" y="1244729"/>
          <a:ext cx="1777800" cy="10666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PROJECT MANAGER</a:t>
          </a:r>
          <a:endParaRPr lang="en-US" sz="1600" kern="1200" dirty="0"/>
        </a:p>
      </dsp:txBody>
      <dsp:txXfrm>
        <a:off x="2860774" y="1244729"/>
        <a:ext cx="1777800" cy="1066680"/>
      </dsp:txXfrm>
    </dsp:sp>
    <dsp:sp modelId="{068EECEB-AD57-4A33-959C-8614BA8E0A09}">
      <dsp:nvSpPr>
        <dsp:cNvPr id="0" name=""/>
        <dsp:cNvSpPr/>
      </dsp:nvSpPr>
      <dsp:spPr>
        <a:xfrm>
          <a:off x="4816355" y="1244729"/>
          <a:ext cx="1777800" cy="10666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DOMAIN SME</a:t>
          </a:r>
          <a:endParaRPr lang="en-US" sz="1600" kern="1200" dirty="0"/>
        </a:p>
      </dsp:txBody>
      <dsp:txXfrm>
        <a:off x="4816355" y="1244729"/>
        <a:ext cx="1777800" cy="1066680"/>
      </dsp:txXfrm>
    </dsp:sp>
    <dsp:sp modelId="{A8AE07E7-9842-4F11-AD1A-724E11909D03}">
      <dsp:nvSpPr>
        <dsp:cNvPr id="0" name=""/>
        <dsp:cNvSpPr/>
      </dsp:nvSpPr>
      <dsp:spPr>
        <a:xfrm>
          <a:off x="905194" y="2489190"/>
          <a:ext cx="1777800" cy="10666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IMPLEMENTATION SME</a:t>
          </a:r>
          <a:endParaRPr lang="en-US" sz="1600" kern="1200" dirty="0"/>
        </a:p>
      </dsp:txBody>
      <dsp:txXfrm>
        <a:off x="905194" y="2489190"/>
        <a:ext cx="1777800" cy="1066680"/>
      </dsp:txXfrm>
    </dsp:sp>
    <dsp:sp modelId="{9D3BBAA8-1F38-4C11-9A73-769E454E7B95}">
      <dsp:nvSpPr>
        <dsp:cNvPr id="0" name=""/>
        <dsp:cNvSpPr/>
      </dsp:nvSpPr>
      <dsp:spPr>
        <a:xfrm>
          <a:off x="2860774" y="2489190"/>
          <a:ext cx="1777800" cy="10666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TESTER</a:t>
          </a:r>
          <a:endParaRPr lang="en-US" sz="1600" kern="1200" dirty="0"/>
        </a:p>
      </dsp:txBody>
      <dsp:txXfrm>
        <a:off x="2860774" y="2489190"/>
        <a:ext cx="1777800" cy="1066680"/>
      </dsp:txXfrm>
    </dsp:sp>
    <dsp:sp modelId="{D1251ADE-7FE1-4AC3-908D-C7F71C0DACC0}">
      <dsp:nvSpPr>
        <dsp:cNvPr id="0" name=""/>
        <dsp:cNvSpPr/>
      </dsp:nvSpPr>
      <dsp:spPr>
        <a:xfrm>
          <a:off x="4816355" y="2489190"/>
          <a:ext cx="1777800" cy="10666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OPERATIONAL EXPERT</a:t>
          </a:r>
          <a:endParaRPr lang="en-US" sz="1600" kern="1200" dirty="0"/>
        </a:p>
      </dsp:txBody>
      <dsp:txXfrm>
        <a:off x="4816355" y="2489190"/>
        <a:ext cx="1777800" cy="1066680"/>
      </dsp:txXfrm>
    </dsp:sp>
    <dsp:sp modelId="{1D8FB767-F385-48D2-BD57-CF019757B3EF}">
      <dsp:nvSpPr>
        <dsp:cNvPr id="0" name=""/>
        <dsp:cNvSpPr/>
      </dsp:nvSpPr>
      <dsp:spPr>
        <a:xfrm>
          <a:off x="2860774" y="3733650"/>
          <a:ext cx="1777800" cy="10666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PROGRAMMER</a:t>
          </a:r>
          <a:endParaRPr lang="en-US" sz="1600" kern="1200" dirty="0"/>
        </a:p>
      </dsp:txBody>
      <dsp:txXfrm>
        <a:off x="2860774" y="3733650"/>
        <a:ext cx="1777800" cy="1066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DF435-F4AC-439F-A4C5-3A71C6A9E43F}">
      <dsp:nvSpPr>
        <dsp:cNvPr id="0" name=""/>
        <dsp:cNvSpPr/>
      </dsp:nvSpPr>
      <dsp:spPr>
        <a:xfrm>
          <a:off x="1563758" y="649093"/>
          <a:ext cx="4339930" cy="4339930"/>
        </a:xfrm>
        <a:prstGeom prst="blockArc">
          <a:avLst>
            <a:gd name="adj1" fmla="val 10776732"/>
            <a:gd name="adj2" fmla="val 16138326"/>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D1A64F-2413-48D8-9CAC-43124A2ED0F4}">
      <dsp:nvSpPr>
        <dsp:cNvPr id="0" name=""/>
        <dsp:cNvSpPr/>
      </dsp:nvSpPr>
      <dsp:spPr>
        <a:xfrm>
          <a:off x="1563762" y="649775"/>
          <a:ext cx="4339930" cy="4339930"/>
        </a:xfrm>
        <a:prstGeom prst="blockArc">
          <a:avLst>
            <a:gd name="adj1" fmla="val 5461681"/>
            <a:gd name="adj2" fmla="val 10777838"/>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578D081-CA4F-44E1-81B9-E23C0706C214}">
      <dsp:nvSpPr>
        <dsp:cNvPr id="0" name=""/>
        <dsp:cNvSpPr/>
      </dsp:nvSpPr>
      <dsp:spPr>
        <a:xfrm>
          <a:off x="1591865" y="650466"/>
          <a:ext cx="4339930" cy="4339930"/>
        </a:xfrm>
        <a:prstGeom prst="blockArc">
          <a:avLst>
            <a:gd name="adj1" fmla="val 21598326"/>
            <a:gd name="adj2" fmla="val 5507276"/>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C51A936-C35F-4E78-B70C-19B134DB9180}">
      <dsp:nvSpPr>
        <dsp:cNvPr id="0" name=""/>
        <dsp:cNvSpPr/>
      </dsp:nvSpPr>
      <dsp:spPr>
        <a:xfrm>
          <a:off x="1591865" y="648402"/>
          <a:ext cx="4339930" cy="4339930"/>
        </a:xfrm>
        <a:prstGeom prst="blockArc">
          <a:avLst>
            <a:gd name="adj1" fmla="val 16092724"/>
            <a:gd name="adj2" fmla="val 1674"/>
            <a:gd name="adj3" fmla="val 46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CE0CBB-69DA-4955-8F60-1BA878D1CBEE}">
      <dsp:nvSpPr>
        <dsp:cNvPr id="0" name=""/>
        <dsp:cNvSpPr/>
      </dsp:nvSpPr>
      <dsp:spPr>
        <a:xfrm>
          <a:off x="2695984" y="1819684"/>
          <a:ext cx="1999431" cy="199943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Risk associated with </a:t>
          </a:r>
          <a:r>
            <a:rPr lang="en-US" sz="2400" kern="1200" dirty="0" err="1" smtClean="0"/>
            <a:t>whats</a:t>
          </a:r>
          <a:r>
            <a:rPr lang="en-US" sz="2400" kern="1200" dirty="0" smtClean="0"/>
            <a:t> app pay</a:t>
          </a:r>
          <a:endParaRPr lang="en-US" sz="2400" kern="1200" dirty="0"/>
        </a:p>
      </dsp:txBody>
      <dsp:txXfrm>
        <a:off x="2988794" y="2112494"/>
        <a:ext cx="1413811" cy="1413811"/>
      </dsp:txXfrm>
    </dsp:sp>
    <dsp:sp modelId="{C9646C66-F64C-4B98-BEE1-BAB84128C826}">
      <dsp:nvSpPr>
        <dsp:cNvPr id="0" name=""/>
        <dsp:cNvSpPr/>
      </dsp:nvSpPr>
      <dsp:spPr>
        <a:xfrm>
          <a:off x="2995898" y="19"/>
          <a:ext cx="1399602" cy="139960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No strong internet connection &amp; knowledge</a:t>
          </a:r>
          <a:endParaRPr lang="en-US" sz="1400" kern="1200" dirty="0"/>
        </a:p>
      </dsp:txBody>
      <dsp:txXfrm>
        <a:off x="3200865" y="204986"/>
        <a:ext cx="989668" cy="989668"/>
      </dsp:txXfrm>
    </dsp:sp>
    <dsp:sp modelId="{BF5FC07B-F37C-4ADF-BCDD-89068A248894}">
      <dsp:nvSpPr>
        <dsp:cNvPr id="0" name=""/>
        <dsp:cNvSpPr/>
      </dsp:nvSpPr>
      <dsp:spPr>
        <a:xfrm>
          <a:off x="5181609" y="2119598"/>
          <a:ext cx="1399602" cy="139960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Not enough banking </a:t>
          </a:r>
          <a:r>
            <a:rPr lang="en-US" sz="1400" kern="1200" dirty="0" err="1" smtClean="0"/>
            <a:t>knoweldge</a:t>
          </a:r>
          <a:r>
            <a:rPr lang="en-US" sz="1400" kern="1200" dirty="0" smtClean="0"/>
            <a:t>&amp; low trust</a:t>
          </a:r>
          <a:endParaRPr lang="en-US" sz="1400" kern="1200" dirty="0"/>
        </a:p>
      </dsp:txBody>
      <dsp:txXfrm>
        <a:off x="5386576" y="2324565"/>
        <a:ext cx="989668" cy="989668"/>
      </dsp:txXfrm>
    </dsp:sp>
    <dsp:sp modelId="{54B1FB81-4359-4FF5-B55C-4E377ABABED7}">
      <dsp:nvSpPr>
        <dsp:cNvPr id="0" name=""/>
        <dsp:cNvSpPr/>
      </dsp:nvSpPr>
      <dsp:spPr>
        <a:xfrm>
          <a:off x="2995898" y="4239178"/>
          <a:ext cx="1399602" cy="139960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Online scams &amp; other frauds</a:t>
          </a:r>
          <a:endParaRPr lang="en-US" sz="1400" kern="1200" dirty="0"/>
        </a:p>
      </dsp:txBody>
      <dsp:txXfrm>
        <a:off x="3200865" y="4444145"/>
        <a:ext cx="989668" cy="989668"/>
      </dsp:txXfrm>
    </dsp:sp>
    <dsp:sp modelId="{408B01C9-1713-4323-8256-A3870A80F17A}">
      <dsp:nvSpPr>
        <dsp:cNvPr id="0" name=""/>
        <dsp:cNvSpPr/>
      </dsp:nvSpPr>
      <dsp:spPr>
        <a:xfrm>
          <a:off x="914391" y="2133604"/>
          <a:ext cx="1399602" cy="139960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Not enough tested &amp; no awareness</a:t>
          </a:r>
          <a:endParaRPr lang="en-US" sz="1400" kern="1200" dirty="0"/>
        </a:p>
      </dsp:txBody>
      <dsp:txXfrm>
        <a:off x="1119358" y="2338571"/>
        <a:ext cx="989668" cy="9896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ECBE93-54D3-4E17-A208-7A24F2348547}">
      <dsp:nvSpPr>
        <dsp:cNvPr id="0" name=""/>
        <dsp:cNvSpPr/>
      </dsp:nvSpPr>
      <dsp:spPr>
        <a:xfrm rot="5400000">
          <a:off x="-196196" y="199472"/>
          <a:ext cx="1307975" cy="91558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Strength</a:t>
          </a:r>
          <a:endParaRPr lang="en-US" sz="1300" kern="1200" dirty="0"/>
        </a:p>
      </dsp:txBody>
      <dsp:txXfrm rot="-5400000">
        <a:off x="1" y="461068"/>
        <a:ext cx="915583" cy="392392"/>
      </dsp:txXfrm>
    </dsp:sp>
    <dsp:sp modelId="{2BE4564B-C489-46C7-8B90-CDE0CB9AAA92}">
      <dsp:nvSpPr>
        <dsp:cNvPr id="0" name=""/>
        <dsp:cNvSpPr/>
      </dsp:nvSpPr>
      <dsp:spPr>
        <a:xfrm rot="5400000">
          <a:off x="3728399" y="-2812362"/>
          <a:ext cx="850184" cy="647581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Huge customer base</a:t>
          </a:r>
          <a:endParaRPr lang="en-US" sz="1200" kern="1200" dirty="0"/>
        </a:p>
        <a:p>
          <a:pPr marL="114300" lvl="1" indent="-114300" algn="l" defTabSz="533400">
            <a:lnSpc>
              <a:spcPct val="90000"/>
            </a:lnSpc>
            <a:spcBef>
              <a:spcPct val="0"/>
            </a:spcBef>
            <a:spcAft>
              <a:spcPct val="15000"/>
            </a:spcAft>
            <a:buChar char="••"/>
          </a:pPr>
          <a:r>
            <a:rPr lang="en-US" sz="1200" kern="1200" dirty="0" smtClean="0"/>
            <a:t>Early bird in mobile wallet</a:t>
          </a:r>
          <a:endParaRPr lang="en-US" sz="1200" kern="1200" dirty="0"/>
        </a:p>
        <a:p>
          <a:pPr marL="114300" lvl="1" indent="-114300" algn="l" defTabSz="533400">
            <a:lnSpc>
              <a:spcPct val="90000"/>
            </a:lnSpc>
            <a:spcBef>
              <a:spcPct val="0"/>
            </a:spcBef>
            <a:spcAft>
              <a:spcPct val="15000"/>
            </a:spcAft>
            <a:buChar char="••"/>
          </a:pPr>
          <a:r>
            <a:rPr lang="en-US" sz="1200" kern="1200" dirty="0" smtClean="0"/>
            <a:t>One click money transfer</a:t>
          </a:r>
          <a:endParaRPr lang="en-US" sz="1200" kern="1200" dirty="0"/>
        </a:p>
        <a:p>
          <a:pPr marL="114300" lvl="1" indent="-114300" algn="l" defTabSz="533400">
            <a:lnSpc>
              <a:spcPct val="90000"/>
            </a:lnSpc>
            <a:spcBef>
              <a:spcPct val="0"/>
            </a:spcBef>
            <a:spcAft>
              <a:spcPct val="15000"/>
            </a:spcAft>
            <a:buChar char="••"/>
          </a:pPr>
          <a:r>
            <a:rPr lang="en-US" sz="1200" kern="1200" dirty="0" smtClean="0"/>
            <a:t>Easy and user friendly application </a:t>
          </a:r>
          <a:endParaRPr lang="en-US" sz="1200" kern="1200" dirty="0"/>
        </a:p>
      </dsp:txBody>
      <dsp:txXfrm rot="-5400000">
        <a:off x="915584" y="41956"/>
        <a:ext cx="6434313" cy="767178"/>
      </dsp:txXfrm>
    </dsp:sp>
    <dsp:sp modelId="{6A087966-3FF9-41F8-872B-9E73F5CB85CA}">
      <dsp:nvSpPr>
        <dsp:cNvPr id="0" name=""/>
        <dsp:cNvSpPr/>
      </dsp:nvSpPr>
      <dsp:spPr>
        <a:xfrm rot="5400000">
          <a:off x="-196196" y="1361496"/>
          <a:ext cx="1307975" cy="91558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Weakness</a:t>
          </a:r>
          <a:endParaRPr lang="en-US" sz="1300" kern="1200" dirty="0"/>
        </a:p>
      </dsp:txBody>
      <dsp:txXfrm rot="-5400000">
        <a:off x="1" y="1623092"/>
        <a:ext cx="915583" cy="392392"/>
      </dsp:txXfrm>
    </dsp:sp>
    <dsp:sp modelId="{62C68563-69BC-4192-8FDD-4A4C121D4268}">
      <dsp:nvSpPr>
        <dsp:cNvPr id="0" name=""/>
        <dsp:cNvSpPr/>
      </dsp:nvSpPr>
      <dsp:spPr>
        <a:xfrm rot="5400000">
          <a:off x="3728399" y="-1647516"/>
          <a:ext cx="850184" cy="647581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Need online to use application</a:t>
          </a:r>
          <a:endParaRPr lang="en-US" sz="1200" kern="1200" dirty="0"/>
        </a:p>
        <a:p>
          <a:pPr marL="114300" lvl="1" indent="-114300" algn="l" defTabSz="533400">
            <a:lnSpc>
              <a:spcPct val="90000"/>
            </a:lnSpc>
            <a:spcBef>
              <a:spcPct val="0"/>
            </a:spcBef>
            <a:spcAft>
              <a:spcPct val="15000"/>
            </a:spcAft>
            <a:buChar char="••"/>
          </a:pPr>
          <a:r>
            <a:rPr lang="en-US" sz="1200" kern="1200" dirty="0" smtClean="0"/>
            <a:t>Need strong internet connection</a:t>
          </a:r>
          <a:endParaRPr lang="en-US" sz="1200" kern="1200" dirty="0"/>
        </a:p>
        <a:p>
          <a:pPr marL="114300" lvl="1" indent="-114300" algn="l" defTabSz="533400">
            <a:lnSpc>
              <a:spcPct val="90000"/>
            </a:lnSpc>
            <a:spcBef>
              <a:spcPct val="0"/>
            </a:spcBef>
            <a:spcAft>
              <a:spcPct val="15000"/>
            </a:spcAft>
            <a:buChar char="••"/>
          </a:pPr>
          <a:r>
            <a:rPr lang="en-US" sz="1200" kern="1200" dirty="0" smtClean="0"/>
            <a:t>Data privacy and security at high risk</a:t>
          </a:r>
          <a:endParaRPr lang="en-US" sz="1200" kern="1200" dirty="0"/>
        </a:p>
        <a:p>
          <a:pPr marL="114300" lvl="1" indent="-114300" algn="l" defTabSz="533400">
            <a:lnSpc>
              <a:spcPct val="90000"/>
            </a:lnSpc>
            <a:spcBef>
              <a:spcPct val="0"/>
            </a:spcBef>
            <a:spcAft>
              <a:spcPct val="15000"/>
            </a:spcAft>
            <a:buChar char="••"/>
          </a:pPr>
          <a:r>
            <a:rPr lang="en-US" sz="1200" kern="1200" dirty="0" smtClean="0"/>
            <a:t>Hackers and cyber theft easy</a:t>
          </a:r>
          <a:endParaRPr lang="en-US" sz="1200" kern="1200" dirty="0"/>
        </a:p>
      </dsp:txBody>
      <dsp:txXfrm rot="-5400000">
        <a:off x="915584" y="1206802"/>
        <a:ext cx="6434313" cy="767178"/>
      </dsp:txXfrm>
    </dsp:sp>
    <dsp:sp modelId="{9258852F-F903-4DA6-B625-8188C1903809}">
      <dsp:nvSpPr>
        <dsp:cNvPr id="0" name=""/>
        <dsp:cNvSpPr/>
      </dsp:nvSpPr>
      <dsp:spPr>
        <a:xfrm rot="5400000">
          <a:off x="-196196" y="2523520"/>
          <a:ext cx="1307975" cy="91558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Opportunity</a:t>
          </a:r>
          <a:endParaRPr lang="en-US" sz="1300" kern="1200" dirty="0"/>
        </a:p>
      </dsp:txBody>
      <dsp:txXfrm rot="-5400000">
        <a:off x="1" y="2785116"/>
        <a:ext cx="915583" cy="392392"/>
      </dsp:txXfrm>
    </dsp:sp>
    <dsp:sp modelId="{D529ACFE-BA5E-4148-8D9C-AA6167482FA9}">
      <dsp:nvSpPr>
        <dsp:cNvPr id="0" name=""/>
        <dsp:cNvSpPr/>
      </dsp:nvSpPr>
      <dsp:spPr>
        <a:xfrm rot="5400000">
          <a:off x="3728399" y="-485492"/>
          <a:ext cx="850184" cy="647581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Global reach</a:t>
          </a:r>
          <a:endParaRPr lang="en-US" sz="1200" kern="1200" dirty="0"/>
        </a:p>
        <a:p>
          <a:pPr marL="114300" lvl="1" indent="-114300" algn="l" defTabSz="533400">
            <a:lnSpc>
              <a:spcPct val="90000"/>
            </a:lnSpc>
            <a:spcBef>
              <a:spcPct val="0"/>
            </a:spcBef>
            <a:spcAft>
              <a:spcPct val="15000"/>
            </a:spcAft>
            <a:buChar char="••"/>
          </a:pPr>
          <a:r>
            <a:rPr lang="en-US" sz="1200" kern="1200" dirty="0" smtClean="0"/>
            <a:t>Crypto wallet</a:t>
          </a:r>
          <a:endParaRPr lang="en-US" sz="1200" kern="1200" dirty="0"/>
        </a:p>
        <a:p>
          <a:pPr marL="114300" lvl="1" indent="-114300" algn="l" defTabSz="533400">
            <a:lnSpc>
              <a:spcPct val="90000"/>
            </a:lnSpc>
            <a:spcBef>
              <a:spcPct val="0"/>
            </a:spcBef>
            <a:spcAft>
              <a:spcPct val="15000"/>
            </a:spcAft>
            <a:buChar char="••"/>
          </a:pPr>
          <a:r>
            <a:rPr lang="en-US" sz="1200" kern="1200" dirty="0" smtClean="0"/>
            <a:t>B2b money transfer</a:t>
          </a:r>
          <a:endParaRPr lang="en-US" sz="1200" kern="1200" dirty="0"/>
        </a:p>
        <a:p>
          <a:pPr marL="114300" lvl="1" indent="-114300" algn="l" defTabSz="533400">
            <a:lnSpc>
              <a:spcPct val="90000"/>
            </a:lnSpc>
            <a:spcBef>
              <a:spcPct val="0"/>
            </a:spcBef>
            <a:spcAft>
              <a:spcPct val="15000"/>
            </a:spcAft>
            <a:buChar char="••"/>
          </a:pPr>
          <a:r>
            <a:rPr lang="en-US" sz="1200" kern="1200" dirty="0" smtClean="0"/>
            <a:t>No limitation and easy access</a:t>
          </a:r>
          <a:endParaRPr lang="en-US" sz="1200" kern="1200" dirty="0"/>
        </a:p>
      </dsp:txBody>
      <dsp:txXfrm rot="-5400000">
        <a:off x="915584" y="2368826"/>
        <a:ext cx="6434313" cy="767178"/>
      </dsp:txXfrm>
    </dsp:sp>
    <dsp:sp modelId="{9AD66726-CA52-49FC-93F6-DACCAC0087BD}">
      <dsp:nvSpPr>
        <dsp:cNvPr id="0" name=""/>
        <dsp:cNvSpPr/>
      </dsp:nvSpPr>
      <dsp:spPr>
        <a:xfrm rot="5400000">
          <a:off x="-196196" y="3685544"/>
          <a:ext cx="1307975" cy="91558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Threats</a:t>
          </a:r>
          <a:endParaRPr lang="en-US" sz="1300" kern="1200" dirty="0"/>
        </a:p>
      </dsp:txBody>
      <dsp:txXfrm rot="-5400000">
        <a:off x="1" y="3947140"/>
        <a:ext cx="915583" cy="392392"/>
      </dsp:txXfrm>
    </dsp:sp>
    <dsp:sp modelId="{17BF6834-95B9-466B-B05E-ED99BEE00F36}">
      <dsp:nvSpPr>
        <dsp:cNvPr id="0" name=""/>
        <dsp:cNvSpPr/>
      </dsp:nvSpPr>
      <dsp:spPr>
        <a:xfrm rot="5400000">
          <a:off x="3728399" y="676531"/>
          <a:ext cx="850184" cy="647581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Data breach</a:t>
          </a:r>
          <a:endParaRPr lang="en-US" sz="1200" kern="1200" dirty="0"/>
        </a:p>
        <a:p>
          <a:pPr marL="114300" lvl="1" indent="-114300" algn="l" defTabSz="533400">
            <a:lnSpc>
              <a:spcPct val="90000"/>
            </a:lnSpc>
            <a:spcBef>
              <a:spcPct val="0"/>
            </a:spcBef>
            <a:spcAft>
              <a:spcPct val="15000"/>
            </a:spcAft>
            <a:buChar char="••"/>
          </a:pPr>
          <a:r>
            <a:rPr lang="en-US" sz="1200" kern="1200" dirty="0" smtClean="0"/>
            <a:t>Competition due to new innovation</a:t>
          </a:r>
          <a:endParaRPr lang="en-US" sz="1200" kern="1200" dirty="0"/>
        </a:p>
        <a:p>
          <a:pPr marL="114300" lvl="1" indent="-114300" algn="l" defTabSz="533400">
            <a:lnSpc>
              <a:spcPct val="90000"/>
            </a:lnSpc>
            <a:spcBef>
              <a:spcPct val="0"/>
            </a:spcBef>
            <a:spcAft>
              <a:spcPct val="15000"/>
            </a:spcAft>
            <a:buChar char="••"/>
          </a:pPr>
          <a:r>
            <a:rPr lang="en-US" sz="1200" kern="1200" dirty="0" smtClean="0"/>
            <a:t>Compliance with regulations</a:t>
          </a:r>
          <a:endParaRPr lang="en-US" sz="1200" kern="1200" dirty="0"/>
        </a:p>
        <a:p>
          <a:pPr marL="114300" lvl="1" indent="-114300" algn="l" defTabSz="533400">
            <a:lnSpc>
              <a:spcPct val="90000"/>
            </a:lnSpc>
            <a:spcBef>
              <a:spcPct val="0"/>
            </a:spcBef>
            <a:spcAft>
              <a:spcPct val="15000"/>
            </a:spcAft>
            <a:buChar char="••"/>
          </a:pPr>
          <a:r>
            <a:rPr lang="en-US" sz="1200" kern="1200" dirty="0" err="1" smtClean="0"/>
            <a:t>Govt</a:t>
          </a:r>
          <a:r>
            <a:rPr lang="en-US" sz="1200" kern="1200" dirty="0" smtClean="0"/>
            <a:t> ban on </a:t>
          </a:r>
          <a:r>
            <a:rPr lang="en-US" sz="1200" kern="1200" dirty="0" err="1" smtClean="0"/>
            <a:t>whatsapp</a:t>
          </a:r>
          <a:endParaRPr lang="en-US" sz="1200" kern="1200" dirty="0"/>
        </a:p>
      </dsp:txBody>
      <dsp:txXfrm rot="-5400000">
        <a:off x="915584" y="3530850"/>
        <a:ext cx="6434313" cy="76717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5136F20-C4C5-47FB-B0C2-91404D0C4B05}" type="datetimeFigureOut">
              <a:rPr lang="en-US" smtClean="0"/>
              <a:t>6/7/2023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17816E15-32A8-492B-BDEF-82D8BAA39F0A}"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136F20-C4C5-47FB-B0C2-91404D0C4B05}" type="datetimeFigureOut">
              <a:rPr lang="en-US" smtClean="0"/>
              <a:t>6/7/2023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7816E15-32A8-492B-BDEF-82D8BAA39F0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136F20-C4C5-47FB-B0C2-91404D0C4B05}" type="datetimeFigureOut">
              <a:rPr lang="en-US" smtClean="0"/>
              <a:t>6/7/2023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7816E15-32A8-492B-BDEF-82D8BAA39F0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5136F20-C4C5-47FB-B0C2-91404D0C4B05}" type="datetimeFigureOut">
              <a:rPr lang="en-US" smtClean="0"/>
              <a:t>6/7/2023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7816E15-32A8-492B-BDEF-82D8BAA39F0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5136F20-C4C5-47FB-B0C2-91404D0C4B05}" type="datetimeFigureOut">
              <a:rPr lang="en-US" smtClean="0"/>
              <a:t>6/7/2023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7816E15-32A8-492B-BDEF-82D8BAA39F0A}"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5136F20-C4C5-47FB-B0C2-91404D0C4B05}" type="datetimeFigureOut">
              <a:rPr lang="en-US" smtClean="0"/>
              <a:t>6/7/2023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7816E15-32A8-492B-BDEF-82D8BAA39F0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5136F20-C4C5-47FB-B0C2-91404D0C4B05}" type="datetimeFigureOut">
              <a:rPr lang="en-US" smtClean="0"/>
              <a:t>6/7/2023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7816E15-32A8-492B-BDEF-82D8BAA39F0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5136F20-C4C5-47FB-B0C2-91404D0C4B05}" type="datetimeFigureOut">
              <a:rPr lang="en-US" smtClean="0"/>
              <a:t>6/7/2023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7816E15-32A8-492B-BDEF-82D8BAA39F0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5136F20-C4C5-47FB-B0C2-91404D0C4B05}" type="datetimeFigureOut">
              <a:rPr lang="en-US" smtClean="0"/>
              <a:t>6/7/2023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7816E15-32A8-492B-BDEF-82D8BAA39F0A}"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5136F20-C4C5-47FB-B0C2-91404D0C4B05}" type="datetimeFigureOut">
              <a:rPr lang="en-US" smtClean="0"/>
              <a:t>6/7/2023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7816E15-32A8-492B-BDEF-82D8BAA39F0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5136F20-C4C5-47FB-B0C2-91404D0C4B05}" type="datetimeFigureOut">
              <a:rPr lang="en-US" smtClean="0"/>
              <a:t>6/7/2023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7816E15-32A8-492B-BDEF-82D8BAA39F0A}"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5136F20-C4C5-47FB-B0C2-91404D0C4B05}" type="datetimeFigureOut">
              <a:rPr lang="en-US" smtClean="0"/>
              <a:t>6/7/2023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7816E15-32A8-492B-BDEF-82D8BAA39F0A}"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4500" y="1524000"/>
            <a:ext cx="5715000" cy="3810001"/>
          </a:xfrm>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320" y="1524000"/>
            <a:ext cx="7391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005840" y="317873"/>
            <a:ext cx="7444081" cy="1323439"/>
          </a:xfrm>
          <a:prstGeom prst="rect">
            <a:avLst/>
          </a:prstGeom>
          <a:noFill/>
        </p:spPr>
        <p:txBody>
          <a:bodyPr wrap="square" rtlCol="0">
            <a:spAutoFit/>
          </a:bodyPr>
          <a:lstStyle/>
          <a:p>
            <a:pPr algn="ctr"/>
            <a:r>
              <a:rPr lang="en-US" sz="2000" dirty="0" smtClean="0"/>
              <a:t>SIMPLILEARN </a:t>
            </a:r>
            <a:r>
              <a:rPr lang="en-US" sz="2000" dirty="0"/>
              <a:t>PROJECT-3</a:t>
            </a:r>
            <a:br>
              <a:rPr lang="en-US" sz="2000" dirty="0"/>
            </a:br>
            <a:r>
              <a:rPr lang="en-US" sz="2000" dirty="0"/>
              <a:t>WHATSAPP PAY</a:t>
            </a:r>
            <a:br>
              <a:rPr lang="en-US" sz="2000" dirty="0"/>
            </a:br>
            <a:r>
              <a:rPr lang="en-US" sz="2000" dirty="0"/>
              <a:t>G.RAJASHEKAR</a:t>
            </a:r>
            <a:br>
              <a:rPr lang="en-US" sz="2000" dirty="0"/>
            </a:br>
            <a:endParaRPr lang="en-US" sz="2000" dirty="0"/>
          </a:p>
        </p:txBody>
      </p:sp>
    </p:spTree>
    <p:extLst>
      <p:ext uri="{BB962C8B-B14F-4D97-AF65-F5344CB8AC3E}">
        <p14:creationId xmlns:p14="http://schemas.microsoft.com/office/powerpoint/2010/main" val="9799133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152399"/>
            <a:ext cx="7848600" cy="6463308"/>
          </a:xfrm>
          <a:prstGeom prst="rect">
            <a:avLst/>
          </a:prstGeom>
        </p:spPr>
        <p:txBody>
          <a:bodyPr wrap="square">
            <a:spAutoFit/>
          </a:bodyPr>
          <a:lstStyle/>
          <a:p>
            <a:pPr marL="285750" indent="-285750">
              <a:buFont typeface="Arial" pitchFamily="34" charset="0"/>
              <a:buChar char="•"/>
            </a:pPr>
            <a:r>
              <a:rPr lang="en-US" dirty="0"/>
              <a:t> </a:t>
            </a:r>
            <a:r>
              <a:rPr lang="en-US" dirty="0">
                <a:solidFill>
                  <a:srgbClr val="92D050"/>
                </a:solidFill>
              </a:rPr>
              <a:t>3.2 </a:t>
            </a:r>
            <a:r>
              <a:rPr lang="en-US" dirty="0" smtClean="0">
                <a:solidFill>
                  <a:srgbClr val="92D050"/>
                </a:solidFill>
              </a:rPr>
              <a:t>Weakness</a:t>
            </a:r>
          </a:p>
          <a:p>
            <a:pPr marL="285750" indent="-285750">
              <a:buFont typeface="Arial" pitchFamily="34" charset="0"/>
              <a:buChar char="•"/>
            </a:pPr>
            <a:r>
              <a:rPr lang="en-US" dirty="0" smtClean="0"/>
              <a:t>Data </a:t>
            </a:r>
            <a:r>
              <a:rPr lang="en-US" dirty="0"/>
              <a:t>privacy remains a concern for users Data privacy is regarded as an ongoing concern for users. The company has yet to provide a complete solution to this problem</a:t>
            </a:r>
            <a:r>
              <a:rPr lang="en-US" dirty="0" smtClean="0"/>
              <a:t>.</a:t>
            </a:r>
          </a:p>
          <a:p>
            <a:pPr marL="285750" indent="-285750">
              <a:buFont typeface="Arial" pitchFamily="34" charset="0"/>
              <a:buChar char="•"/>
            </a:pPr>
            <a:r>
              <a:rPr lang="en-US" dirty="0" smtClean="0"/>
              <a:t> </a:t>
            </a:r>
            <a:r>
              <a:rPr lang="en-US" dirty="0"/>
              <a:t>Cannot function without internet Because the internet is required for the app to function, a large portion of the population that does not have access to the internet is still unable to be targeted. </a:t>
            </a:r>
            <a:endParaRPr lang="en-US" dirty="0" smtClean="0"/>
          </a:p>
          <a:p>
            <a:pPr marL="285750" indent="-285750">
              <a:buFont typeface="Arial" pitchFamily="34" charset="0"/>
              <a:buChar char="•"/>
            </a:pPr>
            <a:endParaRPr lang="en-US" dirty="0"/>
          </a:p>
          <a:p>
            <a:pPr marL="285750" indent="-285750">
              <a:buFont typeface="Arial" pitchFamily="34" charset="0"/>
              <a:buChar char="•"/>
            </a:pPr>
            <a:r>
              <a:rPr lang="en-US" dirty="0" smtClean="0">
                <a:solidFill>
                  <a:srgbClr val="92D050"/>
                </a:solidFill>
              </a:rPr>
              <a:t>3.3 </a:t>
            </a:r>
            <a:r>
              <a:rPr lang="en-US" dirty="0">
                <a:solidFill>
                  <a:srgbClr val="92D050"/>
                </a:solidFill>
              </a:rPr>
              <a:t>Opportunities </a:t>
            </a:r>
            <a:endParaRPr lang="en-US" dirty="0" smtClean="0">
              <a:solidFill>
                <a:srgbClr val="92D050"/>
              </a:solidFill>
            </a:endParaRPr>
          </a:p>
          <a:p>
            <a:pPr marL="285750" indent="-285750">
              <a:buFont typeface="Arial" pitchFamily="34" charset="0"/>
              <a:buChar char="•"/>
            </a:pPr>
            <a:r>
              <a:rPr lang="en-US" dirty="0" smtClean="0"/>
              <a:t> </a:t>
            </a:r>
            <a:r>
              <a:rPr lang="en-US" dirty="0"/>
              <a:t>Continuous technology development Technology is being developed every day with new customer requirements and a company such as </a:t>
            </a:r>
            <a:r>
              <a:rPr lang="en-US" dirty="0" err="1"/>
              <a:t>WhatsApp</a:t>
            </a:r>
            <a:r>
              <a:rPr lang="en-US" dirty="0"/>
              <a:t> has the opportunity to develop and sell the products which this new customer generation aspires to. </a:t>
            </a:r>
            <a:endParaRPr lang="en-US" dirty="0" smtClean="0"/>
          </a:p>
          <a:p>
            <a:pPr marL="285750" indent="-285750">
              <a:buFont typeface="Arial" pitchFamily="34" charset="0"/>
              <a:buChar char="•"/>
            </a:pPr>
            <a:r>
              <a:rPr lang="en-US" dirty="0" smtClean="0"/>
              <a:t> </a:t>
            </a:r>
            <a:r>
              <a:rPr lang="en-US" dirty="0"/>
              <a:t>The Huge customer database can open up new revenue streams </a:t>
            </a:r>
            <a:r>
              <a:rPr lang="en-US" dirty="0" err="1"/>
              <a:t>WhatsApp</a:t>
            </a:r>
            <a:r>
              <a:rPr lang="en-US" dirty="0"/>
              <a:t> can provide an enormous opportunity for customer data to explore new revenue streams using this information.</a:t>
            </a:r>
          </a:p>
          <a:p>
            <a:pPr marL="285750" indent="-285750">
              <a:buFont typeface="Arial" pitchFamily="34" charset="0"/>
              <a:buChar char="•"/>
            </a:pPr>
            <a:r>
              <a:rPr lang="en-US" dirty="0" smtClean="0"/>
              <a:t> </a:t>
            </a:r>
            <a:r>
              <a:rPr lang="en-US" dirty="0"/>
              <a:t>Increasing Internet penetration in developing economies Even in developing countries, increasing internet penetration is a great way for </a:t>
            </a:r>
            <a:r>
              <a:rPr lang="en-US" dirty="0" err="1"/>
              <a:t>WhatsApp</a:t>
            </a:r>
            <a:r>
              <a:rPr lang="en-US" dirty="0"/>
              <a:t> to reach a number of users. </a:t>
            </a:r>
            <a:endParaRPr lang="en-US" dirty="0" smtClean="0"/>
          </a:p>
          <a:p>
            <a:pPr marL="285750" indent="-285750">
              <a:buFont typeface="Arial" pitchFamily="34" charset="0"/>
              <a:buChar char="•"/>
            </a:pPr>
            <a:r>
              <a:rPr lang="en-US" dirty="0" smtClean="0"/>
              <a:t> </a:t>
            </a:r>
            <a:r>
              <a:rPr lang="en-US" dirty="0"/>
              <a:t>Smartphone Adoption The main advantage of </a:t>
            </a:r>
            <a:r>
              <a:rPr lang="en-US" dirty="0" err="1"/>
              <a:t>WhatsApp</a:t>
            </a:r>
            <a:r>
              <a:rPr lang="en-US" dirty="0"/>
              <a:t> is the global penetration and adoption of smartphones. This penetration has naturally aided the world’s leading instant messaging app. </a:t>
            </a:r>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4053323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533400"/>
            <a:ext cx="7848600" cy="3693319"/>
          </a:xfrm>
          <a:prstGeom prst="rect">
            <a:avLst/>
          </a:prstGeom>
        </p:spPr>
        <p:txBody>
          <a:bodyPr wrap="square">
            <a:spAutoFit/>
          </a:bodyPr>
          <a:lstStyle/>
          <a:p>
            <a:pPr marL="285750" indent="-285750">
              <a:buFont typeface="Arial" pitchFamily="34" charset="0"/>
              <a:buChar char="•"/>
            </a:pPr>
            <a:r>
              <a:rPr lang="en-US" dirty="0">
                <a:solidFill>
                  <a:srgbClr val="92D050"/>
                </a:solidFill>
              </a:rPr>
              <a:t>3.4 </a:t>
            </a:r>
            <a:r>
              <a:rPr lang="en-US" dirty="0" smtClean="0">
                <a:solidFill>
                  <a:srgbClr val="92D050"/>
                </a:solidFill>
              </a:rPr>
              <a:t>Threats</a:t>
            </a:r>
          </a:p>
          <a:p>
            <a:pPr marL="285750" indent="-285750">
              <a:buFont typeface="Arial" pitchFamily="34" charset="0"/>
              <a:buChar char="•"/>
            </a:pPr>
            <a:r>
              <a:rPr lang="en-US" dirty="0" smtClean="0"/>
              <a:t> </a:t>
            </a:r>
            <a:r>
              <a:rPr lang="en-US" dirty="0" smtClean="0"/>
              <a:t>Constant </a:t>
            </a:r>
            <a:r>
              <a:rPr lang="en-US" dirty="0"/>
              <a:t>innovation in a competitive market The Internet is a wonderful tool; where new innovative ideas are generated on a daily basis. You never know which idea will destroy </a:t>
            </a:r>
            <a:r>
              <a:rPr lang="en-US" dirty="0" err="1"/>
              <a:t>WhatsApp</a:t>
            </a:r>
            <a:r>
              <a:rPr lang="en-US" dirty="0"/>
              <a:t> in which part of the world</a:t>
            </a:r>
            <a:r>
              <a:rPr lang="en-US" dirty="0" smtClean="0"/>
              <a:t>.</a:t>
            </a:r>
          </a:p>
          <a:p>
            <a:pPr marL="285750" indent="-285750">
              <a:buFont typeface="Arial" pitchFamily="34" charset="0"/>
              <a:buChar char="•"/>
            </a:pPr>
            <a:r>
              <a:rPr lang="en-US" dirty="0" smtClean="0"/>
              <a:t> </a:t>
            </a:r>
            <a:r>
              <a:rPr lang="en-US" dirty="0" smtClean="0"/>
              <a:t>Low </a:t>
            </a:r>
            <a:r>
              <a:rPr lang="en-US" dirty="0"/>
              <a:t>barriers to entry for new entrants Anyone can come and make a wonderful product like </a:t>
            </a:r>
            <a:r>
              <a:rPr lang="en-US" dirty="0" err="1"/>
              <a:t>WhatsApp</a:t>
            </a:r>
            <a:r>
              <a:rPr lang="en-US" dirty="0"/>
              <a:t> because it’s not a heavy investment service. The barriers are minimal, making it relatively simple for other players to join in on the game</a:t>
            </a:r>
            <a:r>
              <a:rPr lang="en-US" dirty="0" smtClean="0"/>
              <a:t>.</a:t>
            </a:r>
          </a:p>
          <a:p>
            <a:pPr marL="285750" indent="-285750">
              <a:buFont typeface="Arial" pitchFamily="34" charset="0"/>
              <a:buChar char="•"/>
            </a:pPr>
            <a:r>
              <a:rPr lang="en-US" dirty="0" smtClean="0"/>
              <a:t> </a:t>
            </a:r>
            <a:r>
              <a:rPr lang="en-US" dirty="0" smtClean="0"/>
              <a:t>Changes </a:t>
            </a:r>
            <a:r>
              <a:rPr lang="en-US" dirty="0"/>
              <a:t>in regulations to address any negative effects of </a:t>
            </a:r>
            <a:r>
              <a:rPr lang="en-US" dirty="0" err="1"/>
              <a:t>WhatsApp</a:t>
            </a:r>
            <a:r>
              <a:rPr lang="en-US" dirty="0"/>
              <a:t> communication Every new technology has flaws, and you never know when someone will use a technology maliciously. This is always a threat until everything is fully proven. Now that we’ve thoroughly explored </a:t>
            </a:r>
            <a:r>
              <a:rPr lang="en-US" dirty="0" err="1"/>
              <a:t>WhatsApp’s</a:t>
            </a:r>
            <a:r>
              <a:rPr lang="en-US" dirty="0"/>
              <a:t> SWOT Analysis, let’s wrap up the case study in the section below</a:t>
            </a:r>
          </a:p>
        </p:txBody>
      </p:sp>
    </p:spTree>
    <p:extLst>
      <p:ext uri="{BB962C8B-B14F-4D97-AF65-F5344CB8AC3E}">
        <p14:creationId xmlns:p14="http://schemas.microsoft.com/office/powerpoint/2010/main" val="34736637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rgbClr val="92D050"/>
                </a:solidFill>
                <a:effectLst/>
              </a:rPr>
              <a:t>Identifying the Transition State of </a:t>
            </a:r>
            <a:r>
              <a:rPr lang="en-US" sz="3200" dirty="0" err="1">
                <a:solidFill>
                  <a:srgbClr val="92D050"/>
                </a:solidFill>
                <a:effectLst/>
              </a:rPr>
              <a:t>WhatsApp</a:t>
            </a:r>
            <a:r>
              <a:rPr lang="en-US" sz="3200" dirty="0">
                <a:solidFill>
                  <a:srgbClr val="92D050"/>
                </a:solidFill>
                <a:effectLst/>
              </a:rPr>
              <a:t> Pay</a:t>
            </a:r>
            <a:br>
              <a:rPr lang="en-US" sz="3200" dirty="0">
                <a:solidFill>
                  <a:srgbClr val="92D050"/>
                </a:solidFill>
                <a:effectLst/>
              </a:rPr>
            </a:br>
            <a:endParaRPr lang="en-US" sz="3200" dirty="0">
              <a:solidFill>
                <a:srgbClr val="92D05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3308" y="914400"/>
            <a:ext cx="7148124" cy="6583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4755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485888" cy="182562"/>
          </a:xfrm>
        </p:spPr>
        <p:txBody>
          <a:bodyPr>
            <a:normAutofit fontScale="90000"/>
          </a:bodyPr>
          <a:lstStyle/>
          <a:p>
            <a:r>
              <a:rPr lang="en-US" sz="3200" dirty="0" err="1" smtClean="0">
                <a:solidFill>
                  <a:srgbClr val="92D050"/>
                </a:solidFill>
              </a:rPr>
              <a:t>Whats</a:t>
            </a:r>
            <a:r>
              <a:rPr lang="en-US" sz="3200" dirty="0" smtClean="0">
                <a:solidFill>
                  <a:srgbClr val="92D050"/>
                </a:solidFill>
              </a:rPr>
              <a:t> app as is state</a:t>
            </a:r>
            <a:endParaRPr lang="en-US" sz="3200" dirty="0">
              <a:solidFill>
                <a:srgbClr val="92D050"/>
              </a:solidFill>
            </a:endParaRP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6550" y="609600"/>
            <a:ext cx="783505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01996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457200"/>
          </a:xfrm>
        </p:spPr>
        <p:txBody>
          <a:bodyPr>
            <a:noAutofit/>
          </a:bodyPr>
          <a:lstStyle/>
          <a:p>
            <a:r>
              <a:rPr lang="en-US" sz="2800" dirty="0" err="1" smtClean="0">
                <a:solidFill>
                  <a:srgbClr val="92D050"/>
                </a:solidFill>
              </a:rPr>
              <a:t>Whats</a:t>
            </a:r>
            <a:r>
              <a:rPr lang="en-US" sz="2800" dirty="0" smtClean="0">
                <a:solidFill>
                  <a:srgbClr val="92D050"/>
                </a:solidFill>
              </a:rPr>
              <a:t> app future state with </a:t>
            </a:r>
            <a:r>
              <a:rPr lang="en-US" sz="2800" dirty="0" err="1" smtClean="0">
                <a:solidFill>
                  <a:srgbClr val="92D050"/>
                </a:solidFill>
              </a:rPr>
              <a:t>whatsapp</a:t>
            </a:r>
            <a:r>
              <a:rPr lang="en-US" sz="2800" dirty="0" smtClean="0">
                <a:solidFill>
                  <a:srgbClr val="92D050"/>
                </a:solidFill>
              </a:rPr>
              <a:t> pay feature</a:t>
            </a:r>
            <a:br>
              <a:rPr lang="en-US" sz="2800" dirty="0" smtClean="0">
                <a:solidFill>
                  <a:srgbClr val="92D050"/>
                </a:solidFill>
              </a:rPr>
            </a:br>
            <a:endParaRPr lang="en-US" sz="2800" dirty="0">
              <a:solidFill>
                <a:srgbClr val="92D05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527539"/>
            <a:ext cx="7315200" cy="6330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4491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52400"/>
            <a:ext cx="7772400" cy="6463308"/>
          </a:xfrm>
          <a:prstGeom prst="rect">
            <a:avLst/>
          </a:prstGeom>
        </p:spPr>
        <p:txBody>
          <a:bodyPr wrap="square">
            <a:spAutoFit/>
          </a:bodyPr>
          <a:lstStyle/>
          <a:p>
            <a:pPr marL="285750" indent="-285750">
              <a:buFont typeface="Arial" pitchFamily="34" charset="0"/>
              <a:buChar char="•"/>
            </a:pPr>
            <a:r>
              <a:rPr lang="en-US" dirty="0">
                <a:solidFill>
                  <a:srgbClr val="92D050"/>
                </a:solidFill>
              </a:rPr>
              <a:t>8. In scope and out-of-scope items for this software </a:t>
            </a:r>
            <a:endParaRPr lang="en-US" dirty="0" smtClean="0">
              <a:solidFill>
                <a:srgbClr val="92D050"/>
              </a:solidFill>
            </a:endParaRPr>
          </a:p>
          <a:p>
            <a:pPr marL="285750" indent="-285750">
              <a:buFont typeface="Arial" pitchFamily="34" charset="0"/>
              <a:buChar char="•"/>
            </a:pPr>
            <a:r>
              <a:rPr lang="en-US" dirty="0" smtClean="0"/>
              <a:t>8.1 </a:t>
            </a:r>
            <a:r>
              <a:rPr lang="en-US" dirty="0"/>
              <a:t>In- Scope Requirements for </a:t>
            </a:r>
            <a:r>
              <a:rPr lang="en-US" dirty="0" err="1"/>
              <a:t>WhatsApp</a:t>
            </a:r>
            <a:r>
              <a:rPr lang="en-US" dirty="0"/>
              <a:t> </a:t>
            </a:r>
            <a:r>
              <a:rPr lang="en-US" dirty="0" smtClean="0"/>
              <a:t>Pay</a:t>
            </a:r>
          </a:p>
          <a:p>
            <a:pPr marL="285750" indent="-285750">
              <a:buFont typeface="Arial" pitchFamily="34" charset="0"/>
              <a:buChar char="•"/>
            </a:pPr>
            <a:r>
              <a:rPr lang="en-US" dirty="0" smtClean="0"/>
              <a:t>8.1.1 </a:t>
            </a:r>
            <a:r>
              <a:rPr lang="en-US" dirty="0"/>
              <a:t>Setting up </a:t>
            </a:r>
            <a:endParaRPr lang="en-US" dirty="0" smtClean="0"/>
          </a:p>
          <a:p>
            <a:r>
              <a:rPr lang="en-US" dirty="0"/>
              <a:t> </a:t>
            </a:r>
            <a:r>
              <a:rPr lang="en-US" dirty="0" smtClean="0"/>
              <a:t>                  </a:t>
            </a:r>
            <a:r>
              <a:rPr lang="en-US" dirty="0" smtClean="0"/>
              <a:t>Adding </a:t>
            </a:r>
            <a:r>
              <a:rPr lang="en-US" dirty="0"/>
              <a:t>bank account to </a:t>
            </a:r>
            <a:r>
              <a:rPr lang="en-US" dirty="0" err="1"/>
              <a:t>WhatsApp</a:t>
            </a:r>
            <a:r>
              <a:rPr lang="en-US" dirty="0"/>
              <a:t> Pay </a:t>
            </a:r>
            <a:r>
              <a:rPr lang="en-US" dirty="0" smtClean="0"/>
              <a:t>account</a:t>
            </a:r>
          </a:p>
          <a:p>
            <a:r>
              <a:rPr lang="en-US" dirty="0"/>
              <a:t> </a:t>
            </a:r>
            <a:r>
              <a:rPr lang="en-US" dirty="0" smtClean="0"/>
              <a:t>                  </a:t>
            </a:r>
            <a:r>
              <a:rPr lang="en-US" dirty="0" smtClean="0"/>
              <a:t>Link </a:t>
            </a:r>
            <a:r>
              <a:rPr lang="en-US" dirty="0"/>
              <a:t>debit and Credit </a:t>
            </a:r>
            <a:r>
              <a:rPr lang="en-US" dirty="0" smtClean="0"/>
              <a:t>card</a:t>
            </a:r>
          </a:p>
          <a:p>
            <a:pPr marL="285750" indent="-285750">
              <a:buFont typeface="Arial" pitchFamily="34" charset="0"/>
              <a:buChar char="•"/>
            </a:pPr>
            <a:endParaRPr lang="en-US" dirty="0" smtClean="0"/>
          </a:p>
          <a:p>
            <a:pPr marL="285750" indent="-285750">
              <a:buFont typeface="Arial" pitchFamily="34" charset="0"/>
              <a:buChar char="•"/>
            </a:pPr>
            <a:r>
              <a:rPr lang="en-US" dirty="0" smtClean="0"/>
              <a:t>8.1.2 </a:t>
            </a:r>
            <a:r>
              <a:rPr lang="en-US" dirty="0"/>
              <a:t>Authentication </a:t>
            </a:r>
            <a:endParaRPr lang="en-US" dirty="0" smtClean="0"/>
          </a:p>
          <a:p>
            <a:pPr marL="285750" indent="-285750">
              <a:buFont typeface="Arial" pitchFamily="34" charset="0"/>
              <a:buChar char="•"/>
            </a:pPr>
            <a:r>
              <a:rPr lang="en-US" dirty="0" smtClean="0"/>
              <a:t> </a:t>
            </a:r>
            <a:r>
              <a:rPr lang="en-US" dirty="0"/>
              <a:t>Credential management for </a:t>
            </a:r>
            <a:r>
              <a:rPr lang="en-US" dirty="0" smtClean="0"/>
              <a:t>payments</a:t>
            </a:r>
          </a:p>
          <a:p>
            <a:pPr marL="285750" indent="-285750">
              <a:buFont typeface="Arial" pitchFamily="34" charset="0"/>
              <a:buChar char="•"/>
            </a:pPr>
            <a:r>
              <a:rPr lang="en-US" dirty="0" smtClean="0"/>
              <a:t> </a:t>
            </a:r>
            <a:r>
              <a:rPr lang="en-US" dirty="0"/>
              <a:t>Smooth and secure integration with banks, payment service providers, </a:t>
            </a:r>
            <a:r>
              <a:rPr lang="en-US" dirty="0" smtClean="0"/>
              <a:t>             payment </a:t>
            </a:r>
            <a:r>
              <a:rPr lang="en-US" dirty="0"/>
              <a:t>gateways</a:t>
            </a:r>
            <a:r>
              <a:rPr lang="en-US" dirty="0" smtClean="0"/>
              <a:t>.</a:t>
            </a:r>
          </a:p>
          <a:p>
            <a:pPr marL="285750" indent="-285750">
              <a:buFont typeface="Arial" pitchFamily="34" charset="0"/>
              <a:buChar char="•"/>
            </a:pPr>
            <a:r>
              <a:rPr lang="en-US" dirty="0" smtClean="0"/>
              <a:t> </a:t>
            </a:r>
            <a:r>
              <a:rPr lang="en-US" dirty="0"/>
              <a:t>Payments process should be in line with local regulators </a:t>
            </a:r>
            <a:endParaRPr lang="en-US" dirty="0" smtClean="0"/>
          </a:p>
          <a:p>
            <a:pPr marL="285750" indent="-285750">
              <a:buFont typeface="Arial" pitchFamily="34" charset="0"/>
              <a:buChar char="•"/>
            </a:pPr>
            <a:endParaRPr lang="en-US" dirty="0" smtClean="0"/>
          </a:p>
          <a:p>
            <a:pPr marL="285750" indent="-285750">
              <a:buFont typeface="Arial" pitchFamily="34" charset="0"/>
              <a:buChar char="•"/>
            </a:pPr>
            <a:r>
              <a:rPr lang="en-US" dirty="0" smtClean="0"/>
              <a:t>8.1.3 Functionality</a:t>
            </a:r>
          </a:p>
          <a:p>
            <a:pPr marL="285750" indent="-285750">
              <a:buFont typeface="Arial" pitchFamily="34" charset="0"/>
              <a:buChar char="•"/>
            </a:pPr>
            <a:r>
              <a:rPr lang="en-US" dirty="0" smtClean="0"/>
              <a:t> </a:t>
            </a:r>
            <a:r>
              <a:rPr lang="en-US" dirty="0"/>
              <a:t>Payment send and receive using </a:t>
            </a:r>
            <a:r>
              <a:rPr lang="en-US" dirty="0" err="1"/>
              <a:t>WhatsApp</a:t>
            </a:r>
            <a:r>
              <a:rPr lang="en-US" dirty="0"/>
              <a:t> Pay to and from contacts. </a:t>
            </a:r>
            <a:endParaRPr lang="en-US" dirty="0" smtClean="0"/>
          </a:p>
          <a:p>
            <a:pPr marL="285750" indent="-285750">
              <a:buFont typeface="Arial" pitchFamily="34" charset="0"/>
              <a:buChar char="•"/>
            </a:pPr>
            <a:r>
              <a:rPr lang="en-US" dirty="0" smtClean="0"/>
              <a:t> </a:t>
            </a:r>
            <a:r>
              <a:rPr lang="en-US" dirty="0"/>
              <a:t>Notification after payment sent/received </a:t>
            </a:r>
            <a:endParaRPr lang="en-US" dirty="0" smtClean="0"/>
          </a:p>
          <a:p>
            <a:pPr marL="285750" indent="-285750">
              <a:buFont typeface="Arial" pitchFamily="34" charset="0"/>
              <a:buChar char="•"/>
            </a:pPr>
            <a:r>
              <a:rPr lang="en-US" dirty="0" smtClean="0"/>
              <a:t> </a:t>
            </a:r>
            <a:r>
              <a:rPr lang="en-US" dirty="0"/>
              <a:t>QR code option to send/receive money </a:t>
            </a:r>
            <a:endParaRPr lang="en-US" dirty="0" smtClean="0"/>
          </a:p>
          <a:p>
            <a:pPr marL="285750" indent="-285750">
              <a:buFont typeface="Arial" pitchFamily="34" charset="0"/>
              <a:buChar char="•"/>
            </a:pPr>
            <a:r>
              <a:rPr lang="en-US" dirty="0" smtClean="0"/>
              <a:t> </a:t>
            </a:r>
            <a:r>
              <a:rPr lang="en-US" dirty="0"/>
              <a:t>Transaction history should be visible and stored </a:t>
            </a:r>
            <a:endParaRPr lang="en-US" dirty="0" smtClean="0"/>
          </a:p>
          <a:p>
            <a:pPr marL="285750" indent="-285750">
              <a:buFont typeface="Arial" pitchFamily="34" charset="0"/>
              <a:buChar char="•"/>
            </a:pPr>
            <a:endParaRPr lang="en-US" dirty="0" smtClean="0"/>
          </a:p>
          <a:p>
            <a:pPr marL="285750" indent="-285750">
              <a:buFont typeface="Arial" pitchFamily="34" charset="0"/>
              <a:buChar char="•"/>
            </a:pPr>
            <a:r>
              <a:rPr lang="en-US" dirty="0" smtClean="0"/>
              <a:t>8.1.4 </a:t>
            </a:r>
            <a:r>
              <a:rPr lang="en-US" dirty="0"/>
              <a:t>Usability and </a:t>
            </a:r>
            <a:r>
              <a:rPr lang="en-US" dirty="0" smtClean="0"/>
              <a:t>Scalability</a:t>
            </a:r>
          </a:p>
          <a:p>
            <a:pPr marL="285750" indent="-285750">
              <a:buFont typeface="Arial" pitchFamily="34" charset="0"/>
              <a:buChar char="•"/>
            </a:pPr>
            <a:r>
              <a:rPr lang="en-US" dirty="0" smtClean="0"/>
              <a:t> </a:t>
            </a:r>
            <a:r>
              <a:rPr lang="en-US" dirty="0"/>
              <a:t>System should be scalable to rest of the world after testing in one geographical </a:t>
            </a:r>
            <a:r>
              <a:rPr lang="en-US" dirty="0" smtClean="0"/>
              <a:t>area</a:t>
            </a:r>
          </a:p>
          <a:p>
            <a:pPr marL="285750" indent="-285750">
              <a:buFont typeface="Arial" pitchFamily="34" charset="0"/>
              <a:buChar char="•"/>
            </a:pPr>
            <a:r>
              <a:rPr lang="en-US" dirty="0" smtClean="0"/>
              <a:t> </a:t>
            </a:r>
            <a:r>
              <a:rPr lang="en-US" dirty="0"/>
              <a:t>Available in multiple languages </a:t>
            </a:r>
            <a:endParaRPr lang="en-US" dirty="0" smtClean="0"/>
          </a:p>
          <a:p>
            <a:pPr marL="285750" indent="-285750">
              <a:buFont typeface="Arial" pitchFamily="34" charset="0"/>
              <a:buChar char="•"/>
            </a:pPr>
            <a:r>
              <a:rPr lang="en-US" dirty="0" smtClean="0"/>
              <a:t> </a:t>
            </a:r>
            <a:r>
              <a:rPr lang="en-US" dirty="0"/>
              <a:t>Should be easy to </a:t>
            </a:r>
            <a:r>
              <a:rPr lang="en-US" dirty="0" smtClean="0"/>
              <a:t>use</a:t>
            </a:r>
            <a:endParaRPr lang="en-US" dirty="0"/>
          </a:p>
        </p:txBody>
      </p:sp>
    </p:spTree>
    <p:extLst>
      <p:ext uri="{BB962C8B-B14F-4D97-AF65-F5344CB8AC3E}">
        <p14:creationId xmlns:p14="http://schemas.microsoft.com/office/powerpoint/2010/main" val="24873110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228600"/>
            <a:ext cx="7467600" cy="1754326"/>
          </a:xfrm>
          <a:prstGeom prst="rect">
            <a:avLst/>
          </a:prstGeom>
        </p:spPr>
        <p:txBody>
          <a:bodyPr wrap="square">
            <a:spAutoFit/>
          </a:bodyPr>
          <a:lstStyle/>
          <a:p>
            <a:r>
              <a:rPr lang="en-US" dirty="0"/>
              <a:t> </a:t>
            </a:r>
            <a:r>
              <a:rPr lang="en-US" dirty="0">
                <a:solidFill>
                  <a:srgbClr val="92D050"/>
                </a:solidFill>
              </a:rPr>
              <a:t>8.2 Out-of-scope Requirements for </a:t>
            </a:r>
            <a:r>
              <a:rPr lang="en-US" dirty="0" err="1">
                <a:solidFill>
                  <a:srgbClr val="92D050"/>
                </a:solidFill>
              </a:rPr>
              <a:t>WhatsApp</a:t>
            </a:r>
            <a:r>
              <a:rPr lang="en-US" dirty="0">
                <a:solidFill>
                  <a:srgbClr val="92D050"/>
                </a:solidFill>
              </a:rPr>
              <a:t> </a:t>
            </a:r>
            <a:r>
              <a:rPr lang="en-US" dirty="0" smtClean="0">
                <a:solidFill>
                  <a:srgbClr val="92D050"/>
                </a:solidFill>
              </a:rPr>
              <a:t>Pay</a:t>
            </a:r>
          </a:p>
          <a:p>
            <a:pPr marL="285750" indent="-285750">
              <a:buFont typeface="Arial" pitchFamily="34" charset="0"/>
              <a:buChar char="•"/>
            </a:pPr>
            <a:r>
              <a:rPr lang="en-US" dirty="0" smtClean="0"/>
              <a:t>Users </a:t>
            </a:r>
            <a:r>
              <a:rPr lang="en-US" dirty="0"/>
              <a:t>who do not have </a:t>
            </a:r>
            <a:r>
              <a:rPr lang="en-US" dirty="0" err="1"/>
              <a:t>WhatsApp</a:t>
            </a:r>
            <a:r>
              <a:rPr lang="en-US" dirty="0"/>
              <a:t> account will not be able to use the App. </a:t>
            </a:r>
            <a:endParaRPr lang="en-US" dirty="0" smtClean="0"/>
          </a:p>
          <a:p>
            <a:pPr marL="285750" indent="-285750">
              <a:buFont typeface="Arial" pitchFamily="34" charset="0"/>
              <a:buChar char="•"/>
            </a:pPr>
            <a:r>
              <a:rPr lang="en-US" dirty="0" smtClean="0"/>
              <a:t>Users </a:t>
            </a:r>
            <a:r>
              <a:rPr lang="en-US" dirty="0"/>
              <a:t>need to setup bank accounts, else will not be able to use the feature </a:t>
            </a:r>
            <a:r>
              <a:rPr lang="en-US" dirty="0" smtClean="0"/>
              <a:t> </a:t>
            </a:r>
          </a:p>
          <a:p>
            <a:pPr marL="285750" indent="-285750">
              <a:buFont typeface="Arial" pitchFamily="34" charset="0"/>
              <a:buChar char="•"/>
            </a:pPr>
            <a:r>
              <a:rPr lang="en-US" dirty="0" smtClean="0"/>
              <a:t>No </a:t>
            </a:r>
            <a:r>
              <a:rPr lang="en-US" dirty="0"/>
              <a:t>e-commerce feature available </a:t>
            </a:r>
            <a:endParaRPr lang="en-US" dirty="0" smtClean="0"/>
          </a:p>
          <a:p>
            <a:pPr marL="285750" indent="-285750">
              <a:buFont typeface="Arial" pitchFamily="34" charset="0"/>
              <a:buChar char="•"/>
            </a:pPr>
            <a:r>
              <a:rPr lang="en-US" dirty="0" smtClean="0"/>
              <a:t>Any </a:t>
            </a:r>
            <a:r>
              <a:rPr lang="en-US" dirty="0"/>
              <a:t>future interface is out of scope. </a:t>
            </a:r>
            <a:endParaRPr lang="en-US" dirty="0" smtClean="0"/>
          </a:p>
          <a:p>
            <a:r>
              <a:rPr lang="en-US" dirty="0"/>
              <a:t> </a:t>
            </a:r>
            <a:r>
              <a:rPr lang="en-US" dirty="0" smtClean="0"/>
              <a:t>                     </a:t>
            </a:r>
            <a:r>
              <a:rPr lang="en-US" dirty="0" smtClean="0"/>
              <a:t>Scope using use case(</a:t>
            </a:r>
            <a:r>
              <a:rPr lang="en-US" dirty="0" err="1" smtClean="0"/>
              <a:t>uml</a:t>
            </a:r>
            <a:r>
              <a:rPr lang="en-US" dirty="0" smtClean="0"/>
              <a:t>) diagram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992" y="1905000"/>
            <a:ext cx="7504176" cy="4646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23272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a:bodyPr>
          <a:lstStyle/>
          <a:p>
            <a:r>
              <a:rPr lang="en-US" sz="3200" dirty="0" smtClean="0">
                <a:solidFill>
                  <a:srgbClr val="92D050"/>
                </a:solidFill>
              </a:rPr>
              <a:t>Main features of </a:t>
            </a:r>
            <a:r>
              <a:rPr lang="en-US" sz="3200" dirty="0" err="1" smtClean="0">
                <a:solidFill>
                  <a:srgbClr val="92D050"/>
                </a:solidFill>
              </a:rPr>
              <a:t>whatsapp</a:t>
            </a:r>
            <a:r>
              <a:rPr lang="en-US" sz="3200" dirty="0" smtClean="0">
                <a:solidFill>
                  <a:srgbClr val="92D050"/>
                </a:solidFill>
              </a:rPr>
              <a:t> pay</a:t>
            </a:r>
            <a:endParaRPr lang="en-US" sz="3200" dirty="0">
              <a:solidFill>
                <a:srgbClr val="92D050"/>
              </a:solidFill>
            </a:endParaRPr>
          </a:p>
        </p:txBody>
      </p:sp>
      <p:sp>
        <p:nvSpPr>
          <p:cNvPr id="3" name="Content Placeholder 2"/>
          <p:cNvSpPr>
            <a:spLocks noGrp="1"/>
          </p:cNvSpPr>
          <p:nvPr>
            <p:ph idx="1"/>
          </p:nvPr>
        </p:nvSpPr>
        <p:spPr>
          <a:xfrm>
            <a:off x="1435608" y="990600"/>
            <a:ext cx="7498080" cy="5257800"/>
          </a:xfrm>
        </p:spPr>
        <p:txBody>
          <a:bodyPr>
            <a:normAutofit/>
          </a:bodyPr>
          <a:lstStyle/>
          <a:p>
            <a:r>
              <a:rPr lang="en-US" sz="1600" dirty="0" smtClean="0"/>
              <a:t>Integration of customers debit and credit cards into </a:t>
            </a:r>
            <a:r>
              <a:rPr lang="en-US" sz="1600" dirty="0" err="1" smtClean="0"/>
              <a:t>whatsapp</a:t>
            </a:r>
            <a:endParaRPr lang="en-US" sz="1600" dirty="0" smtClean="0"/>
          </a:p>
          <a:p>
            <a:r>
              <a:rPr lang="en-US" sz="1600" dirty="0" smtClean="0"/>
              <a:t>Along with communication users can send and receive money</a:t>
            </a:r>
          </a:p>
          <a:p>
            <a:r>
              <a:rPr lang="en-US" sz="1600" dirty="0" smtClean="0"/>
              <a:t>One click transfer money across the world</a:t>
            </a:r>
          </a:p>
          <a:p>
            <a:r>
              <a:rPr lang="en-US" sz="1600" dirty="0" smtClean="0"/>
              <a:t>Money can transfer in two methods</a:t>
            </a:r>
          </a:p>
          <a:p>
            <a:pPr marL="82296" indent="0">
              <a:buNone/>
            </a:pPr>
            <a:r>
              <a:rPr lang="en-US" sz="1600" dirty="0" smtClean="0"/>
              <a:t>         1.with contact name and send</a:t>
            </a:r>
          </a:p>
          <a:p>
            <a:pPr marL="82296" indent="0">
              <a:buNone/>
            </a:pPr>
            <a:r>
              <a:rPr lang="en-US" sz="1600" dirty="0"/>
              <a:t> </a:t>
            </a:r>
            <a:r>
              <a:rPr lang="en-US" sz="1600" dirty="0" smtClean="0"/>
              <a:t>        2.with scanning </a:t>
            </a:r>
            <a:r>
              <a:rPr lang="en-US" sz="1600" dirty="0" err="1" smtClean="0"/>
              <a:t>qr</a:t>
            </a:r>
            <a:r>
              <a:rPr lang="en-US" sz="1600" dirty="0" smtClean="0"/>
              <a:t> code</a:t>
            </a:r>
          </a:p>
          <a:p>
            <a:r>
              <a:rPr lang="en-US" sz="1600" dirty="0" smtClean="0"/>
              <a:t>Can send money securely and security pin will provide more safety for transactions</a:t>
            </a:r>
          </a:p>
          <a:p>
            <a:r>
              <a:rPr lang="en-US" sz="1600" dirty="0" smtClean="0"/>
              <a:t>After transactions updates will receive both sides</a:t>
            </a:r>
          </a:p>
          <a:p>
            <a:r>
              <a:rPr lang="en-US" sz="1600" dirty="0" smtClean="0"/>
              <a:t>Can request for money and on that request can send money also</a:t>
            </a:r>
          </a:p>
          <a:p>
            <a:r>
              <a:rPr lang="en-US" sz="1600" dirty="0" smtClean="0"/>
              <a:t>Transaction history is available for every transactions can refer in future also</a:t>
            </a:r>
          </a:p>
          <a:p>
            <a:r>
              <a:rPr lang="en-US" sz="1600" dirty="0" err="1" smtClean="0"/>
              <a:t>Whatsapp</a:t>
            </a:r>
            <a:r>
              <a:rPr lang="en-US" sz="1600" dirty="0" smtClean="0"/>
              <a:t> pay is available local language also will provide ease of using </a:t>
            </a:r>
          </a:p>
        </p:txBody>
      </p:sp>
    </p:spTree>
    <p:extLst>
      <p:ext uri="{BB962C8B-B14F-4D97-AF65-F5344CB8AC3E}">
        <p14:creationId xmlns:p14="http://schemas.microsoft.com/office/powerpoint/2010/main" val="30001947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381000"/>
            <a:ext cx="7696200" cy="5632311"/>
          </a:xfrm>
          <a:prstGeom prst="rect">
            <a:avLst/>
          </a:prstGeom>
        </p:spPr>
        <p:txBody>
          <a:bodyPr wrap="square">
            <a:spAutoFit/>
          </a:bodyPr>
          <a:lstStyle/>
          <a:p>
            <a:pPr marL="285750" indent="-285750">
              <a:buFont typeface="Arial" pitchFamily="34" charset="0"/>
              <a:buChar char="•"/>
            </a:pPr>
            <a:r>
              <a:rPr lang="en-US" dirty="0">
                <a:solidFill>
                  <a:srgbClr val="92D050"/>
                </a:solidFill>
              </a:rPr>
              <a:t>9. Business Requirements, Functional and Nonfunctional Requirements</a:t>
            </a:r>
            <a:r>
              <a:rPr lang="en-US" dirty="0"/>
              <a:t> </a:t>
            </a:r>
          </a:p>
          <a:p>
            <a:pPr marL="285750" indent="-285750">
              <a:buFont typeface="Arial" pitchFamily="34" charset="0"/>
              <a:buChar char="•"/>
            </a:pPr>
            <a:endParaRPr lang="en-US" dirty="0" smtClean="0"/>
          </a:p>
          <a:p>
            <a:pPr marL="285750" indent="-285750">
              <a:buFont typeface="Arial" pitchFamily="34" charset="0"/>
              <a:buChar char="•"/>
            </a:pPr>
            <a:r>
              <a:rPr lang="en-US" dirty="0" smtClean="0"/>
              <a:t> </a:t>
            </a:r>
            <a:r>
              <a:rPr lang="en-US" dirty="0"/>
              <a:t>Functional User Account setup and synchronization with </a:t>
            </a:r>
            <a:r>
              <a:rPr lang="en-US" dirty="0" err="1"/>
              <a:t>WhatsApp</a:t>
            </a:r>
            <a:r>
              <a:rPr lang="en-US" dirty="0"/>
              <a:t> Pay payment receive or transfer system. Payment receive or sent synchronization could happen through Direct Account Pay (Via Debit Card) or Valid Credit Card. </a:t>
            </a:r>
          </a:p>
          <a:p>
            <a:pPr marL="285750" indent="-285750">
              <a:buFont typeface="Arial" pitchFamily="34" charset="0"/>
              <a:buChar char="•"/>
            </a:pPr>
            <a:r>
              <a:rPr lang="en-US" dirty="0" smtClean="0"/>
              <a:t>Under </a:t>
            </a:r>
            <a:r>
              <a:rPr lang="en-US" dirty="0"/>
              <a:t>the Settings menu, the user may access the Payment Account Details submenu. </a:t>
            </a:r>
          </a:p>
          <a:p>
            <a:pPr marL="285750" indent="-285750">
              <a:buFont typeface="Arial" pitchFamily="34" charset="0"/>
              <a:buChar char="•"/>
            </a:pPr>
            <a:r>
              <a:rPr lang="en-US" dirty="0" smtClean="0"/>
              <a:t> </a:t>
            </a:r>
            <a:r>
              <a:rPr lang="en-US" dirty="0"/>
              <a:t>The user can examine their debit or credit card data in Payment Account Details if they have already been uploaded to the system. If a user wishes, they can erase their credit card information. </a:t>
            </a:r>
          </a:p>
          <a:p>
            <a:pPr marL="285750" indent="-285750">
              <a:buFont typeface="Arial" pitchFamily="34" charset="0"/>
              <a:buChar char="•"/>
            </a:pPr>
            <a:r>
              <a:rPr lang="en-US" dirty="0" smtClean="0"/>
              <a:t> </a:t>
            </a:r>
            <a:r>
              <a:rPr lang="en-US" dirty="0"/>
              <a:t>To add new card information, click add and fill out the form with the account holder's name, account number, IFSC code, and card validity term.</a:t>
            </a:r>
          </a:p>
          <a:p>
            <a:pPr marL="285750" indent="-285750">
              <a:buFont typeface="Arial" pitchFamily="34" charset="0"/>
              <a:buChar char="•"/>
            </a:pPr>
            <a:r>
              <a:rPr lang="en-US" dirty="0"/>
              <a:t> </a:t>
            </a:r>
            <a:r>
              <a:rPr lang="en-US" dirty="0" smtClean="0"/>
              <a:t> </a:t>
            </a:r>
            <a:r>
              <a:rPr lang="en-US" dirty="0"/>
              <a:t>The user's information would then be transferred to the bank's system, confirming and authenticating the user's card information. After obtaining authentication, The user card will be then linked to the user's </a:t>
            </a:r>
            <a:r>
              <a:rPr lang="en-US" dirty="0" err="1"/>
              <a:t>WhatsApp</a:t>
            </a:r>
            <a:r>
              <a:rPr lang="en-US" dirty="0"/>
              <a:t> account.</a:t>
            </a:r>
          </a:p>
          <a:p>
            <a:pPr marL="285750" indent="-285750">
              <a:buFont typeface="Arial" pitchFamily="34" charset="0"/>
              <a:buChar char="•"/>
            </a:pPr>
            <a:r>
              <a:rPr lang="en-US" dirty="0"/>
              <a:t> </a:t>
            </a:r>
            <a:r>
              <a:rPr lang="en-US" dirty="0" smtClean="0"/>
              <a:t> </a:t>
            </a:r>
            <a:r>
              <a:rPr lang="en-US" dirty="0"/>
              <a:t>Only users with at least one legitimate card connected to their </a:t>
            </a:r>
            <a:r>
              <a:rPr lang="en-US" dirty="0" err="1"/>
              <a:t>WhatsApp</a:t>
            </a:r>
            <a:r>
              <a:rPr lang="en-US" dirty="0"/>
              <a:t> account can make digital payments. Furthermore, the transfer is limited to the </a:t>
            </a:r>
            <a:r>
              <a:rPr lang="en-US" dirty="0" err="1"/>
              <a:t>Whatsapp</a:t>
            </a:r>
            <a:r>
              <a:rPr lang="en-US" dirty="0"/>
              <a:t> user's contacts </a:t>
            </a:r>
            <a:endParaRPr lang="en-US" dirty="0" smtClean="0"/>
          </a:p>
        </p:txBody>
      </p:sp>
    </p:spTree>
    <p:extLst>
      <p:ext uri="{BB962C8B-B14F-4D97-AF65-F5344CB8AC3E}">
        <p14:creationId xmlns:p14="http://schemas.microsoft.com/office/powerpoint/2010/main" val="18041876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533401"/>
            <a:ext cx="7391400" cy="2031325"/>
          </a:xfrm>
          <a:prstGeom prst="rect">
            <a:avLst/>
          </a:prstGeom>
        </p:spPr>
        <p:txBody>
          <a:bodyPr wrap="square">
            <a:spAutoFit/>
          </a:bodyPr>
          <a:lstStyle/>
          <a:p>
            <a:pPr marL="285750" indent="-285750">
              <a:buFont typeface="Arial" pitchFamily="34" charset="0"/>
              <a:buChar char="•"/>
            </a:pPr>
            <a:r>
              <a:rPr lang="en-US" dirty="0">
                <a:solidFill>
                  <a:srgbClr val="92D050"/>
                </a:solidFill>
              </a:rPr>
              <a:t>9.2 </a:t>
            </a:r>
            <a:r>
              <a:rPr lang="en-US" dirty="0" smtClean="0">
                <a:solidFill>
                  <a:srgbClr val="92D050"/>
                </a:solidFill>
              </a:rPr>
              <a:t>Non-Functional</a:t>
            </a:r>
          </a:p>
          <a:p>
            <a:pPr marL="285750" indent="-285750">
              <a:buFont typeface="Arial" pitchFamily="34" charset="0"/>
              <a:buChar char="•"/>
            </a:pPr>
            <a:r>
              <a:rPr lang="en-US" dirty="0" smtClean="0"/>
              <a:t> </a:t>
            </a:r>
            <a:r>
              <a:rPr lang="en-US" dirty="0" smtClean="0"/>
              <a:t> </a:t>
            </a:r>
            <a:r>
              <a:rPr lang="en-US" dirty="0"/>
              <a:t>When introduced in an integrated fashion, the system should be expandable to accommodate more users</a:t>
            </a:r>
            <a:r>
              <a:rPr lang="en-US" dirty="0" smtClean="0"/>
              <a:t>.</a:t>
            </a:r>
          </a:p>
          <a:p>
            <a:pPr marL="285750" indent="-285750">
              <a:buFont typeface="Arial" pitchFamily="34" charset="0"/>
              <a:buChar char="•"/>
            </a:pPr>
            <a:r>
              <a:rPr lang="en-US" dirty="0" smtClean="0"/>
              <a:t> </a:t>
            </a:r>
            <a:r>
              <a:rPr lang="en-US" dirty="0" smtClean="0"/>
              <a:t> </a:t>
            </a:r>
            <a:r>
              <a:rPr lang="en-US" dirty="0"/>
              <a:t>The system must be safe. To maintain data security in transit and at rest, all transaction information should be end to end encrypted. </a:t>
            </a:r>
            <a:endParaRPr lang="en-US" dirty="0" smtClean="0"/>
          </a:p>
          <a:p>
            <a:pPr marL="285750" indent="-285750">
              <a:buFont typeface="Arial" pitchFamily="34" charset="0"/>
              <a:buChar char="•"/>
            </a:pPr>
            <a:r>
              <a:rPr lang="en-US" dirty="0" smtClean="0"/>
              <a:t>Regardless </a:t>
            </a:r>
            <a:r>
              <a:rPr lang="en-US" dirty="0"/>
              <a:t>of the number of users, the system's performance should be within acceptable bounds</a:t>
            </a:r>
          </a:p>
        </p:txBody>
      </p:sp>
    </p:spTree>
    <p:extLst>
      <p:ext uri="{BB962C8B-B14F-4D97-AF65-F5344CB8AC3E}">
        <p14:creationId xmlns:p14="http://schemas.microsoft.com/office/powerpoint/2010/main" val="4057861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772400" cy="2133600"/>
          </a:xfrm>
        </p:spPr>
        <p:txBody>
          <a:bodyPr>
            <a:noAutofit/>
          </a:bodyPr>
          <a:lstStyle/>
          <a:p>
            <a:r>
              <a:rPr lang="en-US" sz="3200" dirty="0" smtClean="0"/>
              <a:t/>
            </a:r>
            <a:br>
              <a:rPr lang="en-US" sz="3200" dirty="0" smtClean="0"/>
            </a:br>
            <a:r>
              <a:rPr lang="en-US" sz="3200" dirty="0" smtClean="0"/>
              <a:t>SIMPLILEARN PROJECT-3</a:t>
            </a:r>
            <a:br>
              <a:rPr lang="en-US" sz="3200" dirty="0" smtClean="0"/>
            </a:br>
            <a:r>
              <a:rPr lang="en-US" sz="3200" dirty="0" smtClean="0"/>
              <a:t>WHATSAPP PAY</a:t>
            </a:r>
            <a:br>
              <a:rPr lang="en-US" sz="3200" dirty="0" smtClean="0"/>
            </a:br>
            <a:r>
              <a:rPr lang="en-US" sz="3200" dirty="0" smtClean="0"/>
              <a:t>G.RAJASHEKAR</a:t>
            </a:r>
            <a:br>
              <a:rPr lang="en-US" sz="3200" dirty="0" smtClean="0"/>
            </a:br>
            <a:endParaRPr lang="en-US" sz="32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27175" y="2019300"/>
            <a:ext cx="73152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47322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710917"/>
            <a:ext cx="7620000" cy="6116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435608" y="152400"/>
            <a:ext cx="7498080" cy="457200"/>
          </a:xfrm>
        </p:spPr>
        <p:txBody>
          <a:bodyPr>
            <a:normAutofit/>
          </a:bodyPr>
          <a:lstStyle/>
          <a:p>
            <a:r>
              <a:rPr lang="en-US" sz="2400" dirty="0" err="1" smtClean="0">
                <a:solidFill>
                  <a:srgbClr val="00B0F0"/>
                </a:solidFill>
              </a:rPr>
              <a:t>Whatsapp</a:t>
            </a:r>
            <a:r>
              <a:rPr lang="en-US" sz="2400" dirty="0" smtClean="0">
                <a:solidFill>
                  <a:srgbClr val="00B0F0"/>
                </a:solidFill>
              </a:rPr>
              <a:t> pay mockup screen</a:t>
            </a:r>
            <a:endParaRPr lang="en-US" sz="2400" dirty="0">
              <a:solidFill>
                <a:srgbClr val="00B0F0"/>
              </a:solidFill>
            </a:endParaRPr>
          </a:p>
        </p:txBody>
      </p:sp>
    </p:spTree>
    <p:extLst>
      <p:ext uri="{BB962C8B-B14F-4D97-AF65-F5344CB8AC3E}">
        <p14:creationId xmlns:p14="http://schemas.microsoft.com/office/powerpoint/2010/main" val="1319176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59609730"/>
              </p:ext>
            </p:extLst>
          </p:nvPr>
        </p:nvGraphicFramePr>
        <p:xfrm>
          <a:off x="1295400" y="381000"/>
          <a:ext cx="7620000" cy="6183244"/>
        </p:xfrm>
        <a:graphic>
          <a:graphicData uri="http://schemas.openxmlformats.org/drawingml/2006/table">
            <a:tbl>
              <a:tblPr>
                <a:tableStyleId>{2D5ABB26-0587-4C30-8999-92F81FD0307C}</a:tableStyleId>
              </a:tblPr>
              <a:tblGrid>
                <a:gridCol w="599906"/>
                <a:gridCol w="4770334"/>
                <a:gridCol w="2249760"/>
              </a:tblGrid>
              <a:tr h="613977">
                <a:tc>
                  <a:txBody>
                    <a:bodyPr/>
                    <a:lstStyle/>
                    <a:p>
                      <a:pPr rtl="0" fontAlgn="t">
                        <a:spcBef>
                          <a:spcPts val="0"/>
                        </a:spcBef>
                        <a:spcAft>
                          <a:spcPts val="0"/>
                        </a:spcAft>
                      </a:pPr>
                      <a:r>
                        <a:rPr lang="en-US" sz="1400" u="none" strike="noStrike" dirty="0" err="1">
                          <a:effectLst/>
                        </a:rPr>
                        <a:t>Sr.No</a:t>
                      </a:r>
                      <a:endParaRPr lang="en-US" sz="1400" dirty="0">
                        <a:effectLst/>
                      </a:endParaRPr>
                    </a:p>
                  </a:txBody>
                  <a:tcPr marL="58779" marR="58779" marT="29389" marB="29389"/>
                </a:tc>
                <a:tc>
                  <a:txBody>
                    <a:bodyPr/>
                    <a:lstStyle/>
                    <a:p>
                      <a:pPr rtl="0" fontAlgn="t">
                        <a:spcBef>
                          <a:spcPts val="0"/>
                        </a:spcBef>
                        <a:spcAft>
                          <a:spcPts val="0"/>
                        </a:spcAft>
                      </a:pPr>
                      <a:r>
                        <a:rPr lang="en-US" sz="1400" u="none" strike="noStrike" dirty="0">
                          <a:effectLst/>
                        </a:rPr>
                        <a:t>Title</a:t>
                      </a:r>
                      <a:endParaRPr lang="en-US" sz="1400" dirty="0">
                        <a:effectLst/>
                      </a:endParaRPr>
                    </a:p>
                  </a:txBody>
                  <a:tcPr marL="58779" marR="58779" marT="29389" marB="29389"/>
                </a:tc>
                <a:tc>
                  <a:txBody>
                    <a:bodyPr/>
                    <a:lstStyle/>
                    <a:p>
                      <a:pPr rtl="0" fontAlgn="t">
                        <a:spcBef>
                          <a:spcPts val="0"/>
                        </a:spcBef>
                        <a:spcAft>
                          <a:spcPts val="0"/>
                        </a:spcAft>
                      </a:pPr>
                      <a:r>
                        <a:rPr lang="en-US" sz="1400" u="none" strike="noStrike">
                          <a:effectLst/>
                        </a:rPr>
                        <a:t>Page No.</a:t>
                      </a:r>
                      <a:endParaRPr lang="en-US" sz="1400">
                        <a:effectLst/>
                      </a:endParaRPr>
                    </a:p>
                  </a:txBody>
                  <a:tcPr marL="58779" marR="58779" marT="29389" marB="29389"/>
                </a:tc>
              </a:tr>
              <a:tr h="344155">
                <a:tc>
                  <a:txBody>
                    <a:bodyPr/>
                    <a:lstStyle/>
                    <a:p>
                      <a:pPr rtl="0" fontAlgn="t">
                        <a:spcBef>
                          <a:spcPts val="0"/>
                        </a:spcBef>
                        <a:spcAft>
                          <a:spcPts val="0"/>
                        </a:spcAft>
                      </a:pPr>
                      <a:r>
                        <a:rPr lang="en-US" sz="1400" u="none" strike="noStrike">
                          <a:effectLst/>
                        </a:rPr>
                        <a:t>1.</a:t>
                      </a:r>
                      <a:endParaRPr lang="en-US" sz="1400">
                        <a:effectLst/>
                      </a:endParaRPr>
                    </a:p>
                  </a:txBody>
                  <a:tcPr marL="58779" marR="58779" marT="29389" marB="29389"/>
                </a:tc>
                <a:tc>
                  <a:txBody>
                    <a:bodyPr/>
                    <a:lstStyle/>
                    <a:p>
                      <a:pPr rtl="0" fontAlgn="t">
                        <a:spcBef>
                          <a:spcPts val="0"/>
                        </a:spcBef>
                        <a:spcAft>
                          <a:spcPts val="0"/>
                        </a:spcAft>
                      </a:pPr>
                      <a:r>
                        <a:rPr lang="en-US" sz="1400" u="none" strike="noStrike" dirty="0">
                          <a:effectLst/>
                        </a:rPr>
                        <a:t>Introduction</a:t>
                      </a:r>
                      <a:endParaRPr lang="en-US" sz="1400" dirty="0">
                        <a:effectLst/>
                      </a:endParaRPr>
                    </a:p>
                  </a:txBody>
                  <a:tcPr marL="58779" marR="58779" marT="29389" marB="29389"/>
                </a:tc>
                <a:tc>
                  <a:txBody>
                    <a:bodyPr/>
                    <a:lstStyle/>
                    <a:p>
                      <a:pPr rtl="0" fontAlgn="t">
                        <a:spcBef>
                          <a:spcPts val="0"/>
                        </a:spcBef>
                        <a:spcAft>
                          <a:spcPts val="0"/>
                        </a:spcAft>
                      </a:pPr>
                      <a:r>
                        <a:rPr lang="en-US" sz="1400" dirty="0" smtClean="0">
                          <a:effectLst/>
                        </a:rPr>
                        <a:t>4</a:t>
                      </a:r>
                      <a:endParaRPr lang="en-US" sz="1400" dirty="0">
                        <a:effectLst/>
                      </a:endParaRPr>
                    </a:p>
                  </a:txBody>
                  <a:tcPr marL="58779" marR="58779" marT="29389" marB="29389"/>
                </a:tc>
              </a:tr>
              <a:tr h="344155">
                <a:tc>
                  <a:txBody>
                    <a:bodyPr/>
                    <a:lstStyle/>
                    <a:p>
                      <a:pPr rtl="0" fontAlgn="t">
                        <a:spcBef>
                          <a:spcPts val="0"/>
                        </a:spcBef>
                        <a:spcAft>
                          <a:spcPts val="0"/>
                        </a:spcAft>
                      </a:pPr>
                      <a:r>
                        <a:rPr lang="en-US" sz="1400" u="none" strike="noStrike">
                          <a:effectLst/>
                        </a:rPr>
                        <a:t>2.</a:t>
                      </a:r>
                      <a:endParaRPr lang="en-US" sz="1400">
                        <a:effectLst/>
                      </a:endParaRPr>
                    </a:p>
                  </a:txBody>
                  <a:tcPr marL="58779" marR="58779" marT="29389" marB="29389"/>
                </a:tc>
                <a:tc>
                  <a:txBody>
                    <a:bodyPr/>
                    <a:lstStyle/>
                    <a:p>
                      <a:pPr rtl="0" fontAlgn="t">
                        <a:spcBef>
                          <a:spcPts val="0"/>
                        </a:spcBef>
                        <a:spcAft>
                          <a:spcPts val="0"/>
                        </a:spcAft>
                      </a:pPr>
                      <a:r>
                        <a:rPr lang="en-US" sz="1400" u="none" strike="noStrike">
                          <a:effectLst/>
                        </a:rPr>
                        <a:t>Business Objective </a:t>
                      </a:r>
                      <a:endParaRPr lang="en-US" sz="1400">
                        <a:effectLst/>
                      </a:endParaRPr>
                    </a:p>
                  </a:txBody>
                  <a:tcPr marL="58779" marR="58779" marT="29389" marB="29389"/>
                </a:tc>
                <a:tc>
                  <a:txBody>
                    <a:bodyPr/>
                    <a:lstStyle/>
                    <a:p>
                      <a:pPr rtl="0" fontAlgn="t">
                        <a:spcBef>
                          <a:spcPts val="0"/>
                        </a:spcBef>
                        <a:spcAft>
                          <a:spcPts val="0"/>
                        </a:spcAft>
                      </a:pPr>
                      <a:r>
                        <a:rPr lang="en-US" sz="1400" dirty="0" smtClean="0">
                          <a:effectLst/>
                        </a:rPr>
                        <a:t>5</a:t>
                      </a:r>
                      <a:endParaRPr lang="en-US" sz="1400" dirty="0">
                        <a:effectLst/>
                      </a:endParaRPr>
                    </a:p>
                  </a:txBody>
                  <a:tcPr marL="58779" marR="58779" marT="29389" marB="29389"/>
                </a:tc>
              </a:tr>
              <a:tr h="344155">
                <a:tc>
                  <a:txBody>
                    <a:bodyPr/>
                    <a:lstStyle/>
                    <a:p>
                      <a:pPr rtl="0" fontAlgn="t">
                        <a:spcBef>
                          <a:spcPts val="0"/>
                        </a:spcBef>
                        <a:spcAft>
                          <a:spcPts val="0"/>
                        </a:spcAft>
                      </a:pPr>
                      <a:r>
                        <a:rPr lang="en-US" sz="1400" u="none" strike="noStrike">
                          <a:effectLst/>
                        </a:rPr>
                        <a:t>3. </a:t>
                      </a:r>
                      <a:endParaRPr lang="en-US" sz="1400">
                        <a:effectLst/>
                      </a:endParaRPr>
                    </a:p>
                  </a:txBody>
                  <a:tcPr marL="58779" marR="58779" marT="29389" marB="29389"/>
                </a:tc>
                <a:tc>
                  <a:txBody>
                    <a:bodyPr/>
                    <a:lstStyle/>
                    <a:p>
                      <a:pPr rtl="0" fontAlgn="t">
                        <a:spcBef>
                          <a:spcPts val="0"/>
                        </a:spcBef>
                        <a:spcAft>
                          <a:spcPts val="0"/>
                        </a:spcAft>
                      </a:pPr>
                      <a:r>
                        <a:rPr lang="en-US" sz="1400" u="none" strike="noStrike">
                          <a:effectLst/>
                        </a:rPr>
                        <a:t>Identifying stakeholders</a:t>
                      </a:r>
                      <a:endParaRPr lang="en-US" sz="1400">
                        <a:effectLst/>
                      </a:endParaRPr>
                    </a:p>
                  </a:txBody>
                  <a:tcPr marL="58779" marR="58779" marT="29389" marB="29389"/>
                </a:tc>
                <a:tc>
                  <a:txBody>
                    <a:bodyPr/>
                    <a:lstStyle/>
                    <a:p>
                      <a:pPr rtl="0" fontAlgn="t">
                        <a:spcBef>
                          <a:spcPts val="0"/>
                        </a:spcBef>
                        <a:spcAft>
                          <a:spcPts val="0"/>
                        </a:spcAft>
                      </a:pPr>
                      <a:r>
                        <a:rPr lang="en-US" sz="1400" dirty="0" smtClean="0">
                          <a:effectLst/>
                        </a:rPr>
                        <a:t>6</a:t>
                      </a:r>
                      <a:endParaRPr lang="en-US" sz="1400" dirty="0">
                        <a:effectLst/>
                      </a:endParaRPr>
                    </a:p>
                  </a:txBody>
                  <a:tcPr marL="58779" marR="58779" marT="29389" marB="29389"/>
                </a:tc>
              </a:tr>
              <a:tr h="344155">
                <a:tc>
                  <a:txBody>
                    <a:bodyPr/>
                    <a:lstStyle/>
                    <a:p>
                      <a:pPr rtl="0" fontAlgn="t">
                        <a:spcBef>
                          <a:spcPts val="0"/>
                        </a:spcBef>
                        <a:spcAft>
                          <a:spcPts val="0"/>
                        </a:spcAft>
                      </a:pPr>
                      <a:r>
                        <a:rPr lang="en-US" sz="1400" u="none" strike="noStrike">
                          <a:effectLst/>
                        </a:rPr>
                        <a:t>4. </a:t>
                      </a:r>
                      <a:endParaRPr lang="en-US" sz="1400">
                        <a:effectLst/>
                      </a:endParaRPr>
                    </a:p>
                  </a:txBody>
                  <a:tcPr marL="58779" marR="58779" marT="29389" marB="29389"/>
                </a:tc>
                <a:tc>
                  <a:txBody>
                    <a:bodyPr/>
                    <a:lstStyle/>
                    <a:p>
                      <a:pPr rtl="0" fontAlgn="t">
                        <a:spcBef>
                          <a:spcPts val="0"/>
                        </a:spcBef>
                        <a:spcAft>
                          <a:spcPts val="0"/>
                        </a:spcAft>
                      </a:pPr>
                      <a:r>
                        <a:rPr lang="en-US" sz="1400" u="none" strike="noStrike">
                          <a:effectLst/>
                        </a:rPr>
                        <a:t>Identifying risks in this new feature</a:t>
                      </a:r>
                      <a:endParaRPr lang="en-US" sz="1400">
                        <a:effectLst/>
                      </a:endParaRPr>
                    </a:p>
                  </a:txBody>
                  <a:tcPr marL="58779" marR="58779" marT="29389" marB="29389"/>
                </a:tc>
                <a:tc>
                  <a:txBody>
                    <a:bodyPr/>
                    <a:lstStyle/>
                    <a:p>
                      <a:pPr rtl="0" fontAlgn="t">
                        <a:spcBef>
                          <a:spcPts val="0"/>
                        </a:spcBef>
                        <a:spcAft>
                          <a:spcPts val="0"/>
                        </a:spcAft>
                      </a:pPr>
                      <a:r>
                        <a:rPr lang="en-US" sz="1400" dirty="0" smtClean="0">
                          <a:effectLst/>
                        </a:rPr>
                        <a:t>7</a:t>
                      </a:r>
                      <a:endParaRPr lang="en-US" sz="1400" dirty="0">
                        <a:effectLst/>
                      </a:endParaRPr>
                    </a:p>
                  </a:txBody>
                  <a:tcPr marL="58779" marR="58779" marT="29389" marB="29389"/>
                </a:tc>
              </a:tr>
              <a:tr h="344155">
                <a:tc>
                  <a:txBody>
                    <a:bodyPr/>
                    <a:lstStyle/>
                    <a:p>
                      <a:pPr rtl="0" fontAlgn="t">
                        <a:spcBef>
                          <a:spcPts val="0"/>
                        </a:spcBef>
                        <a:spcAft>
                          <a:spcPts val="0"/>
                        </a:spcAft>
                      </a:pPr>
                      <a:r>
                        <a:rPr lang="en-US" sz="1400" u="none" strike="noStrike">
                          <a:effectLst/>
                        </a:rPr>
                        <a:t>5.</a:t>
                      </a:r>
                      <a:endParaRPr lang="en-US" sz="1400">
                        <a:effectLst/>
                      </a:endParaRPr>
                    </a:p>
                  </a:txBody>
                  <a:tcPr marL="58779" marR="58779" marT="29389" marB="29389"/>
                </a:tc>
                <a:tc>
                  <a:txBody>
                    <a:bodyPr/>
                    <a:lstStyle/>
                    <a:p>
                      <a:pPr rtl="0" fontAlgn="t">
                        <a:spcBef>
                          <a:spcPts val="0"/>
                        </a:spcBef>
                        <a:spcAft>
                          <a:spcPts val="0"/>
                        </a:spcAft>
                      </a:pPr>
                      <a:r>
                        <a:rPr lang="en-US" sz="1400" u="none" strike="noStrike" dirty="0">
                          <a:effectLst/>
                        </a:rPr>
                        <a:t>SWOT analysis for </a:t>
                      </a:r>
                      <a:r>
                        <a:rPr lang="en-US" sz="1400" u="none" strike="noStrike" dirty="0" err="1">
                          <a:effectLst/>
                        </a:rPr>
                        <a:t>WhatsApp</a:t>
                      </a:r>
                      <a:r>
                        <a:rPr lang="en-US" sz="1400" u="none" strike="noStrike" dirty="0">
                          <a:effectLst/>
                        </a:rPr>
                        <a:t> Pay feature</a:t>
                      </a:r>
                      <a:endParaRPr lang="en-US" sz="1400" dirty="0">
                        <a:effectLst/>
                      </a:endParaRPr>
                    </a:p>
                  </a:txBody>
                  <a:tcPr marL="58779" marR="58779" marT="29389" marB="29389"/>
                </a:tc>
                <a:tc>
                  <a:txBody>
                    <a:bodyPr/>
                    <a:lstStyle/>
                    <a:p>
                      <a:pPr rtl="0" fontAlgn="t">
                        <a:spcBef>
                          <a:spcPts val="0"/>
                        </a:spcBef>
                        <a:spcAft>
                          <a:spcPts val="0"/>
                        </a:spcAft>
                      </a:pPr>
                      <a:r>
                        <a:rPr lang="en-US" sz="1400" dirty="0" smtClean="0">
                          <a:effectLst/>
                        </a:rPr>
                        <a:t>8-11</a:t>
                      </a:r>
                      <a:endParaRPr lang="en-US" sz="1400" dirty="0">
                        <a:effectLst/>
                      </a:endParaRPr>
                    </a:p>
                  </a:txBody>
                  <a:tcPr marL="58779" marR="58779" marT="29389" marB="29389"/>
                </a:tc>
              </a:tr>
              <a:tr h="344155">
                <a:tc>
                  <a:txBody>
                    <a:bodyPr/>
                    <a:lstStyle/>
                    <a:p>
                      <a:pPr rtl="0" fontAlgn="t">
                        <a:spcBef>
                          <a:spcPts val="0"/>
                        </a:spcBef>
                        <a:spcAft>
                          <a:spcPts val="0"/>
                        </a:spcAft>
                      </a:pPr>
                      <a:r>
                        <a:rPr lang="en-US" sz="1400" u="none" strike="noStrike">
                          <a:effectLst/>
                        </a:rPr>
                        <a:t>6.</a:t>
                      </a:r>
                      <a:endParaRPr lang="en-US" sz="1400">
                        <a:effectLst/>
                      </a:endParaRPr>
                    </a:p>
                  </a:txBody>
                  <a:tcPr marL="58779" marR="58779" marT="29389" marB="29389"/>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u="none" strike="noStrike" dirty="0" smtClean="0">
                          <a:effectLst/>
                        </a:rPr>
                        <a:t> Transition State of </a:t>
                      </a:r>
                      <a:r>
                        <a:rPr lang="en-US" sz="1400" u="none" strike="noStrike" dirty="0" err="1" smtClean="0">
                          <a:effectLst/>
                        </a:rPr>
                        <a:t>WhatsApp</a:t>
                      </a:r>
                      <a:r>
                        <a:rPr lang="en-US" sz="1400" u="none" strike="noStrike" dirty="0" smtClean="0">
                          <a:effectLst/>
                        </a:rPr>
                        <a:t> Pay</a:t>
                      </a:r>
                      <a:endParaRPr lang="en-US" sz="1400" dirty="0" smtClean="0">
                        <a:effectLst/>
                      </a:endParaRPr>
                    </a:p>
                  </a:txBody>
                  <a:tcPr marL="58779" marR="58779" marT="29389" marB="29389"/>
                </a:tc>
                <a:tc>
                  <a:txBody>
                    <a:bodyPr/>
                    <a:lstStyle/>
                    <a:p>
                      <a:pPr rtl="0" fontAlgn="t">
                        <a:spcBef>
                          <a:spcPts val="0"/>
                        </a:spcBef>
                        <a:spcAft>
                          <a:spcPts val="0"/>
                        </a:spcAft>
                      </a:pPr>
                      <a:r>
                        <a:rPr lang="en-US" sz="1400" dirty="0" smtClean="0">
                          <a:effectLst/>
                        </a:rPr>
                        <a:t>12</a:t>
                      </a:r>
                    </a:p>
                  </a:txBody>
                  <a:tcPr marL="58779" marR="58779" marT="29389" marB="29389"/>
                </a:tc>
              </a:tr>
              <a:tr h="344155">
                <a:tc>
                  <a:txBody>
                    <a:bodyPr/>
                    <a:lstStyle/>
                    <a:p>
                      <a:pPr rtl="0" fontAlgn="t">
                        <a:spcBef>
                          <a:spcPts val="0"/>
                        </a:spcBef>
                        <a:spcAft>
                          <a:spcPts val="0"/>
                        </a:spcAft>
                      </a:pPr>
                      <a:r>
                        <a:rPr lang="en-US" sz="1400" u="none" strike="noStrike" dirty="0">
                          <a:effectLst/>
                        </a:rPr>
                        <a:t>7. </a:t>
                      </a:r>
                      <a:endParaRPr lang="en-US" sz="1400" dirty="0">
                        <a:effectLst/>
                      </a:endParaRPr>
                    </a:p>
                  </a:txBody>
                  <a:tcPr marL="58779" marR="58779" marT="29389" marB="29389"/>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u="none" strike="noStrike" dirty="0" smtClean="0">
                          <a:effectLst/>
                        </a:rPr>
                        <a:t>As-is and future process map (using flowcharts)</a:t>
                      </a:r>
                      <a:endParaRPr lang="en-US" sz="1400" dirty="0" smtClean="0">
                        <a:effectLst/>
                      </a:endParaRPr>
                    </a:p>
                  </a:txBody>
                  <a:tcPr marL="58779" marR="58779" marT="29389" marB="29389"/>
                </a:tc>
                <a:tc>
                  <a:txBody>
                    <a:bodyPr/>
                    <a:lstStyle/>
                    <a:p>
                      <a:pPr rtl="0" fontAlgn="t">
                        <a:spcBef>
                          <a:spcPts val="0"/>
                        </a:spcBef>
                        <a:spcAft>
                          <a:spcPts val="0"/>
                        </a:spcAft>
                      </a:pPr>
                      <a:r>
                        <a:rPr lang="en-US" sz="1400" dirty="0" smtClean="0">
                          <a:effectLst/>
                        </a:rPr>
                        <a:t>13-14</a:t>
                      </a:r>
                      <a:endParaRPr lang="en-US" sz="1400" dirty="0">
                        <a:effectLst/>
                      </a:endParaRPr>
                    </a:p>
                  </a:txBody>
                  <a:tcPr marL="58779" marR="58779" marT="29389" marB="29389"/>
                </a:tc>
              </a:tr>
              <a:tr h="344155">
                <a:tc>
                  <a:txBody>
                    <a:bodyPr/>
                    <a:lstStyle/>
                    <a:p>
                      <a:pPr rtl="0" fontAlgn="t">
                        <a:spcBef>
                          <a:spcPts val="0"/>
                        </a:spcBef>
                        <a:spcAft>
                          <a:spcPts val="0"/>
                        </a:spcAft>
                      </a:pPr>
                      <a:r>
                        <a:rPr lang="en-US" sz="1400" u="none" strike="noStrike">
                          <a:effectLst/>
                        </a:rPr>
                        <a:t>8.</a:t>
                      </a:r>
                      <a:endParaRPr lang="en-US" sz="1400">
                        <a:effectLst/>
                      </a:endParaRPr>
                    </a:p>
                  </a:txBody>
                  <a:tcPr marL="58779" marR="58779" marT="29389" marB="29389"/>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u="none" strike="noStrike" dirty="0" smtClean="0">
                          <a:effectLst/>
                        </a:rPr>
                        <a:t>In scope and out-of-scope items for this software</a:t>
                      </a:r>
                    </a:p>
                    <a:p>
                      <a:pPr rtl="0" fontAlgn="t">
                        <a:spcBef>
                          <a:spcPts val="0"/>
                        </a:spcBef>
                        <a:spcAft>
                          <a:spcPts val="0"/>
                        </a:spcAft>
                      </a:pPr>
                      <a:r>
                        <a:rPr lang="en-US" sz="1400" u="none" strike="noStrike" smtClean="0">
                          <a:effectLst/>
                        </a:rPr>
                        <a:t>f scope of this system</a:t>
                      </a:r>
                      <a:endParaRPr lang="en-US" sz="1400" dirty="0">
                        <a:effectLst/>
                      </a:endParaRPr>
                    </a:p>
                  </a:txBody>
                  <a:tcPr marL="58779" marR="58779" marT="29389" marB="29389"/>
                </a:tc>
                <a:tc>
                  <a:txBody>
                    <a:bodyPr/>
                    <a:lstStyle/>
                    <a:p>
                      <a:pPr rtl="0" fontAlgn="t">
                        <a:spcBef>
                          <a:spcPts val="0"/>
                        </a:spcBef>
                        <a:spcAft>
                          <a:spcPts val="0"/>
                        </a:spcAft>
                      </a:pPr>
                      <a:r>
                        <a:rPr lang="en-US" sz="1400" dirty="0" smtClean="0">
                          <a:effectLst/>
                        </a:rPr>
                        <a:t>15-16</a:t>
                      </a:r>
                      <a:endParaRPr lang="en-US" sz="1400" dirty="0">
                        <a:effectLst/>
                      </a:endParaRPr>
                    </a:p>
                  </a:txBody>
                  <a:tcPr marL="58779" marR="58779" marT="29389" marB="29389"/>
                </a:tc>
              </a:tr>
              <a:tr h="344155">
                <a:tc>
                  <a:txBody>
                    <a:bodyPr/>
                    <a:lstStyle/>
                    <a:p>
                      <a:pPr rtl="0" fontAlgn="t">
                        <a:spcBef>
                          <a:spcPts val="0"/>
                        </a:spcBef>
                        <a:spcAft>
                          <a:spcPts val="0"/>
                        </a:spcAft>
                      </a:pPr>
                      <a:r>
                        <a:rPr lang="en-US" sz="1400" u="none" strike="noStrike">
                          <a:effectLst/>
                        </a:rPr>
                        <a:t>9.</a:t>
                      </a:r>
                      <a:endParaRPr lang="en-US" sz="1400">
                        <a:effectLst/>
                      </a:endParaRPr>
                    </a:p>
                  </a:txBody>
                  <a:tcPr marL="58779" marR="58779" marT="29389" marB="29389"/>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u="none" strike="noStrike" dirty="0" smtClean="0">
                          <a:effectLst/>
                        </a:rPr>
                        <a:t>Main features that need to be developed</a:t>
                      </a:r>
                      <a:endParaRPr lang="en-US" sz="1400" dirty="0" smtClean="0">
                        <a:effectLst/>
                      </a:endParaRPr>
                    </a:p>
                  </a:txBody>
                  <a:tcPr marL="58779" marR="58779" marT="29389" marB="29389"/>
                </a:tc>
                <a:tc>
                  <a:txBody>
                    <a:bodyPr/>
                    <a:lstStyle/>
                    <a:p>
                      <a:pPr rtl="0" fontAlgn="t">
                        <a:spcBef>
                          <a:spcPts val="0"/>
                        </a:spcBef>
                        <a:spcAft>
                          <a:spcPts val="0"/>
                        </a:spcAft>
                      </a:pPr>
                      <a:r>
                        <a:rPr lang="en-US" sz="1400" dirty="0" smtClean="0">
                          <a:effectLst/>
                        </a:rPr>
                        <a:t>17</a:t>
                      </a:r>
                      <a:endParaRPr lang="en-US" sz="1400" dirty="0">
                        <a:effectLst/>
                      </a:endParaRPr>
                    </a:p>
                  </a:txBody>
                  <a:tcPr marL="58779" marR="58779" marT="29389" marB="29389"/>
                </a:tc>
              </a:tr>
              <a:tr h="344155">
                <a:tc>
                  <a:txBody>
                    <a:bodyPr/>
                    <a:lstStyle/>
                    <a:p>
                      <a:pPr rtl="0" fontAlgn="t">
                        <a:spcBef>
                          <a:spcPts val="0"/>
                        </a:spcBef>
                        <a:spcAft>
                          <a:spcPts val="0"/>
                        </a:spcAft>
                      </a:pPr>
                      <a:r>
                        <a:rPr lang="en-US" sz="1400" u="none" strike="noStrike">
                          <a:effectLst/>
                        </a:rPr>
                        <a:t>10. </a:t>
                      </a:r>
                      <a:endParaRPr lang="en-US" sz="1400">
                        <a:effectLst/>
                      </a:endParaRPr>
                    </a:p>
                  </a:txBody>
                  <a:tcPr marL="58779" marR="58779" marT="29389" marB="29389"/>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u="none" strike="noStrike" dirty="0" smtClean="0">
                          <a:effectLst/>
                        </a:rPr>
                        <a:t> Business Requirements, Functional and Nonfunctional Requirements</a:t>
                      </a:r>
                      <a:endParaRPr lang="en-US" sz="1400" dirty="0" smtClean="0">
                        <a:effectLst/>
                      </a:endParaRPr>
                    </a:p>
                  </a:txBody>
                  <a:tcPr marL="58779" marR="58779" marT="29389" marB="29389"/>
                </a:tc>
                <a:tc>
                  <a:txBody>
                    <a:bodyPr/>
                    <a:lstStyle/>
                    <a:p>
                      <a:pPr rtl="0" fontAlgn="t">
                        <a:spcBef>
                          <a:spcPts val="0"/>
                        </a:spcBef>
                        <a:spcAft>
                          <a:spcPts val="0"/>
                        </a:spcAft>
                      </a:pPr>
                      <a:r>
                        <a:rPr lang="en-US" sz="1400" dirty="0" smtClean="0">
                          <a:effectLst/>
                        </a:rPr>
                        <a:t>18-19</a:t>
                      </a:r>
                      <a:endParaRPr lang="en-US" sz="1400" dirty="0">
                        <a:effectLst/>
                      </a:endParaRPr>
                    </a:p>
                  </a:txBody>
                  <a:tcPr marL="58779" marR="58779" marT="29389" marB="29389"/>
                </a:tc>
              </a:tr>
              <a:tr h="344155">
                <a:tc>
                  <a:txBody>
                    <a:bodyPr/>
                    <a:lstStyle/>
                    <a:p>
                      <a:pPr rtl="0" fontAlgn="t">
                        <a:spcBef>
                          <a:spcPts val="0"/>
                        </a:spcBef>
                        <a:spcAft>
                          <a:spcPts val="0"/>
                        </a:spcAft>
                      </a:pPr>
                      <a:r>
                        <a:rPr lang="en-US" sz="1400" u="none" strike="noStrike">
                          <a:effectLst/>
                        </a:rPr>
                        <a:t>11. </a:t>
                      </a:r>
                      <a:endParaRPr lang="en-US" sz="1400">
                        <a:effectLst/>
                      </a:endParaRPr>
                    </a:p>
                  </a:txBody>
                  <a:tcPr marL="58779" marR="58779" marT="29389" marB="29389"/>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400" u="none" strike="noStrike" dirty="0" smtClean="0">
                          <a:effectLst/>
                        </a:rPr>
                        <a:t>Wireframes of the features</a:t>
                      </a:r>
                      <a:endParaRPr lang="en-US" sz="1400" dirty="0" smtClean="0">
                        <a:effectLst/>
                      </a:endParaRPr>
                    </a:p>
                    <a:p>
                      <a:pPr rtl="0" fontAlgn="t">
                        <a:spcBef>
                          <a:spcPts val="0"/>
                        </a:spcBef>
                        <a:spcAft>
                          <a:spcPts val="0"/>
                        </a:spcAft>
                      </a:pPr>
                      <a:endParaRPr lang="en-US" sz="1400" dirty="0">
                        <a:effectLst/>
                      </a:endParaRPr>
                    </a:p>
                  </a:txBody>
                  <a:tcPr marL="58779" marR="58779" marT="29389" marB="29389"/>
                </a:tc>
                <a:tc>
                  <a:txBody>
                    <a:bodyPr/>
                    <a:lstStyle/>
                    <a:p>
                      <a:pPr rtl="0" fontAlgn="t">
                        <a:spcBef>
                          <a:spcPts val="0"/>
                        </a:spcBef>
                        <a:spcAft>
                          <a:spcPts val="0"/>
                        </a:spcAft>
                      </a:pPr>
                      <a:r>
                        <a:rPr lang="en-US" sz="1400" dirty="0" smtClean="0">
                          <a:effectLst/>
                        </a:rPr>
                        <a:t>20</a:t>
                      </a:r>
                      <a:endParaRPr lang="en-US" sz="1400" dirty="0">
                        <a:effectLst/>
                      </a:endParaRPr>
                    </a:p>
                  </a:txBody>
                  <a:tcPr marL="58779" marR="58779" marT="29389" marB="29389"/>
                </a:tc>
              </a:tr>
              <a:tr h="344155">
                <a:tc>
                  <a:txBody>
                    <a:bodyPr/>
                    <a:lstStyle/>
                    <a:p>
                      <a:pPr rtl="0" fontAlgn="t">
                        <a:spcBef>
                          <a:spcPts val="0"/>
                        </a:spcBef>
                        <a:spcAft>
                          <a:spcPts val="0"/>
                        </a:spcAft>
                      </a:pPr>
                      <a:r>
                        <a:rPr lang="en-US" sz="1400" u="none" strike="noStrike">
                          <a:effectLst/>
                        </a:rPr>
                        <a:t>12.</a:t>
                      </a:r>
                      <a:endParaRPr lang="en-US" sz="1400">
                        <a:effectLst/>
                      </a:endParaRPr>
                    </a:p>
                  </a:txBody>
                  <a:tcPr marL="58779" marR="58779" marT="29389" marB="29389"/>
                </a:tc>
                <a:tc>
                  <a:txBody>
                    <a:bodyPr/>
                    <a:lstStyle/>
                    <a:p>
                      <a:pPr rtl="0" fontAlgn="t">
                        <a:spcBef>
                          <a:spcPts val="0"/>
                        </a:spcBef>
                        <a:spcAft>
                          <a:spcPts val="0"/>
                        </a:spcAft>
                      </a:pPr>
                      <a:endParaRPr lang="en-US" sz="1400" dirty="0">
                        <a:effectLst/>
                      </a:endParaRPr>
                    </a:p>
                  </a:txBody>
                  <a:tcPr marL="58779" marR="58779" marT="29389" marB="29389"/>
                </a:tc>
                <a:tc>
                  <a:txBody>
                    <a:bodyPr/>
                    <a:lstStyle/>
                    <a:p>
                      <a:pPr rtl="0" fontAlgn="t">
                        <a:spcBef>
                          <a:spcPts val="0"/>
                        </a:spcBef>
                        <a:spcAft>
                          <a:spcPts val="0"/>
                        </a:spcAft>
                      </a:pPr>
                      <a:endParaRPr lang="en-US" sz="1400" dirty="0">
                        <a:effectLst/>
                      </a:endParaRPr>
                    </a:p>
                  </a:txBody>
                  <a:tcPr marL="58779" marR="58779" marT="29389" marB="29389"/>
                </a:tc>
              </a:tr>
              <a:tr h="613977">
                <a:tc>
                  <a:txBody>
                    <a:bodyPr/>
                    <a:lstStyle/>
                    <a:p>
                      <a:pPr rtl="0" fontAlgn="t">
                        <a:spcBef>
                          <a:spcPts val="0"/>
                        </a:spcBef>
                        <a:spcAft>
                          <a:spcPts val="0"/>
                        </a:spcAft>
                      </a:pPr>
                      <a:r>
                        <a:rPr lang="en-US" sz="1400" u="none" strike="noStrike">
                          <a:effectLst/>
                        </a:rPr>
                        <a:t>13. </a:t>
                      </a:r>
                      <a:endParaRPr lang="en-US" sz="1400">
                        <a:effectLst/>
                      </a:endParaRPr>
                    </a:p>
                  </a:txBody>
                  <a:tcPr marL="58779" marR="58779" marT="29389" marB="29389"/>
                </a:tc>
                <a:tc>
                  <a:txBody>
                    <a:bodyPr/>
                    <a:lstStyle/>
                    <a:p>
                      <a:pPr rtl="0" fontAlgn="t">
                        <a:spcBef>
                          <a:spcPts val="0"/>
                        </a:spcBef>
                        <a:spcAft>
                          <a:spcPts val="0"/>
                        </a:spcAft>
                      </a:pPr>
                      <a:endParaRPr lang="en-US" sz="1400" dirty="0">
                        <a:effectLst/>
                      </a:endParaRPr>
                    </a:p>
                  </a:txBody>
                  <a:tcPr marL="58779" marR="58779" marT="29389" marB="29389"/>
                </a:tc>
                <a:tc>
                  <a:txBody>
                    <a:bodyPr/>
                    <a:lstStyle/>
                    <a:p>
                      <a:pPr rtl="0" fontAlgn="t">
                        <a:spcBef>
                          <a:spcPts val="0"/>
                        </a:spcBef>
                        <a:spcAft>
                          <a:spcPts val="0"/>
                        </a:spcAft>
                      </a:pPr>
                      <a:endParaRPr lang="en-US" sz="1400" dirty="0">
                        <a:effectLst/>
                      </a:endParaRPr>
                    </a:p>
                  </a:txBody>
                  <a:tcPr marL="58779" marR="58779" marT="29389" marB="29389"/>
                </a:tc>
              </a:tr>
              <a:tr h="401401">
                <a:tc>
                  <a:txBody>
                    <a:bodyPr/>
                    <a:lstStyle/>
                    <a:p>
                      <a:pPr rtl="0" fontAlgn="t">
                        <a:spcBef>
                          <a:spcPts val="0"/>
                        </a:spcBef>
                        <a:spcAft>
                          <a:spcPts val="0"/>
                        </a:spcAft>
                      </a:pPr>
                      <a:r>
                        <a:rPr lang="en-US" sz="1400" u="none" strike="noStrike">
                          <a:effectLst/>
                        </a:rPr>
                        <a:t>14. </a:t>
                      </a:r>
                      <a:endParaRPr lang="en-US" sz="1400">
                        <a:effectLst/>
                      </a:endParaRPr>
                    </a:p>
                  </a:txBody>
                  <a:tcPr marL="58779" marR="58779" marT="29389" marB="29389"/>
                </a:tc>
                <a:tc>
                  <a:txBody>
                    <a:bodyPr/>
                    <a:lstStyle/>
                    <a:p>
                      <a:pPr rtl="0" fontAlgn="t">
                        <a:spcBef>
                          <a:spcPts val="0"/>
                        </a:spcBef>
                        <a:spcAft>
                          <a:spcPts val="0"/>
                        </a:spcAft>
                      </a:pPr>
                      <a:endParaRPr lang="en-US" sz="1400" dirty="0">
                        <a:effectLst/>
                      </a:endParaRPr>
                    </a:p>
                  </a:txBody>
                  <a:tcPr marL="58779" marR="58779" marT="29389" marB="29389"/>
                </a:tc>
                <a:tc>
                  <a:txBody>
                    <a:bodyPr/>
                    <a:lstStyle/>
                    <a:p>
                      <a:pPr rtl="0" fontAlgn="t">
                        <a:spcBef>
                          <a:spcPts val="0"/>
                        </a:spcBef>
                        <a:spcAft>
                          <a:spcPts val="0"/>
                        </a:spcAft>
                      </a:pPr>
                      <a:endParaRPr lang="en-US" sz="1400" dirty="0">
                        <a:effectLst/>
                      </a:endParaRPr>
                    </a:p>
                  </a:txBody>
                  <a:tcPr marL="58779" marR="58779" marT="29389" marB="29389"/>
                </a:tc>
              </a:tr>
            </a:tbl>
          </a:graphicData>
        </a:graphic>
      </p:graphicFrame>
      <p:sp>
        <p:nvSpPr>
          <p:cNvPr id="5" name="Rectangle 1"/>
          <p:cNvSpPr>
            <a:spLocks noChangeArrowheads="1"/>
          </p:cNvSpPr>
          <p:nvPr/>
        </p:nvSpPr>
        <p:spPr bwMode="auto">
          <a:xfrm>
            <a:off x="2032000" y="15859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28400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6553200" cy="609600"/>
          </a:xfrm>
        </p:spPr>
        <p:txBody>
          <a:bodyPr>
            <a:noAutofit/>
          </a:bodyPr>
          <a:lstStyle/>
          <a:p>
            <a:r>
              <a:rPr lang="en-US" sz="2800" dirty="0" smtClean="0">
                <a:solidFill>
                  <a:srgbClr val="92D050"/>
                </a:solidFill>
              </a:rPr>
              <a:t/>
            </a:r>
            <a:br>
              <a:rPr lang="en-US" sz="2800" dirty="0" smtClean="0">
                <a:solidFill>
                  <a:srgbClr val="92D050"/>
                </a:solidFill>
              </a:rPr>
            </a:br>
            <a:r>
              <a:rPr lang="en-US" sz="2800" dirty="0" smtClean="0">
                <a:solidFill>
                  <a:srgbClr val="92D050"/>
                </a:solidFill>
              </a:rPr>
              <a:t>INTRODUCTION</a:t>
            </a:r>
            <a:br>
              <a:rPr lang="en-US" sz="2800" dirty="0" smtClean="0">
                <a:solidFill>
                  <a:srgbClr val="92D050"/>
                </a:solidFill>
              </a:rPr>
            </a:br>
            <a:endParaRPr lang="en-US" sz="2800" dirty="0">
              <a:solidFill>
                <a:srgbClr val="92D050"/>
              </a:solidFill>
            </a:endParaRPr>
          </a:p>
        </p:txBody>
      </p:sp>
      <p:sp>
        <p:nvSpPr>
          <p:cNvPr id="4" name="Rectangle 3"/>
          <p:cNvSpPr/>
          <p:nvPr/>
        </p:nvSpPr>
        <p:spPr>
          <a:xfrm>
            <a:off x="1066800" y="609600"/>
            <a:ext cx="7772400" cy="6186309"/>
          </a:xfrm>
          <a:prstGeom prst="rect">
            <a:avLst/>
          </a:prstGeom>
        </p:spPr>
        <p:txBody>
          <a:bodyPr wrap="square">
            <a:spAutoFit/>
          </a:bodyPr>
          <a:lstStyle/>
          <a:p>
            <a:pPr fontAlgn="base"/>
            <a:r>
              <a:rPr lang="en-US" dirty="0" smtClean="0">
                <a:solidFill>
                  <a:schemeClr val="tx1">
                    <a:lumMod val="85000"/>
                    <a:lumOff val="15000"/>
                  </a:schemeClr>
                </a:solidFill>
              </a:rPr>
              <a:t>1.WhatsApp is a messaging and Voice over IP (VoIP) service owned by Facebook. It allows users to send text and voice messages, make voice and video calls, and share images, documents, and other media. </a:t>
            </a:r>
            <a:r>
              <a:rPr lang="en-US" dirty="0" err="1" smtClean="0">
                <a:solidFill>
                  <a:schemeClr val="tx1">
                    <a:lumMod val="85000"/>
                    <a:lumOff val="15000"/>
                  </a:schemeClr>
                </a:solidFill>
              </a:rPr>
              <a:t>WhatsApp</a:t>
            </a:r>
            <a:r>
              <a:rPr lang="en-US" dirty="0" smtClean="0">
                <a:solidFill>
                  <a:schemeClr val="tx1">
                    <a:lumMod val="85000"/>
                    <a:lumOff val="15000"/>
                  </a:schemeClr>
                </a:solidFill>
              </a:rPr>
              <a:t> runs on mobile devices but is also accessible from desktop computers. </a:t>
            </a:r>
            <a:r>
              <a:rPr lang="en-US" dirty="0" err="1" smtClean="0">
                <a:solidFill>
                  <a:schemeClr val="tx1">
                    <a:lumMod val="85000"/>
                    <a:lumOff val="15000"/>
                  </a:schemeClr>
                </a:solidFill>
              </a:rPr>
              <a:t>WhatsApp</a:t>
            </a:r>
            <a:r>
              <a:rPr lang="en-US" dirty="0" smtClean="0">
                <a:solidFill>
                  <a:schemeClr val="tx1">
                    <a:lumMod val="85000"/>
                    <a:lumOff val="15000"/>
                  </a:schemeClr>
                </a:solidFill>
              </a:rPr>
              <a:t> has over 2 billion users worldwide as of today. It has become the primary means of electronic communication in multiple countries across multiple continents.</a:t>
            </a:r>
          </a:p>
          <a:p>
            <a:pPr fontAlgn="base"/>
            <a:r>
              <a:rPr lang="en-US" dirty="0" smtClean="0">
                <a:solidFill>
                  <a:schemeClr val="tx1">
                    <a:lumMod val="85000"/>
                    <a:lumOff val="15000"/>
                  </a:schemeClr>
                </a:solidFill>
              </a:rPr>
              <a:t>2.Today </a:t>
            </a:r>
            <a:r>
              <a:rPr lang="en-US" dirty="0">
                <a:solidFill>
                  <a:schemeClr val="tx1">
                    <a:lumMod val="85000"/>
                    <a:lumOff val="15000"/>
                  </a:schemeClr>
                </a:solidFill>
              </a:rPr>
              <a:t>across the globe people are moving to digital payment services such as Google Pay, PayPal, and others. Mobile wallets are in massive demand. The transaction value of the global mobile payments market was USD 3714.5 billion in 2019 and is expected to reach USD 12,407.5 billion by 2025, registering a CAGR of 23.8%. </a:t>
            </a:r>
            <a:r>
              <a:rPr lang="en-US" dirty="0" err="1">
                <a:solidFill>
                  <a:schemeClr val="tx1">
                    <a:lumMod val="85000"/>
                    <a:lumOff val="15000"/>
                  </a:schemeClr>
                </a:solidFill>
              </a:rPr>
              <a:t>WhatsApp</a:t>
            </a:r>
            <a:r>
              <a:rPr lang="en-US" dirty="0">
                <a:solidFill>
                  <a:schemeClr val="tx1">
                    <a:lumMod val="85000"/>
                    <a:lumOff val="15000"/>
                  </a:schemeClr>
                </a:solidFill>
              </a:rPr>
              <a:t> being one of the leading mobile messaging apps wants to get a slice of this growing digital payment market. </a:t>
            </a:r>
          </a:p>
          <a:p>
            <a:pPr fontAlgn="base"/>
            <a:r>
              <a:rPr lang="en-US" dirty="0" smtClean="0">
                <a:solidFill>
                  <a:schemeClr val="tx1">
                    <a:lumMod val="85000"/>
                    <a:lumOff val="15000"/>
                  </a:schemeClr>
                </a:solidFill>
              </a:rPr>
              <a:t>3.WhatsApp </a:t>
            </a:r>
            <a:r>
              <a:rPr lang="en-US" dirty="0">
                <a:solidFill>
                  <a:schemeClr val="tx1">
                    <a:lumMod val="85000"/>
                    <a:lumOff val="15000"/>
                  </a:schemeClr>
                </a:solidFill>
              </a:rPr>
              <a:t>has decided to take the plunge into this digital payment market. They have launched a new feature namely, </a:t>
            </a:r>
            <a:r>
              <a:rPr lang="en-US" dirty="0" err="1">
                <a:solidFill>
                  <a:schemeClr val="tx1">
                    <a:lumMod val="85000"/>
                    <a:lumOff val="15000"/>
                  </a:schemeClr>
                </a:solidFill>
              </a:rPr>
              <a:t>WhatsApp</a:t>
            </a:r>
            <a:r>
              <a:rPr lang="en-US" dirty="0">
                <a:solidFill>
                  <a:schemeClr val="tx1">
                    <a:lumMod val="85000"/>
                    <a:lumOff val="15000"/>
                  </a:schemeClr>
                </a:solidFill>
              </a:rPr>
              <a:t> Payments to be known as </a:t>
            </a:r>
            <a:r>
              <a:rPr lang="en-US" dirty="0" err="1">
                <a:solidFill>
                  <a:schemeClr val="tx1">
                    <a:lumMod val="85000"/>
                    <a:lumOff val="15000"/>
                  </a:schemeClr>
                </a:solidFill>
              </a:rPr>
              <a:t>WhatsApp</a:t>
            </a:r>
            <a:r>
              <a:rPr lang="en-US" dirty="0">
                <a:solidFill>
                  <a:schemeClr val="tx1">
                    <a:lumMod val="85000"/>
                    <a:lumOff val="15000"/>
                  </a:schemeClr>
                </a:solidFill>
              </a:rPr>
              <a:t> Pay in Brazil in June 2020. </a:t>
            </a:r>
            <a:r>
              <a:rPr lang="en-US" dirty="0" err="1">
                <a:solidFill>
                  <a:schemeClr val="tx1">
                    <a:lumMod val="85000"/>
                    <a:lumOff val="15000"/>
                  </a:schemeClr>
                </a:solidFill>
              </a:rPr>
              <a:t>WhatsApp</a:t>
            </a:r>
            <a:r>
              <a:rPr lang="en-US" dirty="0">
                <a:solidFill>
                  <a:schemeClr val="tx1">
                    <a:lumMod val="85000"/>
                    <a:lumOff val="15000"/>
                  </a:schemeClr>
                </a:solidFill>
              </a:rPr>
              <a:t> promises to disrupt the global digital payments ecosystem with </a:t>
            </a:r>
            <a:r>
              <a:rPr lang="en-US" dirty="0" err="1">
                <a:solidFill>
                  <a:schemeClr val="tx1">
                    <a:lumMod val="85000"/>
                    <a:lumOff val="15000"/>
                  </a:schemeClr>
                </a:solidFill>
              </a:rPr>
              <a:t>WhatsApp</a:t>
            </a:r>
            <a:r>
              <a:rPr lang="en-US" dirty="0">
                <a:solidFill>
                  <a:schemeClr val="tx1">
                    <a:lumMod val="85000"/>
                    <a:lumOff val="15000"/>
                  </a:schemeClr>
                </a:solidFill>
              </a:rPr>
              <a:t> Pay. </a:t>
            </a:r>
          </a:p>
          <a:p>
            <a:pPr fontAlgn="base"/>
            <a:r>
              <a:rPr lang="en-US" dirty="0">
                <a:solidFill>
                  <a:schemeClr val="tx1">
                    <a:lumMod val="85000"/>
                    <a:lumOff val="15000"/>
                  </a:schemeClr>
                </a:solidFill>
              </a:rPr>
              <a:t>4</a:t>
            </a:r>
            <a:r>
              <a:rPr lang="en-US" dirty="0" smtClean="0">
                <a:solidFill>
                  <a:schemeClr val="tx1">
                    <a:lumMod val="85000"/>
                    <a:lumOff val="15000"/>
                  </a:schemeClr>
                </a:solidFill>
              </a:rPr>
              <a:t>.WhatsApp </a:t>
            </a:r>
            <a:r>
              <a:rPr lang="en-US" dirty="0">
                <a:solidFill>
                  <a:schemeClr val="tx1">
                    <a:lumMod val="85000"/>
                    <a:lumOff val="15000"/>
                  </a:schemeClr>
                </a:solidFill>
              </a:rPr>
              <a:t>will integrate the customer’s </a:t>
            </a:r>
            <a:r>
              <a:rPr lang="en-US" dirty="0" smtClean="0">
                <a:solidFill>
                  <a:schemeClr val="tx1">
                    <a:lumMod val="85000"/>
                    <a:lumOff val="15000"/>
                  </a:schemeClr>
                </a:solidFill>
              </a:rPr>
              <a:t>bank details </a:t>
            </a:r>
            <a:r>
              <a:rPr lang="en-US" dirty="0">
                <a:solidFill>
                  <a:schemeClr val="tx1">
                    <a:lumMod val="85000"/>
                    <a:lumOff val="15000"/>
                  </a:schemeClr>
                </a:solidFill>
              </a:rPr>
              <a:t>into their app. That is, while chatting with your peers, you can transfer the money to them. There will be no separate app that the customers need to download to access this payment feature. This feature would be provided to users as an update in the existing </a:t>
            </a:r>
            <a:r>
              <a:rPr lang="en-US" dirty="0" err="1">
                <a:solidFill>
                  <a:schemeClr val="tx1">
                    <a:lumMod val="85000"/>
                    <a:lumOff val="15000"/>
                  </a:schemeClr>
                </a:solidFill>
              </a:rPr>
              <a:t>WhatsApp</a:t>
            </a:r>
            <a:r>
              <a:rPr lang="en-US" dirty="0">
                <a:solidFill>
                  <a:schemeClr val="tx1">
                    <a:lumMod val="85000"/>
                    <a:lumOff val="15000"/>
                  </a:schemeClr>
                </a:solidFill>
              </a:rPr>
              <a:t> messaging app. The user can use </a:t>
            </a:r>
            <a:r>
              <a:rPr lang="en-US" dirty="0" err="1">
                <a:solidFill>
                  <a:schemeClr val="tx1">
                    <a:lumMod val="85000"/>
                    <a:lumOff val="15000"/>
                  </a:schemeClr>
                </a:solidFill>
              </a:rPr>
              <a:t>WhatsApp</a:t>
            </a:r>
            <a:r>
              <a:rPr lang="en-US" dirty="0">
                <a:solidFill>
                  <a:schemeClr val="tx1">
                    <a:lumMod val="85000"/>
                    <a:lumOff val="15000"/>
                  </a:schemeClr>
                </a:solidFill>
              </a:rPr>
              <a:t> pay feature by updating the </a:t>
            </a:r>
            <a:r>
              <a:rPr lang="en-US" dirty="0" err="1">
                <a:solidFill>
                  <a:schemeClr val="tx1">
                    <a:lumMod val="85000"/>
                    <a:lumOff val="15000"/>
                  </a:schemeClr>
                </a:solidFill>
              </a:rPr>
              <a:t>WhatsApp</a:t>
            </a:r>
            <a:r>
              <a:rPr lang="en-US" dirty="0">
                <a:solidFill>
                  <a:schemeClr val="tx1">
                    <a:lumMod val="85000"/>
                    <a:lumOff val="15000"/>
                  </a:schemeClr>
                </a:solidFill>
              </a:rPr>
              <a:t> messaging app.  </a:t>
            </a:r>
          </a:p>
        </p:txBody>
      </p:sp>
    </p:spTree>
    <p:extLst>
      <p:ext uri="{BB962C8B-B14F-4D97-AF65-F5344CB8AC3E}">
        <p14:creationId xmlns:p14="http://schemas.microsoft.com/office/powerpoint/2010/main" val="34498518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92D050"/>
                </a:solidFill>
              </a:rPr>
              <a:t>OBJECTIVE</a:t>
            </a:r>
            <a:endParaRPr lang="en-US" sz="3600" dirty="0">
              <a:solidFill>
                <a:srgbClr val="92D050"/>
              </a:solidFill>
            </a:endParaRPr>
          </a:p>
        </p:txBody>
      </p:sp>
      <p:sp>
        <p:nvSpPr>
          <p:cNvPr id="3" name="Content Placeholder 2"/>
          <p:cNvSpPr>
            <a:spLocks noGrp="1"/>
          </p:cNvSpPr>
          <p:nvPr>
            <p:ph idx="1"/>
          </p:nvPr>
        </p:nvSpPr>
        <p:spPr>
          <a:xfrm>
            <a:off x="822960" y="1295400"/>
            <a:ext cx="7520940" cy="4953000"/>
          </a:xfrm>
        </p:spPr>
        <p:txBody>
          <a:bodyPr>
            <a:normAutofit fontScale="47500" lnSpcReduction="20000"/>
          </a:bodyPr>
          <a:lstStyle/>
          <a:p>
            <a:pPr fontAlgn="base"/>
            <a:r>
              <a:rPr lang="en-US" dirty="0" err="1"/>
              <a:t>WhatsApp</a:t>
            </a:r>
            <a:r>
              <a:rPr lang="en-US" dirty="0"/>
              <a:t> has decided to take the plunge into this digital payment market. They have launched a new</a:t>
            </a:r>
          </a:p>
          <a:p>
            <a:pPr fontAlgn="base"/>
            <a:r>
              <a:rPr lang="en-US" dirty="0"/>
              <a:t>feature namely, </a:t>
            </a:r>
            <a:r>
              <a:rPr lang="en-US" dirty="0" err="1"/>
              <a:t>WhatsApp</a:t>
            </a:r>
            <a:r>
              <a:rPr lang="en-US" dirty="0"/>
              <a:t> Payments to be known as </a:t>
            </a:r>
            <a:r>
              <a:rPr lang="en-US" dirty="0" err="1"/>
              <a:t>WhatsApp</a:t>
            </a:r>
            <a:r>
              <a:rPr lang="en-US" dirty="0"/>
              <a:t> Pay in Brazil in June 2020. </a:t>
            </a:r>
            <a:r>
              <a:rPr lang="en-US" dirty="0" err="1"/>
              <a:t>WhatsApp</a:t>
            </a:r>
            <a:endParaRPr lang="en-US" dirty="0"/>
          </a:p>
          <a:p>
            <a:pPr fontAlgn="base"/>
            <a:r>
              <a:rPr lang="en-US" dirty="0"/>
              <a:t>promises to disrupt the global digital payments ecosystem with </a:t>
            </a:r>
            <a:r>
              <a:rPr lang="en-US" dirty="0" err="1"/>
              <a:t>WhatsApp</a:t>
            </a:r>
            <a:r>
              <a:rPr lang="en-US" dirty="0"/>
              <a:t> Pay.</a:t>
            </a:r>
          </a:p>
          <a:p>
            <a:pPr fontAlgn="base"/>
            <a:r>
              <a:rPr lang="en-US" dirty="0" err="1"/>
              <a:t>WhatsApp</a:t>
            </a:r>
            <a:r>
              <a:rPr lang="en-US" dirty="0"/>
              <a:t> will integrate the customer’s debit card or credit card into their app. That is, while chatting with</a:t>
            </a:r>
          </a:p>
          <a:p>
            <a:pPr fontAlgn="base"/>
            <a:r>
              <a:rPr lang="en-US" dirty="0"/>
              <a:t>your peers, you can transfer the money to them. There will be no separate app that the customers need</a:t>
            </a:r>
          </a:p>
          <a:p>
            <a:pPr fontAlgn="base"/>
            <a:r>
              <a:rPr lang="en-US" dirty="0"/>
              <a:t>to download to access this payment feature. This feature would be provided to users as an update in the</a:t>
            </a:r>
          </a:p>
          <a:p>
            <a:pPr fontAlgn="base"/>
            <a:r>
              <a:rPr lang="en-US" dirty="0"/>
              <a:t>existing </a:t>
            </a:r>
            <a:r>
              <a:rPr lang="en-US" dirty="0" err="1"/>
              <a:t>WhatsApp</a:t>
            </a:r>
            <a:r>
              <a:rPr lang="en-US" dirty="0"/>
              <a:t> messaging app. The user can use </a:t>
            </a:r>
            <a:r>
              <a:rPr lang="en-US" dirty="0" err="1"/>
              <a:t>WhatsApp</a:t>
            </a:r>
            <a:r>
              <a:rPr lang="en-US" dirty="0"/>
              <a:t> pay feature by updating the </a:t>
            </a:r>
            <a:r>
              <a:rPr lang="en-US" dirty="0" err="1"/>
              <a:t>WhatsApp</a:t>
            </a:r>
            <a:endParaRPr lang="en-US" dirty="0"/>
          </a:p>
          <a:p>
            <a:pPr fontAlgn="base"/>
            <a:r>
              <a:rPr lang="en-US" dirty="0"/>
              <a:t>messaging app.</a:t>
            </a:r>
          </a:p>
          <a:p>
            <a:pPr fontAlgn="base"/>
            <a:r>
              <a:rPr lang="en-US" dirty="0"/>
              <a:t>They are banking on the fact that the popularity of </a:t>
            </a:r>
            <a:r>
              <a:rPr lang="en-US" dirty="0" err="1"/>
              <a:t>WhatsApp</a:t>
            </a:r>
            <a:r>
              <a:rPr lang="en-US" dirty="0"/>
              <a:t> and the sheer number of </a:t>
            </a:r>
            <a:r>
              <a:rPr lang="en-US" dirty="0" err="1"/>
              <a:t>WhatsApp</a:t>
            </a:r>
            <a:r>
              <a:rPr lang="en-US" dirty="0"/>
              <a:t> users</a:t>
            </a:r>
          </a:p>
          <a:p>
            <a:pPr fontAlgn="base"/>
            <a:r>
              <a:rPr lang="en-US" dirty="0"/>
              <a:t>(2 billion) will be an added advantage over other payment apps. Now, they have launched the feature in</a:t>
            </a:r>
          </a:p>
          <a:p>
            <a:pPr fontAlgn="base"/>
            <a:r>
              <a:rPr lang="en-US" dirty="0"/>
              <a:t>Brazil, and it will be followed by a launch in India and then the rest of the world.</a:t>
            </a:r>
          </a:p>
          <a:p>
            <a:endParaRPr lang="en-US" dirty="0"/>
          </a:p>
        </p:txBody>
      </p:sp>
    </p:spTree>
    <p:extLst>
      <p:ext uri="{BB962C8B-B14F-4D97-AF65-F5344CB8AC3E}">
        <p14:creationId xmlns:p14="http://schemas.microsoft.com/office/powerpoint/2010/main" val="1803978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92D050"/>
                </a:solidFill>
              </a:rPr>
              <a:t>IDENTIFYNG STAKEHOLDER</a:t>
            </a:r>
            <a:endParaRPr lang="en-US" dirty="0">
              <a:solidFill>
                <a:srgbClr val="92D05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37638847"/>
              </p:ext>
            </p:extLst>
          </p:nvPr>
        </p:nvGraphicFramePr>
        <p:xfrm>
          <a:off x="1435100" y="1447800"/>
          <a:ext cx="749935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2461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7498080" cy="457200"/>
          </a:xfrm>
        </p:spPr>
        <p:txBody>
          <a:bodyPr>
            <a:normAutofit fontScale="90000"/>
          </a:bodyPr>
          <a:lstStyle/>
          <a:p>
            <a:r>
              <a:rPr lang="en-US" dirty="0" smtClean="0"/>
              <a:t/>
            </a:r>
            <a:br>
              <a:rPr lang="en-US" dirty="0" smtClean="0"/>
            </a:br>
            <a:r>
              <a:rPr lang="en-US" dirty="0" smtClean="0">
                <a:solidFill>
                  <a:srgbClr val="92D050"/>
                </a:solidFill>
              </a:rPr>
              <a:t>Identifying </a:t>
            </a:r>
            <a:r>
              <a:rPr lang="en-US" dirty="0" err="1" smtClean="0">
                <a:solidFill>
                  <a:srgbClr val="92D050"/>
                </a:solidFill>
              </a:rPr>
              <a:t>whatsapppay</a:t>
            </a:r>
            <a:r>
              <a:rPr lang="en-US" dirty="0" smtClean="0">
                <a:solidFill>
                  <a:srgbClr val="92D050"/>
                </a:solidFill>
              </a:rPr>
              <a:t> risk factors</a:t>
            </a:r>
            <a:endParaRPr lang="en-US" dirty="0">
              <a:solidFill>
                <a:srgbClr val="92D050"/>
              </a:solidFill>
            </a:endParaRPr>
          </a:p>
        </p:txBody>
      </p:sp>
      <p:sp>
        <p:nvSpPr>
          <p:cNvPr id="3" name="Content Placeholder 2"/>
          <p:cNvSpPr>
            <a:spLocks noGrp="1"/>
          </p:cNvSpPr>
          <p:nvPr>
            <p:ph idx="1"/>
          </p:nvPr>
        </p:nvSpPr>
        <p:spPr/>
        <p:txBody>
          <a:bodyPr/>
          <a:lstStyle/>
          <a:p>
            <a:pPr marL="82296" indent="0">
              <a:buNone/>
            </a:pPr>
            <a:endParaRPr lang="en-US" dirty="0" smtClean="0"/>
          </a:p>
          <a:p>
            <a:pPr marL="82296" indent="0">
              <a:buNone/>
            </a:pPr>
            <a:r>
              <a:rPr lang="en-US" dirty="0"/>
              <a:t>    </a:t>
            </a:r>
          </a:p>
        </p:txBody>
      </p:sp>
      <p:sp>
        <p:nvSpPr>
          <p:cNvPr id="8" name="Rectangle 7"/>
          <p:cNvSpPr/>
          <p:nvPr/>
        </p:nvSpPr>
        <p:spPr>
          <a:xfrm>
            <a:off x="4447607" y="3244334"/>
            <a:ext cx="248786" cy="369332"/>
          </a:xfrm>
          <a:prstGeom prst="rect">
            <a:avLst/>
          </a:prstGeom>
        </p:spPr>
        <p:txBody>
          <a:bodyPr wrap="none">
            <a:spAutoFit/>
          </a:bodyPr>
          <a:lstStyle/>
          <a:p>
            <a:r>
              <a:rPr lang="en-US" dirty="0" smtClean="0"/>
              <a:t> </a:t>
            </a:r>
            <a:endParaRPr lang="en-US" dirty="0"/>
          </a:p>
        </p:txBody>
      </p:sp>
      <p:graphicFrame>
        <p:nvGraphicFramePr>
          <p:cNvPr id="4" name="Diagram 3"/>
          <p:cNvGraphicFramePr/>
          <p:nvPr>
            <p:extLst>
              <p:ext uri="{D42A27DB-BD31-4B8C-83A1-F6EECF244321}">
                <p14:modId xmlns:p14="http://schemas.microsoft.com/office/powerpoint/2010/main" val="1221958068"/>
              </p:ext>
            </p:extLst>
          </p:nvPr>
        </p:nvGraphicFramePr>
        <p:xfrm>
          <a:off x="1524000" y="914400"/>
          <a:ext cx="73914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Down Arrow 6"/>
          <p:cNvSpPr/>
          <p:nvPr/>
        </p:nvSpPr>
        <p:spPr>
          <a:xfrm>
            <a:off x="5257800" y="2362200"/>
            <a:ext cx="45719"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3886200" y="3733800"/>
            <a:ext cx="3048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p:cNvSpPr/>
          <p:nvPr/>
        </p:nvSpPr>
        <p:spPr>
          <a:xfrm>
            <a:off x="6324600" y="3733800"/>
            <a:ext cx="304800"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 Arrow 13"/>
          <p:cNvSpPr/>
          <p:nvPr/>
        </p:nvSpPr>
        <p:spPr>
          <a:xfrm>
            <a:off x="5257800" y="4724400"/>
            <a:ext cx="45719"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5939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498513822"/>
              </p:ext>
            </p:extLst>
          </p:nvPr>
        </p:nvGraphicFramePr>
        <p:xfrm>
          <a:off x="1524000" y="1295400"/>
          <a:ext cx="73914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1524000" y="533400"/>
            <a:ext cx="7010400" cy="584775"/>
          </a:xfrm>
          <a:prstGeom prst="rect">
            <a:avLst/>
          </a:prstGeom>
          <a:noFill/>
        </p:spPr>
        <p:txBody>
          <a:bodyPr wrap="square" rtlCol="0">
            <a:spAutoFit/>
          </a:bodyPr>
          <a:lstStyle/>
          <a:p>
            <a:r>
              <a:rPr lang="en-US" sz="3200" dirty="0" err="1" smtClean="0">
                <a:solidFill>
                  <a:srgbClr val="92D050"/>
                </a:solidFill>
              </a:rPr>
              <a:t>Whatsapp</a:t>
            </a:r>
            <a:r>
              <a:rPr lang="en-US" sz="3200" dirty="0" smtClean="0">
                <a:solidFill>
                  <a:srgbClr val="92D050"/>
                </a:solidFill>
              </a:rPr>
              <a:t> pay application </a:t>
            </a:r>
            <a:r>
              <a:rPr lang="en-US" sz="3200" dirty="0" err="1" smtClean="0">
                <a:solidFill>
                  <a:srgbClr val="92D050"/>
                </a:solidFill>
              </a:rPr>
              <a:t>swot</a:t>
            </a:r>
            <a:r>
              <a:rPr lang="en-US" sz="3200" dirty="0" smtClean="0">
                <a:solidFill>
                  <a:srgbClr val="92D050"/>
                </a:solidFill>
              </a:rPr>
              <a:t> analysis</a:t>
            </a:r>
            <a:endParaRPr lang="en-US" sz="3200" dirty="0">
              <a:solidFill>
                <a:srgbClr val="92D050"/>
              </a:solidFill>
            </a:endParaRPr>
          </a:p>
        </p:txBody>
      </p:sp>
    </p:spTree>
    <p:extLst>
      <p:ext uri="{BB962C8B-B14F-4D97-AF65-F5344CB8AC3E}">
        <p14:creationId xmlns:p14="http://schemas.microsoft.com/office/powerpoint/2010/main" val="3762251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76200"/>
            <a:ext cx="7315200" cy="5786199"/>
          </a:xfrm>
          <a:prstGeom prst="rect">
            <a:avLst/>
          </a:prstGeom>
        </p:spPr>
        <p:txBody>
          <a:bodyPr wrap="square">
            <a:spAutoFit/>
          </a:bodyPr>
          <a:lstStyle/>
          <a:p>
            <a:pPr marL="457200" indent="-457200">
              <a:buFont typeface="Arial" pitchFamily="34" charset="0"/>
              <a:buChar char="•"/>
            </a:pPr>
            <a:r>
              <a:rPr lang="en-US" sz="3200" dirty="0">
                <a:solidFill>
                  <a:srgbClr val="92D050"/>
                </a:solidFill>
              </a:rPr>
              <a:t>SWOT analysis for </a:t>
            </a:r>
            <a:r>
              <a:rPr lang="en-US" sz="3200" dirty="0" err="1">
                <a:solidFill>
                  <a:srgbClr val="92D050"/>
                </a:solidFill>
              </a:rPr>
              <a:t>WhatsApp</a:t>
            </a:r>
            <a:r>
              <a:rPr lang="en-US" sz="3200" dirty="0">
                <a:solidFill>
                  <a:srgbClr val="92D050"/>
                </a:solidFill>
              </a:rPr>
              <a:t> Pay feature SWOT Analysis explained</a:t>
            </a:r>
            <a:r>
              <a:rPr lang="en-US" dirty="0"/>
              <a:t> </a:t>
            </a:r>
            <a:endParaRPr lang="en-US" dirty="0" smtClean="0"/>
          </a:p>
          <a:p>
            <a:pPr marL="285750" indent="-285750">
              <a:buFont typeface="Arial" pitchFamily="34" charset="0"/>
              <a:buChar char="•"/>
            </a:pPr>
            <a:endParaRPr lang="en-US" dirty="0" smtClean="0"/>
          </a:p>
          <a:p>
            <a:pPr marL="285750" indent="-285750">
              <a:buFont typeface="Arial" pitchFamily="34" charset="0"/>
              <a:buChar char="•"/>
            </a:pPr>
            <a:r>
              <a:rPr lang="en-US" dirty="0" smtClean="0">
                <a:solidFill>
                  <a:srgbClr val="92D050"/>
                </a:solidFill>
              </a:rPr>
              <a:t>3.1 </a:t>
            </a:r>
            <a:r>
              <a:rPr lang="en-US" dirty="0">
                <a:solidFill>
                  <a:srgbClr val="92D050"/>
                </a:solidFill>
              </a:rPr>
              <a:t>Strengths </a:t>
            </a:r>
            <a:endParaRPr lang="en-US" dirty="0" smtClean="0">
              <a:solidFill>
                <a:srgbClr val="92D050"/>
              </a:solidFill>
            </a:endParaRPr>
          </a:p>
          <a:p>
            <a:pPr marL="285750" indent="-285750">
              <a:buFont typeface="Arial" pitchFamily="34" charset="0"/>
              <a:buChar char="•"/>
            </a:pPr>
            <a:r>
              <a:rPr lang="en-US" dirty="0" smtClean="0"/>
              <a:t> </a:t>
            </a:r>
            <a:r>
              <a:rPr lang="en-US" dirty="0"/>
              <a:t>Use of superior technology One of </a:t>
            </a:r>
            <a:r>
              <a:rPr lang="en-US" dirty="0" err="1"/>
              <a:t>WhatsApp’s</a:t>
            </a:r>
            <a:r>
              <a:rPr lang="en-US" dirty="0"/>
              <a:t> biggest strengths is its use of superior technology, as such platforms are completely reliant on the technology they use. There have been no major outages in the recent past, and </a:t>
            </a:r>
            <a:r>
              <a:rPr lang="en-US" dirty="0" err="1"/>
              <a:t>WhatsApp</a:t>
            </a:r>
            <a:r>
              <a:rPr lang="en-US" dirty="0"/>
              <a:t> has the best connectivity. </a:t>
            </a:r>
            <a:endParaRPr lang="en-US" dirty="0" smtClean="0"/>
          </a:p>
          <a:p>
            <a:pPr marL="285750" indent="-285750">
              <a:buFont typeface="Arial" pitchFamily="34" charset="0"/>
              <a:buChar char="•"/>
            </a:pPr>
            <a:r>
              <a:rPr lang="en-US" dirty="0" smtClean="0"/>
              <a:t> </a:t>
            </a:r>
            <a:r>
              <a:rPr lang="en-US" dirty="0"/>
              <a:t>Early mover advantage Because </a:t>
            </a:r>
            <a:r>
              <a:rPr lang="en-US" dirty="0" err="1"/>
              <a:t>WhatsApp</a:t>
            </a:r>
            <a:r>
              <a:rPr lang="en-US" dirty="0"/>
              <a:t> was one of the first to enter the instant messaging market, it has an early mover advantage with a loyal base. </a:t>
            </a:r>
            <a:endParaRPr lang="en-US" dirty="0" smtClean="0"/>
          </a:p>
          <a:p>
            <a:pPr marL="285750" indent="-285750">
              <a:buFont typeface="Arial" pitchFamily="34" charset="0"/>
              <a:buChar char="•"/>
            </a:pPr>
            <a:r>
              <a:rPr lang="en-US" dirty="0" smtClean="0"/>
              <a:t> </a:t>
            </a:r>
            <a:r>
              <a:rPr lang="en-US" dirty="0"/>
              <a:t>Huge customer base In the social media business, the number of users on a platform is everything, and </a:t>
            </a:r>
            <a:r>
              <a:rPr lang="en-US" dirty="0" err="1"/>
              <a:t>WhatsApp</a:t>
            </a:r>
            <a:r>
              <a:rPr lang="en-US" dirty="0"/>
              <a:t> has already amassed a massive user base of over 2 billion users</a:t>
            </a:r>
            <a:r>
              <a:rPr lang="en-US" dirty="0" smtClean="0"/>
              <a:t>.</a:t>
            </a:r>
          </a:p>
          <a:p>
            <a:pPr marL="285750" indent="-285750">
              <a:buFont typeface="Arial" pitchFamily="34" charset="0"/>
              <a:buChar char="•"/>
            </a:pPr>
            <a:r>
              <a:rPr lang="en-US" dirty="0" smtClean="0"/>
              <a:t> </a:t>
            </a:r>
            <a:r>
              <a:rPr lang="en-US" dirty="0" smtClean="0"/>
              <a:t> </a:t>
            </a:r>
            <a:r>
              <a:rPr lang="en-US" dirty="0"/>
              <a:t>No major bugs in the application There have been no reports of serious bugs or technological failures in the application. Users demand and are getting a problem-free program for everyday use. </a:t>
            </a:r>
            <a:endParaRPr lang="en-US" dirty="0" smtClean="0"/>
          </a:p>
          <a:p>
            <a:pPr marL="285750" indent="-285750">
              <a:buFont typeface="Arial" pitchFamily="34" charset="0"/>
              <a:buChar char="•"/>
            </a:pPr>
            <a:r>
              <a:rPr lang="en-US" dirty="0" smtClean="0"/>
              <a:t> </a:t>
            </a:r>
            <a:r>
              <a:rPr lang="en-US" dirty="0"/>
              <a:t>Supports all platforms The app is available on all platforms, including </a:t>
            </a:r>
            <a:r>
              <a:rPr lang="en-US" dirty="0" err="1"/>
              <a:t>iOS</a:t>
            </a:r>
            <a:r>
              <a:rPr lang="en-US" dirty="0"/>
              <a:t>, Windows, and Android, making it accessible to everyone</a:t>
            </a:r>
            <a:r>
              <a:rPr lang="en-US" dirty="0" smtClean="0"/>
              <a:t>.</a:t>
            </a:r>
            <a:endParaRPr lang="en-US" dirty="0"/>
          </a:p>
        </p:txBody>
      </p:sp>
    </p:spTree>
    <p:extLst>
      <p:ext uri="{BB962C8B-B14F-4D97-AF65-F5344CB8AC3E}">
        <p14:creationId xmlns:p14="http://schemas.microsoft.com/office/powerpoint/2010/main" val="14857737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903</TotalTime>
  <Words>1687</Words>
  <Application>Microsoft Office PowerPoint</Application>
  <PresentationFormat>On-screen Show (4:3)</PresentationFormat>
  <Paragraphs>176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Solstice</vt:lpstr>
      <vt:lpstr>PowerPoint Presentation</vt:lpstr>
      <vt:lpstr> SIMPLILEARN PROJECT-3 WHATSAPP PAY G.RAJASHEKAR </vt:lpstr>
      <vt:lpstr>PowerPoint Presentation</vt:lpstr>
      <vt:lpstr> INTRODUCTION </vt:lpstr>
      <vt:lpstr>OBJECTIVE</vt:lpstr>
      <vt:lpstr>IDENTIFYNG STAKEHOLDER</vt:lpstr>
      <vt:lpstr> Identifying whatsapppay risk factors</vt:lpstr>
      <vt:lpstr>PowerPoint Presentation</vt:lpstr>
      <vt:lpstr>PowerPoint Presentation</vt:lpstr>
      <vt:lpstr>PowerPoint Presentation</vt:lpstr>
      <vt:lpstr>PowerPoint Presentation</vt:lpstr>
      <vt:lpstr>Identifying the Transition State of WhatsApp Pay </vt:lpstr>
      <vt:lpstr>Whats app as is state</vt:lpstr>
      <vt:lpstr>Whats app future state with whatsapp pay feature </vt:lpstr>
      <vt:lpstr>PowerPoint Presentation</vt:lpstr>
      <vt:lpstr>PowerPoint Presentation</vt:lpstr>
      <vt:lpstr>Main features of whatsapp pay</vt:lpstr>
      <vt:lpstr>PowerPoint Presentation</vt:lpstr>
      <vt:lpstr>PowerPoint Presentation</vt:lpstr>
      <vt:lpstr>Whatsapp pay mockup screen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79</cp:revision>
  <dcterms:created xsi:type="dcterms:W3CDTF">2023-05-23T14:36:15Z</dcterms:created>
  <dcterms:modified xsi:type="dcterms:W3CDTF">2023-06-07T02:25:28Z</dcterms:modified>
</cp:coreProperties>
</file>