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01442-45D5-4AA5-A5FD-D1A24BC9866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7322C-1B95-4C12-A3E6-8E889654B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9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rillhouse.com/tabl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.rajashekar/viz/BacapstoneprojectRMS/TOTALSALE?publish=yes" TargetMode="External"/><Relationship Id="rId2" Type="http://schemas.openxmlformats.org/officeDocument/2006/relationships/hyperlink" Target="https://public.tableau.com/app/profile/g.rajashekar/viz/BacapstoneprojectRMS/ZONEWISE?publish=y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09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G.Rajashekar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analysis</a:t>
            </a:r>
            <a:br>
              <a:rPr lang="en-US" dirty="0" smtClean="0"/>
            </a:br>
            <a:r>
              <a:rPr lang="en-US" dirty="0" smtClean="0"/>
              <a:t>cohort-2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Capstone project</a:t>
            </a:r>
          </a:p>
          <a:p>
            <a:r>
              <a:rPr lang="en-US" dirty="0" smtClean="0"/>
              <a:t>Restaurant management system </a:t>
            </a:r>
          </a:p>
          <a:p>
            <a:r>
              <a:rPr lang="en-US" dirty="0" smtClean="0"/>
              <a:t>Project-1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MENU CARD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6705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1924812"/>
            <a:ext cx="5867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/>
              <a:t>www.thegrillhouse.com/menu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TABLE RESERVATION BAR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219200"/>
            <a:ext cx="5486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28800" y="5638800"/>
            <a:ext cx="54864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SELECT TABLE FOR RESERVATION-1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838200"/>
            <a:ext cx="556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hlinkClick r:id="rId3"/>
              </a:rPr>
              <a:t>www.thegrillhouse.com/table</a:t>
            </a:r>
            <a:r>
              <a:rPr lang="en-US" dirty="0" smtClean="0"/>
              <a:t>reservation</a:t>
            </a:r>
          </a:p>
        </p:txBody>
      </p:sp>
    </p:spTree>
    <p:extLst>
      <p:ext uri="{BB962C8B-B14F-4D97-AF65-F5344CB8AC3E}">
        <p14:creationId xmlns:p14="http://schemas.microsoft.com/office/powerpoint/2010/main" val="37581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RESTAURENT TABLEAU LINKS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https://public.tableau.com/app/profile/g.rajashekar/viz/BacapstoneprojectRMS/MONTHWISE?publish=yes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public.tableau.com/app/profile/g.rajashekar/viz/BacapstoneprojectRMS/ZONEWISE?publish=yes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https://public.tableau.com/app/profile/g.rajashekar/viz/BacapstoneprojectRMS/TOTALSALE?publish=yes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42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GRILL HOUSE MONTH WISE SALES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685800"/>
            <a:ext cx="8114244" cy="6096000"/>
          </a:xfrm>
        </p:spPr>
      </p:pic>
    </p:spTree>
    <p:extLst>
      <p:ext uri="{BB962C8B-B14F-4D97-AF65-F5344CB8AC3E}">
        <p14:creationId xmlns:p14="http://schemas.microsoft.com/office/powerpoint/2010/main" val="269333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THE GRILL HOUSE ZONEWISE SALES</a:t>
            </a:r>
            <a:b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914400"/>
            <a:ext cx="8046156" cy="5562600"/>
          </a:xfrm>
        </p:spPr>
      </p:pic>
    </p:spTree>
    <p:extLst>
      <p:ext uri="{BB962C8B-B14F-4D97-AF65-F5344CB8AC3E}">
        <p14:creationId xmlns:p14="http://schemas.microsoft.com/office/powerpoint/2010/main" val="23465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THE GRILL HOUSE TOTAL SALES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46156" cy="5029200"/>
          </a:xfrm>
        </p:spPr>
      </p:pic>
    </p:spTree>
    <p:extLst>
      <p:ext uri="{BB962C8B-B14F-4D97-AF65-F5344CB8AC3E}">
        <p14:creationId xmlns:p14="http://schemas.microsoft.com/office/powerpoint/2010/main" val="413703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THE GRILL HOUSE SALES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066800"/>
            <a:ext cx="8046156" cy="5410200"/>
          </a:xfrm>
        </p:spPr>
      </p:pic>
    </p:spTree>
    <p:extLst>
      <p:ext uri="{BB962C8B-B14F-4D97-AF65-F5344CB8AC3E}">
        <p14:creationId xmlns:p14="http://schemas.microsoft.com/office/powerpoint/2010/main" val="383703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VLOOKUP 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914400"/>
            <a:ext cx="8046156" cy="5211763"/>
          </a:xfrm>
        </p:spPr>
      </p:pic>
    </p:spTree>
    <p:extLst>
      <p:ext uri="{BB962C8B-B14F-4D97-AF65-F5344CB8AC3E}">
        <p14:creationId xmlns:p14="http://schemas.microsoft.com/office/powerpoint/2010/main" val="203328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VLOOKUP FORMULAS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=VLOOKUP(A12,A1:H13,8,0)=5655</a:t>
            </a:r>
          </a:p>
          <a:p>
            <a:r>
              <a:rPr lang="en-US" dirty="0" smtClean="0"/>
              <a:t>2. =VLOOKUP(A10,A1:H13,6,0)=78787</a:t>
            </a:r>
          </a:p>
          <a:p>
            <a:r>
              <a:rPr lang="en-US" dirty="0" smtClean="0"/>
              <a:t>3. =VLOOKUP(A3,A1:H13,3,0)=15184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Identifying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1.Restaurent </a:t>
            </a:r>
            <a:r>
              <a:rPr lang="en-US" dirty="0" err="1" smtClean="0"/>
              <a:t>ceo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2.Restaurent managers &amp; other all staff</a:t>
            </a:r>
          </a:p>
          <a:p>
            <a:pPr marL="0" indent="0">
              <a:buNone/>
            </a:pPr>
            <a:r>
              <a:rPr lang="en-US" dirty="0" smtClean="0"/>
              <a:t>3.Customers</a:t>
            </a:r>
          </a:p>
          <a:p>
            <a:pPr marL="0" indent="0">
              <a:buNone/>
            </a:pPr>
            <a:r>
              <a:rPr lang="en-US" dirty="0" smtClean="0"/>
              <a:t>4.Food  suppliers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5.Business analyst</a:t>
            </a:r>
          </a:p>
          <a:p>
            <a:pPr marL="0" indent="0">
              <a:buNone/>
            </a:pPr>
            <a:r>
              <a:rPr lang="en-US" dirty="0" smtClean="0"/>
              <a:t>6.Software developers</a:t>
            </a:r>
          </a:p>
          <a:p>
            <a:pPr marL="0" indent="0">
              <a:buNone/>
            </a:pPr>
            <a:r>
              <a:rPr lang="en-US" dirty="0" smtClean="0"/>
              <a:t>7.Project manager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06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RESTARENT MANAGEMENT SYSTEM AS IS STATE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9" y="609600"/>
            <a:ext cx="8298611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1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Restaurent</a:t>
            </a:r>
            <a:r>
              <a:rPr lang="en-US" sz="2000" dirty="0" smtClean="0"/>
              <a:t> management system future state</a:t>
            </a:r>
            <a:endParaRPr lang="en-US" sz="20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54676"/>
            <a:ext cx="7162800" cy="597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0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 scope and main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feautures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rms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Scope of RMS</a:t>
            </a:r>
          </a:p>
          <a:p>
            <a:r>
              <a:rPr lang="en-US" sz="2400" dirty="0" smtClean="0"/>
              <a:t>System capacity</a:t>
            </a:r>
          </a:p>
          <a:p>
            <a:r>
              <a:rPr lang="en-US" sz="2400" dirty="0" smtClean="0"/>
              <a:t>Seating capacity</a:t>
            </a:r>
          </a:p>
          <a:p>
            <a:r>
              <a:rPr lang="en-US" sz="2400" dirty="0" smtClean="0"/>
              <a:t>Food range availability</a:t>
            </a:r>
          </a:p>
          <a:p>
            <a:r>
              <a:rPr lang="en-US" sz="2400" dirty="0" smtClean="0"/>
              <a:t>System knowledge for waiters</a:t>
            </a:r>
          </a:p>
          <a:p>
            <a:r>
              <a:rPr lang="en-US" sz="2400" dirty="0" smtClean="0"/>
              <a:t>Staff availability</a:t>
            </a:r>
          </a:p>
          <a:p>
            <a:r>
              <a:rPr lang="en-US" sz="2400" dirty="0" smtClean="0"/>
              <a:t>Bill generation</a:t>
            </a:r>
          </a:p>
          <a:p>
            <a:r>
              <a:rPr lang="en-US" sz="2400" dirty="0" smtClean="0"/>
              <a:t>Ordering system for home delivery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3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Main </a:t>
            </a:r>
            <a:r>
              <a:rPr lang="en-US" sz="2800" dirty="0" err="1" smtClean="0">
                <a:solidFill>
                  <a:srgbClr val="FF0000"/>
                </a:solidFill>
              </a:rPr>
              <a:t>feautures</a:t>
            </a:r>
            <a:r>
              <a:rPr lang="en-US" sz="2800" dirty="0" smtClean="0">
                <a:solidFill>
                  <a:srgbClr val="FF0000"/>
                </a:solidFill>
              </a:rPr>
              <a:t> of RMS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Viewing menu card</a:t>
            </a:r>
          </a:p>
          <a:p>
            <a:r>
              <a:rPr lang="en-US" sz="2400" dirty="0" smtClean="0"/>
              <a:t>Booking via system</a:t>
            </a:r>
          </a:p>
          <a:p>
            <a:r>
              <a:rPr lang="en-US" sz="2400" dirty="0" smtClean="0"/>
              <a:t>Checking the availability of inventory and remaining food items</a:t>
            </a:r>
          </a:p>
          <a:p>
            <a:r>
              <a:rPr lang="en-US" sz="2400" dirty="0" smtClean="0"/>
              <a:t>Checking sales periodically</a:t>
            </a:r>
          </a:p>
          <a:p>
            <a:r>
              <a:rPr lang="en-US" sz="2400" dirty="0" smtClean="0"/>
              <a:t>No access for waiters to edit but can edit and updated by managers and </a:t>
            </a:r>
            <a:r>
              <a:rPr lang="en-US" sz="2400" dirty="0" err="1" smtClean="0"/>
              <a:t>ceo</a:t>
            </a:r>
            <a:endParaRPr lang="en-US" sz="2400" dirty="0" smtClean="0"/>
          </a:p>
          <a:p>
            <a:r>
              <a:rPr lang="en-US" sz="2400" dirty="0" smtClean="0"/>
              <a:t>Displaying all items categorically</a:t>
            </a:r>
          </a:p>
          <a:p>
            <a:r>
              <a:rPr lang="en-US" sz="2400" dirty="0" smtClean="0"/>
              <a:t>Billing and </a:t>
            </a:r>
            <a:r>
              <a:rPr lang="en-US" sz="2400" smtClean="0"/>
              <a:t>payment gateway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9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Functional requirements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system should easy to use</a:t>
            </a:r>
          </a:p>
          <a:p>
            <a:r>
              <a:rPr lang="en-US" dirty="0" smtClean="0"/>
              <a:t>Should have Access for all staff</a:t>
            </a:r>
          </a:p>
          <a:p>
            <a:r>
              <a:rPr lang="en-US" dirty="0" smtClean="0"/>
              <a:t>Able to view the menu and other food item</a:t>
            </a:r>
          </a:p>
          <a:p>
            <a:r>
              <a:rPr lang="en-US" dirty="0" smtClean="0"/>
              <a:t>Able to view the reports</a:t>
            </a:r>
          </a:p>
          <a:p>
            <a:r>
              <a:rPr lang="en-US" dirty="0" smtClean="0"/>
              <a:t>Can be edited and updating  according to requirement/s</a:t>
            </a:r>
          </a:p>
          <a:p>
            <a:r>
              <a:rPr lang="en-US" dirty="0" smtClean="0"/>
              <a:t>System should have table booking option</a:t>
            </a:r>
          </a:p>
          <a:p>
            <a:r>
              <a:rPr lang="en-US" dirty="0" smtClean="0"/>
              <a:t>Should be available for 24/7</a:t>
            </a:r>
          </a:p>
          <a:p>
            <a:r>
              <a:rPr lang="en-US" dirty="0" smtClean="0"/>
              <a:t>Should have inventory management</a:t>
            </a:r>
          </a:p>
          <a:p>
            <a:r>
              <a:rPr lang="en-US" dirty="0" smtClean="0"/>
              <a:t>Should have option to view fast moving dishes and slow and non moment dishes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Non functional requirements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</a:p>
          <a:p>
            <a:r>
              <a:rPr lang="en-US" dirty="0" smtClean="0"/>
              <a:t>Training for staff</a:t>
            </a:r>
          </a:p>
          <a:p>
            <a:r>
              <a:rPr lang="en-US" dirty="0" smtClean="0"/>
              <a:t>Usability for all stakeholders</a:t>
            </a:r>
          </a:p>
          <a:p>
            <a:r>
              <a:rPr lang="en-US" dirty="0" smtClean="0"/>
              <a:t>Timely updating from staff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RMS MOCKUP SCREENS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953000" cy="5024112"/>
          </a:xfrm>
        </p:spPr>
      </p:pic>
      <p:sp>
        <p:nvSpPr>
          <p:cNvPr id="6" name="TextBox 5"/>
          <p:cNvSpPr txBox="1"/>
          <p:nvPr/>
        </p:nvSpPr>
        <p:spPr>
          <a:xfrm>
            <a:off x="2819400" y="1066800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THE GRILL HOUSE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1873</TotalTime>
  <Words>264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G.Rajashekar Business analysis cohort-2 </vt:lpstr>
      <vt:lpstr>Identifying stakeholders</vt:lpstr>
      <vt:lpstr>RESTARENT MANAGEMENT SYSTEM AS IS STATE</vt:lpstr>
      <vt:lpstr>Restaurent management system future state</vt:lpstr>
      <vt:lpstr>In scope and main feautures of rms</vt:lpstr>
      <vt:lpstr>Main feautures of RMS</vt:lpstr>
      <vt:lpstr>Functional requirements</vt:lpstr>
      <vt:lpstr>Non functional requirements </vt:lpstr>
      <vt:lpstr>RMS MOCKUP SCREENS</vt:lpstr>
      <vt:lpstr> MENU CARD </vt:lpstr>
      <vt:lpstr>TABLE RESERVATION BAR</vt:lpstr>
      <vt:lpstr>RESTAURENT TABLEAU LINKS</vt:lpstr>
      <vt:lpstr>GRILL HOUSE MONTH WISE SALES</vt:lpstr>
      <vt:lpstr>THE GRILL HOUSE ZONEWISE SALES </vt:lpstr>
      <vt:lpstr>THE GRILL HOUSE TOTAL SALES</vt:lpstr>
      <vt:lpstr>THE GRILL HOUSE SALES</vt:lpstr>
      <vt:lpstr>VLOOKUP DATA </vt:lpstr>
      <vt:lpstr>VLOOKUP FORMULAS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G.Rajashekar Business analysis cohort-2 </dc:title>
  <dc:creator>USER</dc:creator>
  <cp:lastModifiedBy>USER</cp:lastModifiedBy>
  <cp:revision>43</cp:revision>
  <dcterms:created xsi:type="dcterms:W3CDTF">2006-08-16T00:00:00Z</dcterms:created>
  <dcterms:modified xsi:type="dcterms:W3CDTF">2023-08-25T18:35:43Z</dcterms:modified>
</cp:coreProperties>
</file>