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83" d="100"/>
          <a:sy n="83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ADE04-66B8-4B0D-BB27-10760F02CDA1}" type="doc">
      <dgm:prSet loTypeId="urn:microsoft.com/office/officeart/2005/8/layout/vList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D4D51D5-4DDC-4E5C-AE5D-5D480CD794ED}">
      <dgm:prSet/>
      <dgm:spPr/>
      <dgm:t>
        <a:bodyPr/>
        <a:lstStyle/>
        <a:p>
          <a:pPr rtl="0"/>
          <a:r>
            <a:rPr lang="en-US" smtClean="0"/>
            <a:t>Patient registration</a:t>
          </a:r>
          <a:endParaRPr lang="en-US"/>
        </a:p>
      </dgm:t>
    </dgm:pt>
    <dgm:pt modelId="{AC8174A2-367F-49A5-8B43-5058321996C2}" type="parTrans" cxnId="{672E8DE2-77FF-405C-94D1-EF409F7046C2}">
      <dgm:prSet/>
      <dgm:spPr/>
      <dgm:t>
        <a:bodyPr/>
        <a:lstStyle/>
        <a:p>
          <a:endParaRPr lang="en-US"/>
        </a:p>
      </dgm:t>
    </dgm:pt>
    <dgm:pt modelId="{CE658D5E-C0BF-4CD2-90A6-242ADBE51E23}" type="sibTrans" cxnId="{672E8DE2-77FF-405C-94D1-EF409F7046C2}">
      <dgm:prSet/>
      <dgm:spPr/>
      <dgm:t>
        <a:bodyPr/>
        <a:lstStyle/>
        <a:p>
          <a:endParaRPr lang="en-US"/>
        </a:p>
      </dgm:t>
    </dgm:pt>
    <dgm:pt modelId="{22D6FB39-9F8E-48EE-9159-1D050F6379EB}">
      <dgm:prSet/>
      <dgm:spPr/>
      <dgm:t>
        <a:bodyPr/>
        <a:lstStyle/>
        <a:p>
          <a:pPr rtl="0"/>
          <a:r>
            <a:rPr lang="en-US" smtClean="0"/>
            <a:t>Patient appointment management</a:t>
          </a:r>
          <a:endParaRPr lang="en-US"/>
        </a:p>
      </dgm:t>
    </dgm:pt>
    <dgm:pt modelId="{0FAABE66-DA56-4A25-83E0-5CDDBF6AC0B6}" type="parTrans" cxnId="{94E798F7-5D81-41E1-82B0-B0EB83226C49}">
      <dgm:prSet/>
      <dgm:spPr/>
      <dgm:t>
        <a:bodyPr/>
        <a:lstStyle/>
        <a:p>
          <a:endParaRPr lang="en-US"/>
        </a:p>
      </dgm:t>
    </dgm:pt>
    <dgm:pt modelId="{BAD82D5D-076F-4A0D-9275-30668BF32660}" type="sibTrans" cxnId="{94E798F7-5D81-41E1-82B0-B0EB83226C49}">
      <dgm:prSet/>
      <dgm:spPr/>
      <dgm:t>
        <a:bodyPr/>
        <a:lstStyle/>
        <a:p>
          <a:endParaRPr lang="en-US"/>
        </a:p>
      </dgm:t>
    </dgm:pt>
    <dgm:pt modelId="{A2BD0DA8-1BCF-47E2-8204-F96216EE91A1}">
      <dgm:prSet/>
      <dgm:spPr/>
      <dgm:t>
        <a:bodyPr/>
        <a:lstStyle/>
        <a:p>
          <a:pPr rtl="0"/>
          <a:r>
            <a:rPr lang="en-US" smtClean="0"/>
            <a:t>Booking appointment with required doctor or available doctor</a:t>
          </a:r>
          <a:endParaRPr lang="en-US"/>
        </a:p>
      </dgm:t>
    </dgm:pt>
    <dgm:pt modelId="{2A977D00-0ECF-4605-89B6-E9C2E603074C}" type="parTrans" cxnId="{8DEF1627-7F90-4450-AEE0-50FB93AED5CD}">
      <dgm:prSet/>
      <dgm:spPr/>
      <dgm:t>
        <a:bodyPr/>
        <a:lstStyle/>
        <a:p>
          <a:endParaRPr lang="en-US"/>
        </a:p>
      </dgm:t>
    </dgm:pt>
    <dgm:pt modelId="{820827F1-6CA4-4526-AEEE-FF265B91265E}" type="sibTrans" cxnId="{8DEF1627-7F90-4450-AEE0-50FB93AED5CD}">
      <dgm:prSet/>
      <dgm:spPr/>
      <dgm:t>
        <a:bodyPr/>
        <a:lstStyle/>
        <a:p>
          <a:endParaRPr lang="en-US"/>
        </a:p>
      </dgm:t>
    </dgm:pt>
    <dgm:pt modelId="{D9C26029-E62D-4B9E-B8F7-E35926FC03AE}">
      <dgm:prSet/>
      <dgm:spPr/>
      <dgm:t>
        <a:bodyPr/>
        <a:lstStyle/>
        <a:p>
          <a:pPr rtl="0"/>
          <a:r>
            <a:rPr lang="en-US" smtClean="0"/>
            <a:t>Able to look bed availability and other facility's and to book</a:t>
          </a:r>
          <a:endParaRPr lang="en-US"/>
        </a:p>
      </dgm:t>
    </dgm:pt>
    <dgm:pt modelId="{2C35E4A0-2C21-4A0D-B8F7-958103F96BF9}" type="parTrans" cxnId="{EB3FEDB1-6792-4F94-86B1-5F137E32AAAB}">
      <dgm:prSet/>
      <dgm:spPr/>
      <dgm:t>
        <a:bodyPr/>
        <a:lstStyle/>
        <a:p>
          <a:endParaRPr lang="en-US"/>
        </a:p>
      </dgm:t>
    </dgm:pt>
    <dgm:pt modelId="{B60AC769-FCD8-497F-9EAC-AB79AC5AF1E5}" type="sibTrans" cxnId="{EB3FEDB1-6792-4F94-86B1-5F137E32AAAB}">
      <dgm:prSet/>
      <dgm:spPr/>
      <dgm:t>
        <a:bodyPr/>
        <a:lstStyle/>
        <a:p>
          <a:endParaRPr lang="en-US"/>
        </a:p>
      </dgm:t>
    </dgm:pt>
    <dgm:pt modelId="{7954FC42-795C-4C15-BC59-ADB21BDF82D8}">
      <dgm:prSet/>
      <dgm:spPr/>
      <dgm:t>
        <a:bodyPr/>
        <a:lstStyle/>
        <a:p>
          <a:pPr rtl="0"/>
          <a:r>
            <a:rPr lang="en-US" smtClean="0"/>
            <a:t>Labs and blood bank and other requirements should visible in system</a:t>
          </a:r>
          <a:endParaRPr lang="en-US"/>
        </a:p>
      </dgm:t>
    </dgm:pt>
    <dgm:pt modelId="{EA0E4F26-8663-4F07-A945-28DC33D399D8}" type="parTrans" cxnId="{0C49A456-28C5-46E1-8432-5080B43E04F5}">
      <dgm:prSet/>
      <dgm:spPr/>
      <dgm:t>
        <a:bodyPr/>
        <a:lstStyle/>
        <a:p>
          <a:endParaRPr lang="en-US"/>
        </a:p>
      </dgm:t>
    </dgm:pt>
    <dgm:pt modelId="{267437A4-5EF4-4ECE-A45B-68E3782210EC}" type="sibTrans" cxnId="{0C49A456-28C5-46E1-8432-5080B43E04F5}">
      <dgm:prSet/>
      <dgm:spPr/>
      <dgm:t>
        <a:bodyPr/>
        <a:lstStyle/>
        <a:p>
          <a:endParaRPr lang="en-US"/>
        </a:p>
      </dgm:t>
    </dgm:pt>
    <dgm:pt modelId="{D2576265-1588-408F-B177-1D63408F8D52}">
      <dgm:prSet/>
      <dgm:spPr/>
      <dgm:t>
        <a:bodyPr/>
        <a:lstStyle/>
        <a:p>
          <a:pPr rtl="0"/>
          <a:r>
            <a:rPr lang="en-US" smtClean="0"/>
            <a:t>Reports of all investigation</a:t>
          </a:r>
          <a:endParaRPr lang="en-US"/>
        </a:p>
      </dgm:t>
    </dgm:pt>
    <dgm:pt modelId="{67F574D8-5DF3-4D0A-96AE-D94F13E611CB}" type="parTrans" cxnId="{BF20BF7B-3915-49CF-9936-F2FD7BC9F579}">
      <dgm:prSet/>
      <dgm:spPr/>
      <dgm:t>
        <a:bodyPr/>
        <a:lstStyle/>
        <a:p>
          <a:endParaRPr lang="en-US"/>
        </a:p>
      </dgm:t>
    </dgm:pt>
    <dgm:pt modelId="{DAEC8C8C-DDD6-4BEB-9753-ED821282EA88}" type="sibTrans" cxnId="{BF20BF7B-3915-49CF-9936-F2FD7BC9F579}">
      <dgm:prSet/>
      <dgm:spPr/>
      <dgm:t>
        <a:bodyPr/>
        <a:lstStyle/>
        <a:p>
          <a:endParaRPr lang="en-US"/>
        </a:p>
      </dgm:t>
    </dgm:pt>
    <dgm:pt modelId="{7F15A383-C937-44EB-92C0-189A23C978D3}">
      <dgm:prSet/>
      <dgm:spPr/>
      <dgm:t>
        <a:bodyPr/>
        <a:lstStyle/>
        <a:p>
          <a:pPr rtl="0"/>
          <a:r>
            <a:rPr lang="en-US" dirty="0" smtClean="0"/>
            <a:t>Billing and </a:t>
          </a:r>
          <a:r>
            <a:rPr lang="en-US" dirty="0" smtClean="0"/>
            <a:t>payment</a:t>
          </a:r>
        </a:p>
      </dgm:t>
    </dgm:pt>
    <dgm:pt modelId="{B1216CA1-7960-4341-9CAB-0D2A25FE4487}" type="parTrans" cxnId="{73B82ECF-5DEB-4B1F-8DD0-11199E4CC26F}">
      <dgm:prSet/>
      <dgm:spPr/>
      <dgm:t>
        <a:bodyPr/>
        <a:lstStyle/>
        <a:p>
          <a:endParaRPr lang="en-US"/>
        </a:p>
      </dgm:t>
    </dgm:pt>
    <dgm:pt modelId="{97CC0045-CF3A-423A-BB0E-9B438816AFDE}" type="sibTrans" cxnId="{73B82ECF-5DEB-4B1F-8DD0-11199E4CC26F}">
      <dgm:prSet/>
      <dgm:spPr/>
      <dgm:t>
        <a:bodyPr/>
        <a:lstStyle/>
        <a:p>
          <a:endParaRPr lang="en-US"/>
        </a:p>
      </dgm:t>
    </dgm:pt>
    <dgm:pt modelId="{7CAA5C9A-27A3-4AEC-8F10-A41350424B73}" type="pres">
      <dgm:prSet presAssocID="{992ADE04-66B8-4B0D-BB27-10760F02C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3BA17A-5AA0-4C42-8D2F-3FC582D7CA0D}" type="pres">
      <dgm:prSet presAssocID="{0D4D51D5-4DDC-4E5C-AE5D-5D480CD794E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6800D6-9A17-4427-94AA-97FE98282D69}" type="pres">
      <dgm:prSet presAssocID="{CE658D5E-C0BF-4CD2-90A6-242ADBE51E23}" presName="spacer" presStyleCnt="0"/>
      <dgm:spPr/>
    </dgm:pt>
    <dgm:pt modelId="{A95CF717-C156-4154-A188-6585149F3EAC}" type="pres">
      <dgm:prSet presAssocID="{22D6FB39-9F8E-48EE-9159-1D050F6379E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B97E0-43EA-40D6-AB1A-3AA093A1F09E}" type="pres">
      <dgm:prSet presAssocID="{BAD82D5D-076F-4A0D-9275-30668BF32660}" presName="spacer" presStyleCnt="0"/>
      <dgm:spPr/>
    </dgm:pt>
    <dgm:pt modelId="{BB85805E-7B70-4BCE-B718-C8BBD7068DAD}" type="pres">
      <dgm:prSet presAssocID="{A2BD0DA8-1BCF-47E2-8204-F96216EE91A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E512E-3649-4BAB-A571-15093A5F5FE3}" type="pres">
      <dgm:prSet presAssocID="{820827F1-6CA4-4526-AEEE-FF265B91265E}" presName="spacer" presStyleCnt="0"/>
      <dgm:spPr/>
    </dgm:pt>
    <dgm:pt modelId="{5CE03B51-C7B2-44F0-97F3-BBB945F9D423}" type="pres">
      <dgm:prSet presAssocID="{D9C26029-E62D-4B9E-B8F7-E35926FC03AE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60267-36B0-411B-9FBA-7E8DB6A77005}" type="pres">
      <dgm:prSet presAssocID="{B60AC769-FCD8-497F-9EAC-AB79AC5AF1E5}" presName="spacer" presStyleCnt="0"/>
      <dgm:spPr/>
    </dgm:pt>
    <dgm:pt modelId="{233B6F5F-5413-4F37-B07F-EF117AB05DE5}" type="pres">
      <dgm:prSet presAssocID="{7954FC42-795C-4C15-BC59-ADB21BDF82D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8AC2C-5A1F-4283-9659-1251C4393BC4}" type="pres">
      <dgm:prSet presAssocID="{267437A4-5EF4-4ECE-A45B-68E3782210EC}" presName="spacer" presStyleCnt="0"/>
      <dgm:spPr/>
    </dgm:pt>
    <dgm:pt modelId="{8A41CD2F-85BB-42C3-9F93-AECE1E22C78E}" type="pres">
      <dgm:prSet presAssocID="{D2576265-1588-408F-B177-1D63408F8D52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E65D1-62EF-482A-933A-E7AD314FD1CE}" type="pres">
      <dgm:prSet presAssocID="{DAEC8C8C-DDD6-4BEB-9753-ED821282EA88}" presName="spacer" presStyleCnt="0"/>
      <dgm:spPr/>
    </dgm:pt>
    <dgm:pt modelId="{A28D0AC6-1D26-42BE-B6D8-35B22B88F792}" type="pres">
      <dgm:prSet presAssocID="{7F15A383-C937-44EB-92C0-189A23C978D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FEDB1-6792-4F94-86B1-5F137E32AAAB}" srcId="{992ADE04-66B8-4B0D-BB27-10760F02CDA1}" destId="{D9C26029-E62D-4B9E-B8F7-E35926FC03AE}" srcOrd="3" destOrd="0" parTransId="{2C35E4A0-2C21-4A0D-B8F7-958103F96BF9}" sibTransId="{B60AC769-FCD8-497F-9EAC-AB79AC5AF1E5}"/>
    <dgm:cxn modelId="{777566B4-AB9E-4AF6-91E4-F053A0B18F05}" type="presOf" srcId="{A2BD0DA8-1BCF-47E2-8204-F96216EE91A1}" destId="{BB85805E-7B70-4BCE-B718-C8BBD7068DAD}" srcOrd="0" destOrd="0" presId="urn:microsoft.com/office/officeart/2005/8/layout/vList2"/>
    <dgm:cxn modelId="{94E798F7-5D81-41E1-82B0-B0EB83226C49}" srcId="{992ADE04-66B8-4B0D-BB27-10760F02CDA1}" destId="{22D6FB39-9F8E-48EE-9159-1D050F6379EB}" srcOrd="1" destOrd="0" parTransId="{0FAABE66-DA56-4A25-83E0-5CDDBF6AC0B6}" sibTransId="{BAD82D5D-076F-4A0D-9275-30668BF32660}"/>
    <dgm:cxn modelId="{0C49A456-28C5-46E1-8432-5080B43E04F5}" srcId="{992ADE04-66B8-4B0D-BB27-10760F02CDA1}" destId="{7954FC42-795C-4C15-BC59-ADB21BDF82D8}" srcOrd="4" destOrd="0" parTransId="{EA0E4F26-8663-4F07-A945-28DC33D399D8}" sibTransId="{267437A4-5EF4-4ECE-A45B-68E3782210EC}"/>
    <dgm:cxn modelId="{7F8C76B1-142D-4523-91B9-6755DD5D74DB}" type="presOf" srcId="{0D4D51D5-4DDC-4E5C-AE5D-5D480CD794ED}" destId="{013BA17A-5AA0-4C42-8D2F-3FC582D7CA0D}" srcOrd="0" destOrd="0" presId="urn:microsoft.com/office/officeart/2005/8/layout/vList2"/>
    <dgm:cxn modelId="{73B82ECF-5DEB-4B1F-8DD0-11199E4CC26F}" srcId="{992ADE04-66B8-4B0D-BB27-10760F02CDA1}" destId="{7F15A383-C937-44EB-92C0-189A23C978D3}" srcOrd="6" destOrd="0" parTransId="{B1216CA1-7960-4341-9CAB-0D2A25FE4487}" sibTransId="{97CC0045-CF3A-423A-BB0E-9B438816AFDE}"/>
    <dgm:cxn modelId="{8A51EA56-2B64-45C3-A00C-6545AC069EC7}" type="presOf" srcId="{7954FC42-795C-4C15-BC59-ADB21BDF82D8}" destId="{233B6F5F-5413-4F37-B07F-EF117AB05DE5}" srcOrd="0" destOrd="0" presId="urn:microsoft.com/office/officeart/2005/8/layout/vList2"/>
    <dgm:cxn modelId="{B36EEAAF-86FD-4CBE-B99B-AC5939DE22D5}" type="presOf" srcId="{7F15A383-C937-44EB-92C0-189A23C978D3}" destId="{A28D0AC6-1D26-42BE-B6D8-35B22B88F792}" srcOrd="0" destOrd="0" presId="urn:microsoft.com/office/officeart/2005/8/layout/vList2"/>
    <dgm:cxn modelId="{BF20BF7B-3915-49CF-9936-F2FD7BC9F579}" srcId="{992ADE04-66B8-4B0D-BB27-10760F02CDA1}" destId="{D2576265-1588-408F-B177-1D63408F8D52}" srcOrd="5" destOrd="0" parTransId="{67F574D8-5DF3-4D0A-96AE-D94F13E611CB}" sibTransId="{DAEC8C8C-DDD6-4BEB-9753-ED821282EA88}"/>
    <dgm:cxn modelId="{9DBC9EFC-FFD4-4813-8EEF-59E181ED672C}" type="presOf" srcId="{D2576265-1588-408F-B177-1D63408F8D52}" destId="{8A41CD2F-85BB-42C3-9F93-AECE1E22C78E}" srcOrd="0" destOrd="0" presId="urn:microsoft.com/office/officeart/2005/8/layout/vList2"/>
    <dgm:cxn modelId="{AD2FFEF7-A4DE-4C98-92B0-B4E93B2F42F4}" type="presOf" srcId="{D9C26029-E62D-4B9E-B8F7-E35926FC03AE}" destId="{5CE03B51-C7B2-44F0-97F3-BBB945F9D423}" srcOrd="0" destOrd="0" presId="urn:microsoft.com/office/officeart/2005/8/layout/vList2"/>
    <dgm:cxn modelId="{482BF147-44D9-4E87-8CDC-6A6F8DCABFC0}" type="presOf" srcId="{992ADE04-66B8-4B0D-BB27-10760F02CDA1}" destId="{7CAA5C9A-27A3-4AEC-8F10-A41350424B73}" srcOrd="0" destOrd="0" presId="urn:microsoft.com/office/officeart/2005/8/layout/vList2"/>
    <dgm:cxn modelId="{DFF97869-B916-477A-B346-8911CCF58FA1}" type="presOf" srcId="{22D6FB39-9F8E-48EE-9159-1D050F6379EB}" destId="{A95CF717-C156-4154-A188-6585149F3EAC}" srcOrd="0" destOrd="0" presId="urn:microsoft.com/office/officeart/2005/8/layout/vList2"/>
    <dgm:cxn modelId="{8DEF1627-7F90-4450-AEE0-50FB93AED5CD}" srcId="{992ADE04-66B8-4B0D-BB27-10760F02CDA1}" destId="{A2BD0DA8-1BCF-47E2-8204-F96216EE91A1}" srcOrd="2" destOrd="0" parTransId="{2A977D00-0ECF-4605-89B6-E9C2E603074C}" sibTransId="{820827F1-6CA4-4526-AEEE-FF265B91265E}"/>
    <dgm:cxn modelId="{672E8DE2-77FF-405C-94D1-EF409F7046C2}" srcId="{992ADE04-66B8-4B0D-BB27-10760F02CDA1}" destId="{0D4D51D5-4DDC-4E5C-AE5D-5D480CD794ED}" srcOrd="0" destOrd="0" parTransId="{AC8174A2-367F-49A5-8B43-5058321996C2}" sibTransId="{CE658D5E-C0BF-4CD2-90A6-242ADBE51E23}"/>
    <dgm:cxn modelId="{1AD78ABA-5BA2-4092-B3A1-3C84D61F3814}" type="presParOf" srcId="{7CAA5C9A-27A3-4AEC-8F10-A41350424B73}" destId="{013BA17A-5AA0-4C42-8D2F-3FC582D7CA0D}" srcOrd="0" destOrd="0" presId="urn:microsoft.com/office/officeart/2005/8/layout/vList2"/>
    <dgm:cxn modelId="{523C71B7-D298-42FD-BF05-6BF511655ED7}" type="presParOf" srcId="{7CAA5C9A-27A3-4AEC-8F10-A41350424B73}" destId="{996800D6-9A17-4427-94AA-97FE98282D69}" srcOrd="1" destOrd="0" presId="urn:microsoft.com/office/officeart/2005/8/layout/vList2"/>
    <dgm:cxn modelId="{DE9FFAFF-9F5B-404C-85A4-1C22F49D799C}" type="presParOf" srcId="{7CAA5C9A-27A3-4AEC-8F10-A41350424B73}" destId="{A95CF717-C156-4154-A188-6585149F3EAC}" srcOrd="2" destOrd="0" presId="urn:microsoft.com/office/officeart/2005/8/layout/vList2"/>
    <dgm:cxn modelId="{F066D22C-9986-43BA-A71B-E7DA6E6AD1BB}" type="presParOf" srcId="{7CAA5C9A-27A3-4AEC-8F10-A41350424B73}" destId="{330B97E0-43EA-40D6-AB1A-3AA093A1F09E}" srcOrd="3" destOrd="0" presId="urn:microsoft.com/office/officeart/2005/8/layout/vList2"/>
    <dgm:cxn modelId="{CC1E197F-E3DF-49A0-8BF5-EDD40E1C0FE5}" type="presParOf" srcId="{7CAA5C9A-27A3-4AEC-8F10-A41350424B73}" destId="{BB85805E-7B70-4BCE-B718-C8BBD7068DAD}" srcOrd="4" destOrd="0" presId="urn:microsoft.com/office/officeart/2005/8/layout/vList2"/>
    <dgm:cxn modelId="{598F1908-A4E2-4BEB-AC0D-17F7E8BE06F2}" type="presParOf" srcId="{7CAA5C9A-27A3-4AEC-8F10-A41350424B73}" destId="{200E512E-3649-4BAB-A571-15093A5F5FE3}" srcOrd="5" destOrd="0" presId="urn:microsoft.com/office/officeart/2005/8/layout/vList2"/>
    <dgm:cxn modelId="{5B80E1F1-F87D-4028-83A4-AECC047887F9}" type="presParOf" srcId="{7CAA5C9A-27A3-4AEC-8F10-A41350424B73}" destId="{5CE03B51-C7B2-44F0-97F3-BBB945F9D423}" srcOrd="6" destOrd="0" presId="urn:microsoft.com/office/officeart/2005/8/layout/vList2"/>
    <dgm:cxn modelId="{647EF6BF-E766-442D-B3B9-19239A7FEEB6}" type="presParOf" srcId="{7CAA5C9A-27A3-4AEC-8F10-A41350424B73}" destId="{D1F60267-36B0-411B-9FBA-7E8DB6A77005}" srcOrd="7" destOrd="0" presId="urn:microsoft.com/office/officeart/2005/8/layout/vList2"/>
    <dgm:cxn modelId="{877469D2-92DB-44DB-8940-D462D00874F7}" type="presParOf" srcId="{7CAA5C9A-27A3-4AEC-8F10-A41350424B73}" destId="{233B6F5F-5413-4F37-B07F-EF117AB05DE5}" srcOrd="8" destOrd="0" presId="urn:microsoft.com/office/officeart/2005/8/layout/vList2"/>
    <dgm:cxn modelId="{4AA301D4-08CE-4894-BA24-0965F46CECB9}" type="presParOf" srcId="{7CAA5C9A-27A3-4AEC-8F10-A41350424B73}" destId="{F6E8AC2C-5A1F-4283-9659-1251C4393BC4}" srcOrd="9" destOrd="0" presId="urn:microsoft.com/office/officeart/2005/8/layout/vList2"/>
    <dgm:cxn modelId="{27559DF5-C6B8-4F70-B5A3-F0C34554552D}" type="presParOf" srcId="{7CAA5C9A-27A3-4AEC-8F10-A41350424B73}" destId="{8A41CD2F-85BB-42C3-9F93-AECE1E22C78E}" srcOrd="10" destOrd="0" presId="urn:microsoft.com/office/officeart/2005/8/layout/vList2"/>
    <dgm:cxn modelId="{1254B2E8-44A9-4B35-B83E-98FC5ABF5A43}" type="presParOf" srcId="{7CAA5C9A-27A3-4AEC-8F10-A41350424B73}" destId="{B96E65D1-62EF-482A-933A-E7AD314FD1CE}" srcOrd="11" destOrd="0" presId="urn:microsoft.com/office/officeart/2005/8/layout/vList2"/>
    <dgm:cxn modelId="{A0F22420-A7BC-4CC0-9400-822317397038}" type="presParOf" srcId="{7CAA5C9A-27A3-4AEC-8F10-A41350424B73}" destId="{A28D0AC6-1D26-42BE-B6D8-35B22B88F79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BA17A-5AA0-4C42-8D2F-3FC582D7CA0D}">
      <dsp:nvSpPr>
        <dsp:cNvPr id="0" name=""/>
        <dsp:cNvSpPr/>
      </dsp:nvSpPr>
      <dsp:spPr>
        <a:xfrm>
          <a:off x="0" y="108548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Patient registration</a:t>
          </a:r>
          <a:endParaRPr lang="en-US" sz="1900" kern="1200"/>
        </a:p>
      </dsp:txBody>
      <dsp:txXfrm>
        <a:off x="21161" y="129709"/>
        <a:ext cx="7479253" cy="391163"/>
      </dsp:txXfrm>
    </dsp:sp>
    <dsp:sp modelId="{A95CF717-C156-4154-A188-6585149F3EAC}">
      <dsp:nvSpPr>
        <dsp:cNvPr id="0" name=""/>
        <dsp:cNvSpPr/>
      </dsp:nvSpPr>
      <dsp:spPr>
        <a:xfrm>
          <a:off x="0" y="596753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Patient appointment management</a:t>
          </a:r>
          <a:endParaRPr lang="en-US" sz="1900" kern="1200"/>
        </a:p>
      </dsp:txBody>
      <dsp:txXfrm>
        <a:off x="21161" y="617914"/>
        <a:ext cx="7479253" cy="391163"/>
      </dsp:txXfrm>
    </dsp:sp>
    <dsp:sp modelId="{BB85805E-7B70-4BCE-B718-C8BBD7068DAD}">
      <dsp:nvSpPr>
        <dsp:cNvPr id="0" name=""/>
        <dsp:cNvSpPr/>
      </dsp:nvSpPr>
      <dsp:spPr>
        <a:xfrm>
          <a:off x="0" y="1084958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Booking appointment with required doctor or available doctor</a:t>
          </a:r>
          <a:endParaRPr lang="en-US" sz="1900" kern="1200"/>
        </a:p>
      </dsp:txBody>
      <dsp:txXfrm>
        <a:off x="21161" y="1106119"/>
        <a:ext cx="7479253" cy="391163"/>
      </dsp:txXfrm>
    </dsp:sp>
    <dsp:sp modelId="{5CE03B51-C7B2-44F0-97F3-BBB945F9D423}">
      <dsp:nvSpPr>
        <dsp:cNvPr id="0" name=""/>
        <dsp:cNvSpPr/>
      </dsp:nvSpPr>
      <dsp:spPr>
        <a:xfrm>
          <a:off x="0" y="1573163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Able to look bed availability and other facility's and to book</a:t>
          </a:r>
          <a:endParaRPr lang="en-US" sz="1900" kern="1200"/>
        </a:p>
      </dsp:txBody>
      <dsp:txXfrm>
        <a:off x="21161" y="1594324"/>
        <a:ext cx="7479253" cy="391163"/>
      </dsp:txXfrm>
    </dsp:sp>
    <dsp:sp modelId="{233B6F5F-5413-4F37-B07F-EF117AB05DE5}">
      <dsp:nvSpPr>
        <dsp:cNvPr id="0" name=""/>
        <dsp:cNvSpPr/>
      </dsp:nvSpPr>
      <dsp:spPr>
        <a:xfrm>
          <a:off x="0" y="2061368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Labs and blood bank and other requirements should visible in system</a:t>
          </a:r>
          <a:endParaRPr lang="en-US" sz="1900" kern="1200"/>
        </a:p>
      </dsp:txBody>
      <dsp:txXfrm>
        <a:off x="21161" y="2082529"/>
        <a:ext cx="7479253" cy="391163"/>
      </dsp:txXfrm>
    </dsp:sp>
    <dsp:sp modelId="{8A41CD2F-85BB-42C3-9F93-AECE1E22C78E}">
      <dsp:nvSpPr>
        <dsp:cNvPr id="0" name=""/>
        <dsp:cNvSpPr/>
      </dsp:nvSpPr>
      <dsp:spPr>
        <a:xfrm>
          <a:off x="0" y="2549573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Reports of all investigation</a:t>
          </a:r>
          <a:endParaRPr lang="en-US" sz="1900" kern="1200"/>
        </a:p>
      </dsp:txBody>
      <dsp:txXfrm>
        <a:off x="21161" y="2570734"/>
        <a:ext cx="7479253" cy="391163"/>
      </dsp:txXfrm>
    </dsp:sp>
    <dsp:sp modelId="{A28D0AC6-1D26-42BE-B6D8-35B22B88F792}">
      <dsp:nvSpPr>
        <dsp:cNvPr id="0" name=""/>
        <dsp:cNvSpPr/>
      </dsp:nvSpPr>
      <dsp:spPr>
        <a:xfrm>
          <a:off x="0" y="3037778"/>
          <a:ext cx="7521575" cy="4334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Billing and </a:t>
          </a:r>
          <a:r>
            <a:rPr lang="en-US" sz="1900" kern="1200" dirty="0" smtClean="0"/>
            <a:t>payment</a:t>
          </a:r>
        </a:p>
      </dsp:txBody>
      <dsp:txXfrm>
        <a:off x="21161" y="3058939"/>
        <a:ext cx="7479253" cy="39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5423-F7ED-4EEF-8359-6D5523B7321A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F2A8-4764-4D3C-9A60-B6290FAC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EB7A4A5-2EC5-4164-9E28-8F3B383F4682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7A3506-7B60-4A94-B9CA-D54E142582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85344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SIMPLILEARN PROJECT-4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</a:rPr>
              <a:t>HOSPITAL MANAGEMENT SYSTEM-MAYO CLINIC</a:t>
            </a:r>
            <a:br>
              <a:rPr lang="en-US" sz="2000" dirty="0" smtClean="0">
                <a:solidFill>
                  <a:srgbClr val="FFC000"/>
                </a:solidFill>
              </a:rPr>
            </a:br>
            <a:r>
              <a:rPr lang="en-US" sz="2000" dirty="0" smtClean="0">
                <a:solidFill>
                  <a:srgbClr val="FFC000"/>
                </a:solidFill>
              </a:rPr>
              <a:t>G.RAJASHEKAR</a:t>
            </a:r>
            <a:br>
              <a:rPr lang="en-US" sz="2000" dirty="0" smtClean="0">
                <a:solidFill>
                  <a:srgbClr val="FFC000"/>
                </a:solidFill>
              </a:rPr>
            </a:b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1029" name="Picture 5" descr="More than 900 Mayo Clinic staff in Midwest diagnosed with Covid-19 in past  two w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62456"/>
            <a:ext cx="696524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53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320"/>
            <a:ext cx="3293388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371600"/>
            <a:ext cx="3200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DATA FLOW DIAGRAM FOR HMS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6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Mayo clinic home page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3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Mayo clinic patient login page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772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91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TABLE OF CONTENT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STAKEHOLDERS</a:t>
            </a:r>
          </a:p>
          <a:p>
            <a:r>
              <a:rPr lang="en-US" sz="2000" dirty="0" smtClean="0"/>
              <a:t>PROPOSED SYSTEM WORKFLOW</a:t>
            </a:r>
          </a:p>
          <a:p>
            <a:r>
              <a:rPr lang="en-US" sz="2000" dirty="0" smtClean="0"/>
              <a:t>PROJECT SCOPE</a:t>
            </a:r>
          </a:p>
          <a:p>
            <a:r>
              <a:rPr lang="en-US" sz="2000" dirty="0" smtClean="0"/>
              <a:t>USE CASE DIAGRAM</a:t>
            </a:r>
          </a:p>
          <a:p>
            <a:r>
              <a:rPr lang="en-US" sz="2000" dirty="0" smtClean="0"/>
              <a:t>MAIN FEAUTURES TO BE DEVOLOPED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ENTITY RELATIONSHIP DIAGRAM</a:t>
            </a:r>
          </a:p>
          <a:p>
            <a:r>
              <a:rPr lang="en-US" sz="2000" dirty="0" smtClean="0"/>
              <a:t>DATAFLOW DIAGRAM</a:t>
            </a:r>
          </a:p>
          <a:p>
            <a:r>
              <a:rPr lang="en-US" sz="2000" dirty="0" smtClean="0"/>
              <a:t>FUNCTIONAL REQUIREMENTS AND NON FUNCTIONAL REQUIREMENTS</a:t>
            </a:r>
          </a:p>
          <a:p>
            <a:r>
              <a:rPr lang="en-US" sz="2000" dirty="0" smtClean="0"/>
              <a:t> FLOWCHART FOR PATIENT REGISTRATION PROCESS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MOCK SCREEN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61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Identifying stakeholders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Internal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Patient</a:t>
            </a:r>
          </a:p>
          <a:p>
            <a:r>
              <a:rPr lang="en-US" dirty="0" smtClean="0"/>
              <a:t>Staff</a:t>
            </a:r>
          </a:p>
          <a:p>
            <a:r>
              <a:rPr lang="en-US" dirty="0" smtClean="0"/>
              <a:t>Doctors</a:t>
            </a:r>
          </a:p>
          <a:p>
            <a:r>
              <a:rPr lang="en-US" dirty="0" smtClean="0"/>
              <a:t>Lab </a:t>
            </a:r>
          </a:p>
          <a:p>
            <a:r>
              <a:rPr lang="en-US" dirty="0" smtClean="0"/>
              <a:t>Medicine </a:t>
            </a:r>
            <a:r>
              <a:rPr lang="en-US" dirty="0" smtClean="0"/>
              <a:t>in charge</a:t>
            </a:r>
            <a:endParaRPr lang="en-US" dirty="0" smtClean="0"/>
          </a:p>
          <a:p>
            <a:r>
              <a:rPr lang="en-US" dirty="0" smtClean="0"/>
              <a:t>System administrator</a:t>
            </a:r>
          </a:p>
          <a:p>
            <a:r>
              <a:rPr lang="en-US" dirty="0" smtClean="0"/>
              <a:t>Invoice and bills staff</a:t>
            </a:r>
          </a:p>
          <a:p>
            <a:r>
              <a:rPr lang="en-US" dirty="0" smtClean="0"/>
              <a:t>Business analyst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External stakeholders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Supplier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Implementation </a:t>
            </a:r>
            <a:r>
              <a:rPr lang="en-US" dirty="0" err="1" smtClean="0"/>
              <a:t>sme</a:t>
            </a:r>
            <a:endParaRPr lang="en-US" dirty="0" smtClean="0"/>
          </a:p>
          <a:p>
            <a:r>
              <a:rPr lang="en-US" dirty="0" smtClean="0"/>
              <a:t>Operational team</a:t>
            </a:r>
          </a:p>
          <a:p>
            <a:r>
              <a:rPr lang="en-US" dirty="0" smtClean="0"/>
              <a:t>Developer</a:t>
            </a:r>
            <a:endParaRPr lang="en-US" dirty="0" smtClean="0"/>
          </a:p>
          <a:p>
            <a:r>
              <a:rPr lang="en-US" dirty="0" smtClean="0"/>
              <a:t>Tester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Patient process workflow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" y="1267968"/>
            <a:ext cx="8845550" cy="553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9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1122"/>
            <a:ext cx="7211911" cy="139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9800" algn="l"/>
              </a:tabLst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In-scope and out-of-scope items for this software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98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398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93059"/>
              </p:ext>
            </p:extLst>
          </p:nvPr>
        </p:nvGraphicFramePr>
        <p:xfrm>
          <a:off x="381000" y="1143000"/>
          <a:ext cx="8229600" cy="3371475"/>
        </p:xfrm>
        <a:graphic>
          <a:graphicData uri="http://schemas.openxmlformats.org/drawingml/2006/table">
            <a:tbl>
              <a:tblPr firstRow="1" firstCol="1" bandRow="1"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 Scope Requirements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Out Of Scope requirements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Appointment Scheduling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Emergency department (ICU, Ventilators, Oxygen tanks, Beds etc.)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Appointment reminders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Hospital payroll management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Patient registration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Visitor log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Add / delete / update/ maintain patient’s record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Medical staff’s details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Order medical prescription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Order lab tests and lab test results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Patient admission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Bed occupancy management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Staff (nurses and ward boys) management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Report generation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Billing and Insurance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0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SCOPE OF HMS 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01447"/>
            <a:ext cx="8229600" cy="21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12192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scope of the hospital management system has 5 components: Patient, Registration staff, Doctors and Nurses, Lab and radiation department, Hospital management and Billing</a:t>
            </a:r>
          </a:p>
        </p:txBody>
      </p:sp>
    </p:spTree>
    <p:extLst>
      <p:ext uri="{BB962C8B-B14F-4D97-AF65-F5344CB8AC3E}">
        <p14:creationId xmlns:p14="http://schemas.microsoft.com/office/powerpoint/2010/main" val="23666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Main features to be </a:t>
            </a:r>
            <a:r>
              <a:rPr lang="en-US" sz="2800" dirty="0" err="1" smtClean="0">
                <a:solidFill>
                  <a:srgbClr val="FFC000"/>
                </a:solidFill>
              </a:rPr>
              <a:t>devoloped</a:t>
            </a:r>
            <a:endParaRPr lang="en-US" sz="2800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95527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6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HMS ENTITY RELATIONSHIP DIAGRAM</a:t>
            </a:r>
            <a:endParaRPr lang="en-US" sz="4000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503920" cy="421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3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Functional and Non functional requirements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315200" cy="464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363</TotalTime>
  <Words>254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SIMPLILEARN PROJECT-4 HOSPITAL MANAGEMENT SYSTEM-MAYO CLINIC G.RAJASHEKAR </vt:lpstr>
      <vt:lpstr>TABLE OF CONTENT</vt:lpstr>
      <vt:lpstr>Identifying stakeholders</vt:lpstr>
      <vt:lpstr>Patient process workflow</vt:lpstr>
      <vt:lpstr>In-scope and out-of-scope items for this software   </vt:lpstr>
      <vt:lpstr>SCOPE OF HMS </vt:lpstr>
      <vt:lpstr>Main features to be devoloped</vt:lpstr>
      <vt:lpstr>HMS ENTITY RELATIONSHIP DIAGRAM</vt:lpstr>
      <vt:lpstr>Functional and Non functional requirements</vt:lpstr>
      <vt:lpstr>PowerPoint Presentation</vt:lpstr>
      <vt:lpstr>Mayo clinic home page</vt:lpstr>
      <vt:lpstr>Mayo clinic patient login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2023-06-09T02:26:48Z</dcterms:created>
  <dcterms:modified xsi:type="dcterms:W3CDTF">2023-06-10T16:30:20Z</dcterms:modified>
</cp:coreProperties>
</file>