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5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10A78-187C-0B4C-9964-F4D8B3E4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3BE24-971C-F54E-9BC4-B6AB549A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556C1-1BBE-0A41-BE1F-9356A9E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11A67-1E97-EA43-A02F-8D0E145E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BE0E6-507D-774F-BABE-81398519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16025-9652-0B49-9479-0A3F07F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C15D5-E536-9A44-9D6B-77EA1351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01090-732B-6D46-9EFF-AEBED00D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6A46F-AB27-D14B-8CBB-49349CFD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8ACB-4C8F-C44E-A030-9E38CD2D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E841F7-464D-8044-8013-20D99163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C7F79-125E-E14C-A96E-4D2C1F85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28729-E021-9141-B881-197B287F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E2483-8E61-4E4A-8637-28EB761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5C307-272D-5147-BF34-A6960F0C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D0F5-A83F-0D40-913C-1F51D66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DB6AB-5BD8-9B4D-B8A3-FB3522B9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59FF8-2C16-E84B-82D0-FFDAE5DD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59DB2-E7AA-1F48-9469-25CF243C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1424F-7B70-0844-AC09-53405601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772A8-15BB-3743-98BD-D4CFC41D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9EF0D-FAA4-5943-8DF4-2BDFE1D5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D16AC-1C48-EA43-B926-8D88DF2B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4CA0A-5262-7E43-BB66-DF001D00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1D2A4-E15A-A64F-BEBD-ABB302D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D580-C8EF-D841-B537-35314ECB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14F6B-4A43-1D4D-9B63-87843DA7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F03253-A839-EB46-89D5-6AF58977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C785D-419E-6A4F-9606-00D8C2C3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16004-C91F-A641-A061-AD8C658F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C2E2FE-04D9-004D-B7D0-D14F5CC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83BE3-F7FB-A447-A781-329F436C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A6E29-2232-CC48-ACD9-0F04EC0B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1BDC3-9FA8-304D-A8CE-3F63EB3D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32C878-3E01-C446-A1AD-205AB12D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C70292-E59C-7D42-9E6A-A2C5FD64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283293-383C-4D4E-8147-5D6B5420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2CA361-0C33-354C-8E78-B98021CC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F4EE3E-4F11-8F43-8401-8D33030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A28C0-E402-0243-BE76-2A7A206F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4CCDA9-F218-D54A-887E-5A5F1187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213080-55B4-1C48-8EAB-974AA0A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AAFE95-5112-1D4E-9D71-014E2E83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1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3EB01-B76A-614D-A225-7E63B925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4DAFD0-8D6D-284D-990E-881A563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FA5024-AA32-214D-B69A-3341A0BD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3A97A-111F-DD4D-B16E-008A7B6E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DA686-8D39-CE42-B6A4-14A3AB18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DC110-2808-3140-9144-60CE648F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26124-8A01-424C-A817-B0435CB7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D5B1F9-94A3-FA49-BECA-1EC2ED29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835F4-C363-2D44-8B7E-7802C17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8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E4CB1-FE5D-C24D-9B1D-92F439CC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798077-62E8-C046-ABE8-DE27E3882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69DD6-C261-9240-8001-865F42C5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A061EB-C091-8647-90DD-FDA5B95E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3F263-B15D-564E-A46C-E0047DF5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F341F-0593-B948-A80B-B14D28C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2769F0-785A-DE40-B7C2-1F546204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0C454-C53B-BE49-AC2D-6613F536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DC7FC-4DA8-EF44-8FCC-729FF3F2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78C3F-9321-7A41-BBE7-5DD8165C7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B55C98-FB7B-4C43-9028-5E9B5E86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28675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cursods_profdanilo@gmail.com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6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 que é a </a:t>
            </a:r>
            <a:r>
              <a:rPr lang="pt-BR" dirty="0" err="1"/>
              <a:t>bilbioteca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pic>
        <p:nvPicPr>
          <p:cNvPr id="1026" name="Picture 2" descr="https://miro.medium.com/max/760/1*00pL0zLnfI7y8d5G1aQrHA.jpeg">
            <a:extLst>
              <a:ext uri="{FF2B5EF4-FFF2-40B4-BE49-F238E27FC236}">
                <a16:creationId xmlns:a16="http://schemas.microsoft.com/office/drawing/2014/main" id="{F5DBB599-4CA3-0B46-9C0C-CF9376CA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76" y="3429000"/>
            <a:ext cx="4179971" cy="23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18772-7EED-5C4D-A1DE-70C29C21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Biblioteca do Python</a:t>
            </a:r>
          </a:p>
          <a:p>
            <a:pPr algn="ctr"/>
            <a:r>
              <a:rPr lang="pt-BR" dirty="0"/>
              <a:t>Permite trabalhar com matriz e arranjos multidimensionais desde pequenos até muito grandes</a:t>
            </a:r>
          </a:p>
          <a:p>
            <a:pPr algn="ctr"/>
            <a:r>
              <a:rPr lang="pt-BR" dirty="0"/>
              <a:t>Criado em 2005 por </a:t>
            </a:r>
            <a:r>
              <a:rPr lang="pt-BR" dirty="0" err="1"/>
              <a:t>Travis</a:t>
            </a:r>
            <a:r>
              <a:rPr lang="pt-BR" dirty="0"/>
              <a:t> </a:t>
            </a:r>
            <a:r>
              <a:rPr lang="pt-BR" dirty="0" err="1"/>
              <a:t>Oliphant</a:t>
            </a:r>
            <a:endParaRPr lang="pt-BR" dirty="0"/>
          </a:p>
          <a:p>
            <a:pPr algn="ctr"/>
            <a:r>
              <a:rPr lang="pt-BR" dirty="0"/>
              <a:t>Atualmente está na versão 1.19 (04/03/2020)</a:t>
            </a:r>
          </a:p>
          <a:p>
            <a:pPr algn="ctr"/>
            <a:r>
              <a:rPr lang="pt-BR" dirty="0"/>
              <a:t>Possui uma coleção de alto nível de funções matemáticas para processar estes arranjos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16C0EAB-498D-7342-B3B9-92BE240F6F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err="1"/>
              <a:t>NumPy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CBFF3C-28B2-1B4A-AA3D-4DC083AD8F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err="1"/>
              <a:t>NumPy</a:t>
            </a:r>
            <a:endParaRPr lang="pt-BR" dirty="0"/>
          </a:p>
        </p:txBody>
      </p:sp>
      <p:pic>
        <p:nvPicPr>
          <p:cNvPr id="3074" name="Picture 2" descr="https://fgnt.github.io/python_crashkurs_doc/_images/numpy_array_t.png">
            <a:extLst>
              <a:ext uri="{FF2B5EF4-FFF2-40B4-BE49-F238E27FC236}">
                <a16:creationId xmlns:a16="http://schemas.microsoft.com/office/drawing/2014/main" id="{84F58674-5F05-8C4C-A1C4-AEEF68CCD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9" y="1981659"/>
            <a:ext cx="7452561" cy="41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 o vídeo da descrição com demonstrações de como utilizar a biblioteca </a:t>
            </a:r>
            <a:r>
              <a:rPr lang="pt-BR" dirty="0" err="1"/>
              <a:t>NumPy</a:t>
            </a:r>
            <a:r>
              <a:rPr lang="pt-BR" dirty="0"/>
              <a:t> para criar e manipular arranjos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0262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8080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Introdução ao NumPy</vt:lpstr>
      <vt:lpstr>Sites e contatos</vt:lpstr>
      <vt:lpstr>Conteúdo</vt:lpstr>
      <vt:lpstr>NumPy</vt:lpstr>
      <vt:lpstr>NumPy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NumPy</dc:title>
  <dc:creator>Danilo Morales</dc:creator>
  <cp:lastModifiedBy>Danilo Morales</cp:lastModifiedBy>
  <cp:revision>3</cp:revision>
  <dcterms:created xsi:type="dcterms:W3CDTF">2020-03-04T14:02:14Z</dcterms:created>
  <dcterms:modified xsi:type="dcterms:W3CDTF">2020-03-04T14:15:06Z</dcterms:modified>
</cp:coreProperties>
</file>