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Poppins"/>
      <p:regular r:id="rId30"/>
      <p:bold r:id="rId31"/>
      <p:italic r:id="rId32"/>
      <p:boldItalic r:id="rId33"/>
    </p:embeddedFont>
    <p:embeddedFont>
      <p:font typeface="Lato"/>
      <p:regular r:id="rId34"/>
      <p:bold r:id="rId35"/>
      <p:italic r:id="rId36"/>
      <p:boldItalic r:id="rId37"/>
    </p:embeddedFont>
    <p:embeddedFont>
      <p:font typeface="Bebas Neue"/>
      <p:regular r:id="rId38"/>
    </p:embeddedFont>
    <p:embeddedFont>
      <p:font typeface="Poppins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jkhFl3wn9sdra29X7M9EquuHxu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Medium-bold.fntdata"/><Relationship Id="rId20" Type="http://schemas.openxmlformats.org/officeDocument/2006/relationships/slide" Target="slides/slide16.xml"/><Relationship Id="rId42" Type="http://schemas.openxmlformats.org/officeDocument/2006/relationships/font" Target="fonts/PoppinsMedium-boldItalic.fntdata"/><Relationship Id="rId41" Type="http://schemas.openxmlformats.org/officeDocument/2006/relationships/font" Target="fonts/PoppinsMedium-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7.xml"/><Relationship Id="rId33" Type="http://schemas.openxmlformats.org/officeDocument/2006/relationships/font" Target="fonts/Poppins-boldItalic.fntdata"/><Relationship Id="rId10" Type="http://schemas.openxmlformats.org/officeDocument/2006/relationships/slide" Target="slides/slide6.xml"/><Relationship Id="rId32" Type="http://schemas.openxmlformats.org/officeDocument/2006/relationships/font" Target="fonts/Poppins-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PoppinsMedium-regular.fntdata"/><Relationship Id="rId16" Type="http://schemas.openxmlformats.org/officeDocument/2006/relationships/slide" Target="slides/slide12.xml"/><Relationship Id="rId38" Type="http://schemas.openxmlformats.org/officeDocument/2006/relationships/font" Target="fonts/Bebas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morning everyone, today Derrick and I, will be giving you a lesson on Vue.js and Electron. We plan to keeping it as </a:t>
            </a:r>
            <a:r>
              <a:rPr lang="en"/>
              <a:t>light and entertaining as possible, please feel free to ask questions anytime or stop us if we are going too fast.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145d0f7e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1145d0f7e3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145d0f7e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1145d0f7e3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145d0f7e3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1145d0f7e3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Most of these will seem very familiar, and for I am sure you will enjoy using the shorthand syntax for the more common ones. We will be using a few of these in our demo coming up.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There are more but these are the main ones you might see if you ever plan to use Vue.js for personal projects.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Vue.js also supports creating custom directives. For example, if you wanted to create a directive to have the focus set on a particular input field on page load, you could programmatically create your own directive and implement it with a v-focus syntax.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1852949a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11852949a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1852949a7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11852949a7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1852949a7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4" name="Google Shape;674;g11852949a7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1852949a7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11852949a7d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what is Vue.js? Vue.js is an open-sourced JavaScript Framework that uses the model-view-viewmodel (MVVM) architecture.</a:t>
            </a:r>
            <a:endParaRPr/>
          </a:p>
          <a:p>
            <a:pPr indent="0" lvl="0" marL="0" rtl="0" algn="l">
              <a:lnSpc>
                <a:spcPct val="100000"/>
              </a:lnSpc>
              <a:spcBef>
                <a:spcPts val="0"/>
              </a:spcBef>
              <a:spcAft>
                <a:spcPts val="0"/>
              </a:spcAft>
              <a:buSzPts val="1100"/>
              <a:buNone/>
            </a:pPr>
            <a:r>
              <a:rPr lang="en"/>
              <a:t>Vue was created by the software developer Evan You after he finished working at Google with AngularJS.</a:t>
            </a:r>
            <a:endParaRPr/>
          </a:p>
          <a:p>
            <a:pPr indent="0" lvl="0" marL="0" rtl="0" algn="l">
              <a:lnSpc>
                <a:spcPct val="100000"/>
              </a:lnSpc>
              <a:spcBef>
                <a:spcPts val="0"/>
              </a:spcBef>
              <a:spcAft>
                <a:spcPts val="0"/>
              </a:spcAft>
              <a:buSzPts val="1100"/>
              <a:buNone/>
            </a:pPr>
            <a:r>
              <a:rPr lang="en"/>
              <a:t>Evan took all of the best parts of Angular and turned it into a lightweight incredible framework to create dynamic single page apps and user interfaces.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185f5907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g1185f59070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04455"/>
                </a:solidFill>
                <a:highlight>
                  <a:srgbClr val="FFFFFF"/>
                </a:highlight>
              </a:rPr>
              <a:t>At the core of Vue.js is a system that enables us to declaratively render data to the DOM using straightforward template syntax. (You have seen the same thing in Angular)</a:t>
            </a:r>
            <a:endParaRPr sz="1200">
              <a:solidFill>
                <a:srgbClr val="304455"/>
              </a:solidFill>
              <a:highlight>
                <a:srgbClr val="FFFFFF"/>
              </a:highlight>
            </a:endParaRPr>
          </a:p>
          <a:p>
            <a:pPr indent="0" lvl="0" marL="0" rtl="0" algn="l">
              <a:lnSpc>
                <a:spcPct val="100000"/>
              </a:lnSpc>
              <a:spcBef>
                <a:spcPts val="0"/>
              </a:spcBef>
              <a:spcAft>
                <a:spcPts val="0"/>
              </a:spcAft>
              <a:buSzPts val="1100"/>
              <a:buNone/>
            </a:pPr>
            <a:r>
              <a:rPr lang="en" sz="1200">
                <a:solidFill>
                  <a:srgbClr val="304455"/>
                </a:solidFill>
                <a:highlight>
                  <a:srgbClr val="FFFFFF"/>
                </a:highlight>
              </a:rPr>
              <a:t>In this </a:t>
            </a:r>
            <a:r>
              <a:rPr lang="en" sz="1200">
                <a:solidFill>
                  <a:srgbClr val="304455"/>
                </a:solidFill>
                <a:highlight>
                  <a:srgbClr val="FFFFFF"/>
                </a:highlight>
              </a:rPr>
              <a:t>example, you can use the Vue.JS CDN to import all the required Vue files and just get straight to the action, all you need is to fill in alittle bit on your index.html file and a create quick app.js file to get going.</a:t>
            </a:r>
            <a:endParaRPr sz="1200">
              <a:solidFill>
                <a:srgbClr val="30445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70000"/>
              </a:lnSpc>
              <a:spcBef>
                <a:spcPts val="1200"/>
              </a:spcBef>
              <a:spcAft>
                <a:spcPts val="0"/>
              </a:spcAft>
              <a:buNone/>
            </a:pPr>
            <a:r>
              <a:rPr lang="en" sz="1200">
                <a:solidFill>
                  <a:srgbClr val="2C3E50"/>
                </a:solidFill>
                <a:highlight>
                  <a:srgbClr val="FFFFFF"/>
                </a:highlight>
                <a:latin typeface="Roboto"/>
                <a:ea typeface="Roboto"/>
                <a:cs typeface="Roboto"/>
                <a:sym typeface="Roboto"/>
              </a:rPr>
              <a:t>***Read Slide***</a:t>
            </a:r>
            <a:endParaRPr sz="1200">
              <a:solidFill>
                <a:srgbClr val="2C3E50"/>
              </a:solidFill>
              <a:highlight>
                <a:srgbClr val="FFFFFF"/>
              </a:highlight>
              <a:latin typeface="Roboto"/>
              <a:ea typeface="Roboto"/>
              <a:cs typeface="Roboto"/>
              <a:sym typeface="Roboto"/>
            </a:endParaRPr>
          </a:p>
          <a:p>
            <a:pPr indent="0" lvl="0" marL="457200" rtl="0" algn="l">
              <a:lnSpc>
                <a:spcPct val="170000"/>
              </a:lnSpc>
              <a:spcBef>
                <a:spcPts val="1200"/>
              </a:spcBef>
              <a:spcAft>
                <a:spcPts val="0"/>
              </a:spcAft>
              <a:buNone/>
            </a:pPr>
            <a:r>
              <a:rPr lang="en" sz="1200">
                <a:solidFill>
                  <a:srgbClr val="2C3E50"/>
                </a:solidFill>
                <a:highlight>
                  <a:srgbClr val="FFFFFF"/>
                </a:highlight>
                <a:latin typeface="Roboto"/>
                <a:ea typeface="Roboto"/>
                <a:cs typeface="Roboto"/>
                <a:sym typeface="Roboto"/>
              </a:rPr>
              <a:t>The CLI includes: </a:t>
            </a:r>
            <a:endParaRPr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120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Interactive project scaffolding </a:t>
            </a:r>
            <a:endParaRPr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Zero config rapid prototyping </a:t>
            </a:r>
            <a:endParaRPr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A runtime dependency that is:</a:t>
            </a:r>
            <a:endParaRPr sz="1200">
              <a:solidFill>
                <a:srgbClr val="2C3E50"/>
              </a:solidFill>
              <a:highlight>
                <a:srgbClr val="FFFFFF"/>
              </a:highlight>
              <a:latin typeface="Roboto"/>
              <a:ea typeface="Roboto"/>
              <a:cs typeface="Roboto"/>
              <a:sym typeface="Roboto"/>
            </a:endParaRPr>
          </a:p>
          <a:p>
            <a:pPr indent="-304800" lvl="1" marL="914400" rtl="0" algn="l">
              <a:lnSpc>
                <a:spcPct val="170000"/>
              </a:lnSpc>
              <a:spcBef>
                <a:spcPts val="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Upgradeable;</a:t>
            </a:r>
            <a:endParaRPr sz="1200">
              <a:solidFill>
                <a:srgbClr val="2C3E50"/>
              </a:solidFill>
              <a:highlight>
                <a:srgbClr val="FFFFFF"/>
              </a:highlight>
              <a:latin typeface="Roboto"/>
              <a:ea typeface="Roboto"/>
              <a:cs typeface="Roboto"/>
              <a:sym typeface="Roboto"/>
            </a:endParaRPr>
          </a:p>
          <a:p>
            <a:pPr indent="-304800" lvl="1" marL="914400" rtl="0" algn="l">
              <a:lnSpc>
                <a:spcPct val="170000"/>
              </a:lnSpc>
              <a:spcBef>
                <a:spcPts val="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Built on top of webpack, with sensible defaults;</a:t>
            </a:r>
            <a:endParaRPr sz="1200">
              <a:solidFill>
                <a:srgbClr val="2C3E50"/>
              </a:solidFill>
              <a:highlight>
                <a:srgbClr val="FFFFFF"/>
              </a:highlight>
              <a:latin typeface="Roboto"/>
              <a:ea typeface="Roboto"/>
              <a:cs typeface="Roboto"/>
              <a:sym typeface="Roboto"/>
            </a:endParaRPr>
          </a:p>
          <a:p>
            <a:pPr indent="-304800" lvl="1" marL="914400" rtl="0" algn="l">
              <a:lnSpc>
                <a:spcPct val="170000"/>
              </a:lnSpc>
              <a:spcBef>
                <a:spcPts val="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Configurable via in-project config file;</a:t>
            </a:r>
            <a:endParaRPr sz="1200">
              <a:solidFill>
                <a:srgbClr val="2C3E50"/>
              </a:solidFill>
              <a:highlight>
                <a:srgbClr val="FFFFFF"/>
              </a:highlight>
              <a:latin typeface="Roboto"/>
              <a:ea typeface="Roboto"/>
              <a:cs typeface="Roboto"/>
              <a:sym typeface="Roboto"/>
            </a:endParaRPr>
          </a:p>
          <a:p>
            <a:pPr indent="-304800" lvl="1" marL="914400" rtl="0" algn="l">
              <a:lnSpc>
                <a:spcPct val="170000"/>
              </a:lnSpc>
              <a:spcBef>
                <a:spcPts val="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Extensible via plugins</a:t>
            </a:r>
            <a:endParaRPr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A rich collection of official plugins integrating the best tools in the frontend ecosystem. and</a:t>
            </a:r>
            <a:endParaRPr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lang="en" sz="1200">
                <a:solidFill>
                  <a:srgbClr val="2C3E50"/>
                </a:solidFill>
                <a:highlight>
                  <a:srgbClr val="FFFFFF"/>
                </a:highlight>
                <a:latin typeface="Roboto"/>
                <a:ea typeface="Roboto"/>
                <a:cs typeface="Roboto"/>
                <a:sym typeface="Roboto"/>
              </a:rPr>
              <a:t>A full graphical user interface to create and manage Vue.js projects.</a:t>
            </a:r>
            <a:endParaRPr sz="1200">
              <a:solidFill>
                <a:srgbClr val="2C3E50"/>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After you first create a new Vue project with the CLI command vue create project-name, you run npm run serve just like Angular and a template page will already be created for you. I am sure you can see the benefit of this,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12d2a1ec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112d2a1ecb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All of your project files will be nicely organized in a manner similar to what we used in Node and Angular, your public folder will be used primarily for front end JavaScript, or any external Stylesheets you want to add to a project. </a:t>
            </a:r>
            <a:endParaRPr/>
          </a:p>
          <a:p>
            <a:pPr indent="0" lvl="0" marL="0" rtl="0" algn="l">
              <a:lnSpc>
                <a:spcPct val="100000"/>
              </a:lnSpc>
              <a:spcBef>
                <a:spcPts val="0"/>
              </a:spcBef>
              <a:spcAft>
                <a:spcPts val="0"/>
              </a:spcAft>
              <a:buSzPts val="1100"/>
              <a:buNone/>
            </a:pPr>
            <a:r>
              <a:rPr lang="en"/>
              <a:t>Your components and logic will go into your src folder as well as your assets like images.</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You will also find your main index.html in your public folder, this is the main page that Vue will use to bind all of your components to. If you ever run into issues with Vue not displaying your components properly, the first place to check is your index.html for your &lt;div&gt; with an id of “app”.</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anyone familiar with Angular, </a:t>
            </a:r>
            <a:endParaRPr/>
          </a:p>
          <a:p>
            <a:pPr indent="0" lvl="0" marL="0" rtl="0" algn="l">
              <a:lnSpc>
                <a:spcPct val="100000"/>
              </a:lnSpc>
              <a:spcBef>
                <a:spcPts val="0"/>
              </a:spcBef>
              <a:spcAft>
                <a:spcPts val="0"/>
              </a:spcAft>
              <a:buSzPts val="1100"/>
              <a:buNone/>
            </a:pPr>
            <a:r>
              <a:rPr lang="en"/>
              <a:t>These directives will look extremely similar and very easy to implement.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544e8c6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11544e8c6d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Most of these will seem very familiar, and I am sure you will enjoy using the </a:t>
            </a:r>
            <a:r>
              <a:rPr lang="en"/>
              <a:t>shorthand</a:t>
            </a:r>
            <a:r>
              <a:rPr lang="en"/>
              <a:t> syntax for the more common ones.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There are more but these are the main ones you might see if you ever plan to use Vue.js for personal projects.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Vue.js also supports creating custom directives. For example, if you wanted to create a directive to have the focus set on a particular input field on page load, you could programmatically create your own directive and implement it with a v-focus syntax.</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**Read Slide**</a:t>
            </a:r>
            <a:endParaRPr/>
          </a:p>
          <a:p>
            <a:pPr indent="0" lvl="0" marL="0" rtl="0" algn="l">
              <a:lnSpc>
                <a:spcPct val="100000"/>
              </a:lnSpc>
              <a:spcBef>
                <a:spcPts val="0"/>
              </a:spcBef>
              <a:spcAft>
                <a:spcPts val="0"/>
              </a:spcAft>
              <a:buSzPts val="1100"/>
              <a:buNone/>
            </a:pPr>
            <a:r>
              <a:rPr lang="en"/>
              <a:t>You will be able to explore and use a lot of these in our upcoming demo.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9"/>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49"/>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12" name="Google Shape;12;p49"/>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9"/>
          <p:cNvSpPr txBox="1"/>
          <p:nvPr>
            <p:ph type="ctrTitle"/>
          </p:nvPr>
        </p:nvSpPr>
        <p:spPr>
          <a:xfrm>
            <a:off x="327775" y="1136050"/>
            <a:ext cx="8509800" cy="21804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200"/>
              <a:buFont typeface="Roboto"/>
              <a:buNone/>
              <a:defRPr b="1" sz="4600">
                <a:solidFill>
                  <a:schemeClr val="lt1"/>
                </a:solidFill>
                <a:latin typeface="Roboto"/>
                <a:ea typeface="Roboto"/>
                <a:cs typeface="Roboto"/>
                <a:sym typeface="Roboto"/>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4" name="Google Shape;14;p49"/>
          <p:cNvSpPr txBox="1"/>
          <p:nvPr>
            <p:ph idx="1" type="subTitle"/>
          </p:nvPr>
        </p:nvSpPr>
        <p:spPr>
          <a:xfrm>
            <a:off x="2656975" y="3331500"/>
            <a:ext cx="3871800" cy="4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 name="Google Shape;15;p49"/>
          <p:cNvSpPr/>
          <p:nvPr/>
        </p:nvSpPr>
        <p:spPr>
          <a:xfrm>
            <a:off x="814050" y="115417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9"/>
          <p:cNvSpPr/>
          <p:nvPr/>
        </p:nvSpPr>
        <p:spPr>
          <a:xfrm>
            <a:off x="1068225" y="82117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1737850" y="9548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9"/>
          <p:cNvSpPr/>
          <p:nvPr/>
        </p:nvSpPr>
        <p:spPr>
          <a:xfrm flipH="1" rot="10800000">
            <a:off x="874925" y="3081325"/>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9"/>
          <p:cNvSpPr/>
          <p:nvPr/>
        </p:nvSpPr>
        <p:spPr>
          <a:xfrm flipH="1" rot="10800000">
            <a:off x="1052900" y="3414325"/>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9"/>
          <p:cNvSpPr/>
          <p:nvPr/>
        </p:nvSpPr>
        <p:spPr>
          <a:xfrm flipH="1" rot="10800000">
            <a:off x="1874925" y="3280700"/>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9"/>
          <p:cNvSpPr/>
          <p:nvPr/>
        </p:nvSpPr>
        <p:spPr>
          <a:xfrm rot="10800000">
            <a:off x="76716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9"/>
          <p:cNvSpPr/>
          <p:nvPr/>
        </p:nvSpPr>
        <p:spPr>
          <a:xfrm rot="10800000">
            <a:off x="66137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9"/>
          <p:cNvPicPr preferRelativeResize="0"/>
          <p:nvPr/>
        </p:nvPicPr>
        <p:blipFill rotWithShape="1">
          <a:blip r:embed="rId4">
            <a:alphaModFix/>
          </a:blip>
          <a:srcRect b="58272" l="4172" r="65426" t="13325"/>
          <a:stretch/>
        </p:blipFill>
        <p:spPr>
          <a:xfrm flipH="1">
            <a:off x="5952774" y="-260675"/>
            <a:ext cx="2774026" cy="1805826"/>
          </a:xfrm>
          <a:prstGeom prst="rect">
            <a:avLst/>
          </a:prstGeom>
          <a:noFill/>
          <a:ln>
            <a:noFill/>
          </a:ln>
        </p:spPr>
      </p:pic>
      <p:pic>
        <p:nvPicPr>
          <p:cNvPr id="25" name="Google Shape;25;p49"/>
          <p:cNvPicPr preferRelativeResize="0"/>
          <p:nvPr/>
        </p:nvPicPr>
        <p:blipFill rotWithShape="1">
          <a:blip r:embed="rId5">
            <a:alphaModFix/>
          </a:blip>
          <a:srcRect b="58272" l="4172" r="65426" t="13325"/>
          <a:stretch/>
        </p:blipFill>
        <p:spPr>
          <a:xfrm flipH="1" rot="10800000">
            <a:off x="204200" y="3603351"/>
            <a:ext cx="2681923" cy="17458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bg>
      <p:bgPr>
        <a:blipFill>
          <a:blip r:embed="rId2">
            <a:alphaModFix/>
          </a:blip>
          <a:stretch>
            <a:fillRect/>
          </a:stretch>
        </a:blipFill>
      </p:bgPr>
    </p:bg>
    <p:spTree>
      <p:nvGrpSpPr>
        <p:cNvPr id="158" name="Shape 158"/>
        <p:cNvGrpSpPr/>
        <p:nvPr/>
      </p:nvGrpSpPr>
      <p:grpSpPr>
        <a:xfrm>
          <a:off x="0" y="0"/>
          <a:ext cx="0" cy="0"/>
          <a:chOff x="0" y="0"/>
          <a:chExt cx="0" cy="0"/>
        </a:xfrm>
      </p:grpSpPr>
      <p:grpSp>
        <p:nvGrpSpPr>
          <p:cNvPr id="159" name="Google Shape;159;p58"/>
          <p:cNvGrpSpPr/>
          <p:nvPr/>
        </p:nvGrpSpPr>
        <p:grpSpPr>
          <a:xfrm>
            <a:off x="-91525" y="-56375"/>
            <a:ext cx="9310674" cy="5199874"/>
            <a:chOff x="-91525" y="-56375"/>
            <a:chExt cx="9310674" cy="5199874"/>
          </a:xfrm>
        </p:grpSpPr>
        <p:sp>
          <p:nvSpPr>
            <p:cNvPr id="160" name="Google Shape;160;p58"/>
            <p:cNvSpPr/>
            <p:nvPr/>
          </p:nvSpPr>
          <p:spPr>
            <a:xfrm>
              <a:off x="-91525" y="-39125"/>
              <a:ext cx="9251400" cy="5182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58"/>
            <p:cNvPicPr preferRelativeResize="0"/>
            <p:nvPr/>
          </p:nvPicPr>
          <p:blipFill rotWithShape="1">
            <a:blip r:embed="rId3">
              <a:alphaModFix amt="17000"/>
            </a:blip>
            <a:srcRect b="14584" l="8608" r="12264" t="21534"/>
            <a:stretch/>
          </p:blipFill>
          <p:spPr>
            <a:xfrm>
              <a:off x="-91525" y="-56375"/>
              <a:ext cx="9310674" cy="5199874"/>
            </a:xfrm>
            <a:prstGeom prst="rect">
              <a:avLst/>
            </a:prstGeom>
            <a:noFill/>
            <a:ln>
              <a:noFill/>
            </a:ln>
          </p:spPr>
        </p:pic>
        <p:sp>
          <p:nvSpPr>
            <p:cNvPr id="162" name="Google Shape;162;p58"/>
            <p:cNvSpPr/>
            <p:nvPr/>
          </p:nvSpPr>
          <p:spPr>
            <a:xfrm>
              <a:off x="327775"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p58"/>
          <p:cNvSpPr/>
          <p:nvPr/>
        </p:nvSpPr>
        <p:spPr>
          <a:xfrm flipH="1">
            <a:off x="7664975" y="19039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8"/>
          <p:cNvSpPr/>
          <p:nvPr/>
        </p:nvSpPr>
        <p:spPr>
          <a:xfrm flipH="1">
            <a:off x="7610000" y="15709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8"/>
          <p:cNvSpPr/>
          <p:nvPr/>
        </p:nvSpPr>
        <p:spPr>
          <a:xfrm flipH="1">
            <a:off x="6911875" y="17045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8"/>
          <p:cNvSpPr/>
          <p:nvPr/>
        </p:nvSpPr>
        <p:spPr>
          <a:xfrm flipH="1" rot="10800000">
            <a:off x="1073100" y="3990525"/>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8"/>
          <p:cNvSpPr/>
          <p:nvPr/>
        </p:nvSpPr>
        <p:spPr>
          <a:xfrm flipH="1" rot="10800000">
            <a:off x="1327275" y="4323525"/>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8"/>
          <p:cNvSpPr/>
          <p:nvPr/>
        </p:nvSpPr>
        <p:spPr>
          <a:xfrm flipH="1" rot="10800000">
            <a:off x="2073100" y="4189900"/>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8"/>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8"/>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8"/>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8"/>
          <p:cNvSpPr txBox="1"/>
          <p:nvPr>
            <p:ph idx="1" type="subTitle"/>
          </p:nvPr>
        </p:nvSpPr>
        <p:spPr>
          <a:xfrm>
            <a:off x="3808025" y="2339575"/>
            <a:ext cx="3577200" cy="74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58"/>
          <p:cNvSpPr txBox="1"/>
          <p:nvPr>
            <p:ph type="title"/>
          </p:nvPr>
        </p:nvSpPr>
        <p:spPr>
          <a:xfrm>
            <a:off x="3808025" y="1724475"/>
            <a:ext cx="46752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174" name="Shape 174"/>
        <p:cNvGrpSpPr/>
        <p:nvPr/>
      </p:nvGrpSpPr>
      <p:grpSpPr>
        <a:xfrm>
          <a:off x="0" y="0"/>
          <a:ext cx="0" cy="0"/>
          <a:chOff x="0" y="0"/>
          <a:chExt cx="0" cy="0"/>
        </a:xfrm>
      </p:grpSpPr>
      <p:grpSp>
        <p:nvGrpSpPr>
          <p:cNvPr id="175" name="Google Shape;175;p59"/>
          <p:cNvGrpSpPr/>
          <p:nvPr/>
        </p:nvGrpSpPr>
        <p:grpSpPr>
          <a:xfrm>
            <a:off x="-25" y="-50"/>
            <a:ext cx="9144025" cy="5143550"/>
            <a:chOff x="-25" y="-50"/>
            <a:chExt cx="9144025" cy="5143550"/>
          </a:xfrm>
        </p:grpSpPr>
        <p:sp>
          <p:nvSpPr>
            <p:cNvPr id="176" name="Google Shape;176;p59"/>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7" name="Google Shape;177;p59"/>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178" name="Google Shape;178;p59"/>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59"/>
          <p:cNvSpPr/>
          <p:nvPr/>
        </p:nvSpPr>
        <p:spPr>
          <a:xfrm flipH="1">
            <a:off x="3363725" y="11962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9"/>
          <p:cNvSpPr/>
          <p:nvPr/>
        </p:nvSpPr>
        <p:spPr>
          <a:xfrm flipH="1">
            <a:off x="3308750" y="8632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9"/>
          <p:cNvSpPr/>
          <p:nvPr/>
        </p:nvSpPr>
        <p:spPr>
          <a:xfrm flipH="1">
            <a:off x="2610625" y="99685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9"/>
          <p:cNvSpPr/>
          <p:nvPr/>
        </p:nvSpPr>
        <p:spPr>
          <a:xfrm flipH="1" rot="10800000">
            <a:off x="6528175" y="3946525"/>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9"/>
          <p:cNvSpPr/>
          <p:nvPr/>
        </p:nvSpPr>
        <p:spPr>
          <a:xfrm flipH="1" rot="10800000">
            <a:off x="6782350" y="4279525"/>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9"/>
          <p:cNvSpPr/>
          <p:nvPr/>
        </p:nvSpPr>
        <p:spPr>
          <a:xfrm flipH="1" rot="10800000">
            <a:off x="7528175" y="4145900"/>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9"/>
          <p:cNvSpPr/>
          <p:nvPr/>
        </p:nvSpPr>
        <p:spPr>
          <a:xfrm flipH="1" rot="10800000">
            <a:off x="1095775" y="173167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9"/>
          <p:cNvSpPr/>
          <p:nvPr/>
        </p:nvSpPr>
        <p:spPr>
          <a:xfrm flipH="1" rot="10800000">
            <a:off x="1349950" y="206467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9"/>
          <p:cNvSpPr/>
          <p:nvPr/>
        </p:nvSpPr>
        <p:spPr>
          <a:xfrm flipH="1" rot="10800000">
            <a:off x="2095775" y="193105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9"/>
          <p:cNvSpPr txBox="1"/>
          <p:nvPr>
            <p:ph type="title"/>
          </p:nvPr>
        </p:nvSpPr>
        <p:spPr>
          <a:xfrm>
            <a:off x="3246200" y="1941250"/>
            <a:ext cx="55395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9" name="Google Shape;189;p59"/>
          <p:cNvSpPr txBox="1"/>
          <p:nvPr>
            <p:ph idx="2" type="title"/>
          </p:nvPr>
        </p:nvSpPr>
        <p:spPr>
          <a:xfrm>
            <a:off x="4883150" y="1175650"/>
            <a:ext cx="22656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0" name="Google Shape;190;p59"/>
          <p:cNvSpPr txBox="1"/>
          <p:nvPr>
            <p:ph idx="1" type="subTitle"/>
          </p:nvPr>
        </p:nvSpPr>
        <p:spPr>
          <a:xfrm>
            <a:off x="4134650" y="2761625"/>
            <a:ext cx="37626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blipFill>
          <a:blip r:embed="rId2">
            <a:alphaModFix/>
          </a:blip>
          <a:stretch>
            <a:fillRect/>
          </a:stretch>
        </a:blipFill>
      </p:bgPr>
    </p:bg>
    <p:spTree>
      <p:nvGrpSpPr>
        <p:cNvPr id="191" name="Shape 191"/>
        <p:cNvGrpSpPr/>
        <p:nvPr/>
      </p:nvGrpSpPr>
      <p:grpSpPr>
        <a:xfrm>
          <a:off x="0" y="0"/>
          <a:ext cx="0" cy="0"/>
          <a:chOff x="0" y="0"/>
          <a:chExt cx="0" cy="0"/>
        </a:xfrm>
      </p:grpSpPr>
      <p:grpSp>
        <p:nvGrpSpPr>
          <p:cNvPr id="192" name="Google Shape;192;p60"/>
          <p:cNvGrpSpPr/>
          <p:nvPr/>
        </p:nvGrpSpPr>
        <p:grpSpPr>
          <a:xfrm>
            <a:off x="-25" y="-50"/>
            <a:ext cx="9144025" cy="5143550"/>
            <a:chOff x="-25" y="-50"/>
            <a:chExt cx="9144025" cy="5143550"/>
          </a:xfrm>
        </p:grpSpPr>
        <p:sp>
          <p:nvSpPr>
            <p:cNvPr id="193" name="Google Shape;193;p60"/>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4" name="Google Shape;194;p60"/>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195" name="Google Shape;195;p60"/>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60"/>
          <p:cNvSpPr/>
          <p:nvPr/>
        </p:nvSpPr>
        <p:spPr>
          <a:xfrm flipH="1">
            <a:off x="4681025" y="16931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0"/>
          <p:cNvSpPr/>
          <p:nvPr/>
        </p:nvSpPr>
        <p:spPr>
          <a:xfrm flipH="1">
            <a:off x="4626050" y="13601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0"/>
          <p:cNvSpPr/>
          <p:nvPr/>
        </p:nvSpPr>
        <p:spPr>
          <a:xfrm flipH="1">
            <a:off x="3927925" y="14937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0"/>
          <p:cNvSpPr/>
          <p:nvPr/>
        </p:nvSpPr>
        <p:spPr>
          <a:xfrm flipH="1" rot="10800000">
            <a:off x="830100" y="4132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0"/>
          <p:cNvSpPr/>
          <p:nvPr/>
        </p:nvSpPr>
        <p:spPr>
          <a:xfrm flipH="1" rot="10800000">
            <a:off x="1084275" y="4465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0"/>
          <p:cNvSpPr/>
          <p:nvPr/>
        </p:nvSpPr>
        <p:spPr>
          <a:xfrm flipH="1" rot="10800000">
            <a:off x="1830100" y="43318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0"/>
          <p:cNvSpPr/>
          <p:nvPr/>
        </p:nvSpPr>
        <p:spPr>
          <a:xfrm rot="10800000">
            <a:off x="80344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0"/>
          <p:cNvSpPr/>
          <p:nvPr/>
        </p:nvSpPr>
        <p:spPr>
          <a:xfrm rot="10800000">
            <a:off x="79794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0"/>
          <p:cNvSpPr/>
          <p:nvPr/>
        </p:nvSpPr>
        <p:spPr>
          <a:xfrm rot="10800000">
            <a:off x="72813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0"/>
          <p:cNvSpPr txBox="1"/>
          <p:nvPr>
            <p:ph idx="1" type="subTitle"/>
          </p:nvPr>
        </p:nvSpPr>
        <p:spPr>
          <a:xfrm>
            <a:off x="1181425" y="2088125"/>
            <a:ext cx="2907600" cy="713400"/>
          </a:xfrm>
          <a:prstGeom prst="rect">
            <a:avLst/>
          </a:prstGeom>
          <a:noFill/>
          <a:ln>
            <a:noFill/>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Poppins Medium"/>
                <a:ea typeface="Poppins Medium"/>
                <a:cs typeface="Poppins Medium"/>
                <a:sym typeface="Poppins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6" name="Google Shape;206;p60"/>
          <p:cNvSpPr txBox="1"/>
          <p:nvPr>
            <p:ph idx="2" type="subTitle"/>
          </p:nvPr>
        </p:nvSpPr>
        <p:spPr>
          <a:xfrm>
            <a:off x="4836300" y="2088125"/>
            <a:ext cx="2907600" cy="713400"/>
          </a:xfrm>
          <a:prstGeom prst="rect">
            <a:avLst/>
          </a:prstGeom>
          <a:noFill/>
          <a:ln>
            <a:noFill/>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Poppins Medium"/>
                <a:ea typeface="Poppins Medium"/>
                <a:cs typeface="Poppins Medium"/>
                <a:sym typeface="Poppins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7" name="Google Shape;207;p60"/>
          <p:cNvSpPr txBox="1"/>
          <p:nvPr>
            <p:ph idx="3" type="subTitle"/>
          </p:nvPr>
        </p:nvSpPr>
        <p:spPr>
          <a:xfrm>
            <a:off x="1297225" y="2459825"/>
            <a:ext cx="2676000" cy="123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60"/>
          <p:cNvSpPr txBox="1"/>
          <p:nvPr>
            <p:ph idx="4" type="subTitle"/>
          </p:nvPr>
        </p:nvSpPr>
        <p:spPr>
          <a:xfrm>
            <a:off x="4952096" y="2459800"/>
            <a:ext cx="2676000" cy="123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9" name="Google Shape;209;p60"/>
          <p:cNvSpPr txBox="1"/>
          <p:nvPr>
            <p:ph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blipFill>
          <a:blip r:embed="rId2">
            <a:alphaModFix/>
          </a:blip>
          <a:stretch>
            <a:fillRect/>
          </a:stretch>
        </a:blipFill>
      </p:bgPr>
    </p:bg>
    <p:spTree>
      <p:nvGrpSpPr>
        <p:cNvPr id="210" name="Shape 210"/>
        <p:cNvGrpSpPr/>
        <p:nvPr/>
      </p:nvGrpSpPr>
      <p:grpSpPr>
        <a:xfrm>
          <a:off x="0" y="0"/>
          <a:ext cx="0" cy="0"/>
          <a:chOff x="0" y="0"/>
          <a:chExt cx="0" cy="0"/>
        </a:xfrm>
      </p:grpSpPr>
      <p:sp>
        <p:nvSpPr>
          <p:cNvPr id="211" name="Google Shape;211;p61"/>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2" name="Google Shape;212;p61"/>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213" name="Google Shape;213;p61"/>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1"/>
          <p:cNvSpPr/>
          <p:nvPr/>
        </p:nvSpPr>
        <p:spPr>
          <a:xfrm flipH="1">
            <a:off x="81411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1"/>
          <p:cNvSpPr/>
          <p:nvPr/>
        </p:nvSpPr>
        <p:spPr>
          <a:xfrm flipH="1">
            <a:off x="80861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1"/>
          <p:cNvSpPr/>
          <p:nvPr/>
        </p:nvSpPr>
        <p:spPr>
          <a:xfrm flipH="1">
            <a:off x="73880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1"/>
          <p:cNvSpPr/>
          <p:nvPr/>
        </p:nvSpPr>
        <p:spPr>
          <a:xfrm flipH="1" rot="10800000">
            <a:off x="676625" y="40986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1"/>
          <p:cNvSpPr/>
          <p:nvPr/>
        </p:nvSpPr>
        <p:spPr>
          <a:xfrm flipH="1" rot="10800000">
            <a:off x="930800" y="44316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1"/>
          <p:cNvSpPr/>
          <p:nvPr/>
        </p:nvSpPr>
        <p:spPr>
          <a:xfrm flipH="1" rot="10800000">
            <a:off x="1676625" y="42979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1"/>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1"/>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1"/>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1"/>
          <p:cNvSpPr txBox="1"/>
          <p:nvPr>
            <p:ph type="title"/>
          </p:nvPr>
        </p:nvSpPr>
        <p:spPr>
          <a:xfrm>
            <a:off x="720000" y="2626138"/>
            <a:ext cx="23364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4" name="Google Shape;224;p61"/>
          <p:cNvSpPr txBox="1"/>
          <p:nvPr>
            <p:ph idx="2" type="title"/>
          </p:nvPr>
        </p:nvSpPr>
        <p:spPr>
          <a:xfrm>
            <a:off x="3403800" y="2347113"/>
            <a:ext cx="23364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5" name="Google Shape;225;p61"/>
          <p:cNvSpPr txBox="1"/>
          <p:nvPr>
            <p:ph idx="1" type="subTitle"/>
          </p:nvPr>
        </p:nvSpPr>
        <p:spPr>
          <a:xfrm>
            <a:off x="3403800" y="27887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 name="Google Shape;226;p61"/>
          <p:cNvSpPr txBox="1"/>
          <p:nvPr>
            <p:ph idx="3" type="title"/>
          </p:nvPr>
        </p:nvSpPr>
        <p:spPr>
          <a:xfrm>
            <a:off x="6087600" y="2626138"/>
            <a:ext cx="23364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7" name="Google Shape;227;p61"/>
          <p:cNvSpPr txBox="1"/>
          <p:nvPr>
            <p:ph idx="4" type="subTitle"/>
          </p:nvPr>
        </p:nvSpPr>
        <p:spPr>
          <a:xfrm>
            <a:off x="6087600" y="3067813"/>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8" name="Google Shape;228;p61"/>
          <p:cNvSpPr txBox="1"/>
          <p:nvPr>
            <p:ph idx="5" type="subTitle"/>
          </p:nvPr>
        </p:nvSpPr>
        <p:spPr>
          <a:xfrm>
            <a:off x="720000" y="3067813"/>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9" name="Google Shape;229;p61"/>
          <p:cNvSpPr txBox="1"/>
          <p:nvPr>
            <p:ph idx="6"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blipFill>
          <a:blip r:embed="rId2">
            <a:alphaModFix/>
          </a:blip>
          <a:stretch>
            <a:fillRect/>
          </a:stretch>
        </a:blipFill>
      </p:bgPr>
    </p:bg>
    <p:spTree>
      <p:nvGrpSpPr>
        <p:cNvPr id="230" name="Shape 230"/>
        <p:cNvGrpSpPr/>
        <p:nvPr/>
      </p:nvGrpSpPr>
      <p:grpSpPr>
        <a:xfrm>
          <a:off x="0" y="0"/>
          <a:ext cx="0" cy="0"/>
          <a:chOff x="0" y="0"/>
          <a:chExt cx="0" cy="0"/>
        </a:xfrm>
      </p:grpSpPr>
      <p:grpSp>
        <p:nvGrpSpPr>
          <p:cNvPr id="231" name="Google Shape;231;p62"/>
          <p:cNvGrpSpPr/>
          <p:nvPr/>
        </p:nvGrpSpPr>
        <p:grpSpPr>
          <a:xfrm>
            <a:off x="-25" y="-50"/>
            <a:ext cx="9144025" cy="5143550"/>
            <a:chOff x="-25" y="-50"/>
            <a:chExt cx="9144025" cy="5143550"/>
          </a:xfrm>
        </p:grpSpPr>
        <p:sp>
          <p:nvSpPr>
            <p:cNvPr id="232" name="Google Shape;232;p62"/>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62"/>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234" name="Google Shape;234;p62"/>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62"/>
          <p:cNvSpPr txBox="1"/>
          <p:nvPr>
            <p:ph type="title"/>
          </p:nvPr>
        </p:nvSpPr>
        <p:spPr>
          <a:xfrm>
            <a:off x="720000" y="1987650"/>
            <a:ext cx="23055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6" name="Google Shape;236;p62"/>
          <p:cNvSpPr txBox="1"/>
          <p:nvPr>
            <p:ph idx="1" type="subTitle"/>
          </p:nvPr>
        </p:nvSpPr>
        <p:spPr>
          <a:xfrm>
            <a:off x="720000" y="24328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62"/>
          <p:cNvSpPr txBox="1"/>
          <p:nvPr>
            <p:ph idx="2" type="title"/>
          </p:nvPr>
        </p:nvSpPr>
        <p:spPr>
          <a:xfrm>
            <a:off x="3419269" y="1987650"/>
            <a:ext cx="23055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8" name="Google Shape;238;p62"/>
          <p:cNvSpPr txBox="1"/>
          <p:nvPr>
            <p:ph idx="3" type="subTitle"/>
          </p:nvPr>
        </p:nvSpPr>
        <p:spPr>
          <a:xfrm>
            <a:off x="3419269" y="24328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9" name="Google Shape;239;p62"/>
          <p:cNvSpPr txBox="1"/>
          <p:nvPr>
            <p:ph idx="4" type="title"/>
          </p:nvPr>
        </p:nvSpPr>
        <p:spPr>
          <a:xfrm>
            <a:off x="720000" y="3653575"/>
            <a:ext cx="23055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0" name="Google Shape;240;p62"/>
          <p:cNvSpPr txBox="1"/>
          <p:nvPr>
            <p:ph idx="5" type="subTitle"/>
          </p:nvPr>
        </p:nvSpPr>
        <p:spPr>
          <a:xfrm>
            <a:off x="720000" y="4098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1" name="Google Shape;241;p62"/>
          <p:cNvSpPr txBox="1"/>
          <p:nvPr>
            <p:ph idx="6" type="title"/>
          </p:nvPr>
        </p:nvSpPr>
        <p:spPr>
          <a:xfrm>
            <a:off x="3419269" y="3653575"/>
            <a:ext cx="23055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2" name="Google Shape;242;p62"/>
          <p:cNvSpPr txBox="1"/>
          <p:nvPr>
            <p:ph idx="7" type="subTitle"/>
          </p:nvPr>
        </p:nvSpPr>
        <p:spPr>
          <a:xfrm>
            <a:off x="3419269" y="4098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 name="Google Shape;243;p62"/>
          <p:cNvSpPr txBox="1"/>
          <p:nvPr>
            <p:ph idx="8" type="title"/>
          </p:nvPr>
        </p:nvSpPr>
        <p:spPr>
          <a:xfrm>
            <a:off x="6118545" y="1987650"/>
            <a:ext cx="23055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4" name="Google Shape;244;p62"/>
          <p:cNvSpPr txBox="1"/>
          <p:nvPr>
            <p:ph idx="9" type="subTitle"/>
          </p:nvPr>
        </p:nvSpPr>
        <p:spPr>
          <a:xfrm>
            <a:off x="6118545" y="24328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5" name="Google Shape;245;p62"/>
          <p:cNvSpPr txBox="1"/>
          <p:nvPr>
            <p:ph idx="13" type="title"/>
          </p:nvPr>
        </p:nvSpPr>
        <p:spPr>
          <a:xfrm>
            <a:off x="6118545" y="3653575"/>
            <a:ext cx="23055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6" name="Google Shape;246;p62"/>
          <p:cNvSpPr txBox="1"/>
          <p:nvPr>
            <p:ph idx="14" type="subTitle"/>
          </p:nvPr>
        </p:nvSpPr>
        <p:spPr>
          <a:xfrm>
            <a:off x="6118545" y="4098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7" name="Google Shape;247;p62"/>
          <p:cNvSpPr txBox="1"/>
          <p:nvPr>
            <p:ph idx="15"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48" name="Shape 248"/>
        <p:cNvGrpSpPr/>
        <p:nvPr/>
      </p:nvGrpSpPr>
      <p:grpSpPr>
        <a:xfrm>
          <a:off x="0" y="0"/>
          <a:ext cx="0" cy="0"/>
          <a:chOff x="0" y="0"/>
          <a:chExt cx="0" cy="0"/>
        </a:xfrm>
      </p:grpSpPr>
      <p:grpSp>
        <p:nvGrpSpPr>
          <p:cNvPr id="249" name="Google Shape;249;p63"/>
          <p:cNvGrpSpPr/>
          <p:nvPr/>
        </p:nvGrpSpPr>
        <p:grpSpPr>
          <a:xfrm>
            <a:off x="-25" y="-50"/>
            <a:ext cx="9144025" cy="5143550"/>
            <a:chOff x="-25" y="-50"/>
            <a:chExt cx="9144025" cy="5143550"/>
          </a:xfrm>
        </p:grpSpPr>
        <p:sp>
          <p:nvSpPr>
            <p:cNvPr id="250" name="Google Shape;250;p63"/>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1" name="Google Shape;251;p63"/>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252" name="Google Shape;252;p63"/>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63"/>
          <p:cNvSpPr/>
          <p:nvPr/>
        </p:nvSpPr>
        <p:spPr>
          <a:xfrm flipH="1">
            <a:off x="36142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3"/>
          <p:cNvSpPr/>
          <p:nvPr/>
        </p:nvSpPr>
        <p:spPr>
          <a:xfrm flipH="1">
            <a:off x="35592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3"/>
          <p:cNvSpPr/>
          <p:nvPr/>
        </p:nvSpPr>
        <p:spPr>
          <a:xfrm flipH="1">
            <a:off x="28611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3"/>
          <p:cNvSpPr/>
          <p:nvPr/>
        </p:nvSpPr>
        <p:spPr>
          <a:xfrm flipH="1" rot="10800000">
            <a:off x="997925" y="3370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3"/>
          <p:cNvSpPr/>
          <p:nvPr/>
        </p:nvSpPr>
        <p:spPr>
          <a:xfrm flipH="1" rot="10800000">
            <a:off x="1252100" y="3703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3"/>
          <p:cNvSpPr/>
          <p:nvPr/>
        </p:nvSpPr>
        <p:spPr>
          <a:xfrm flipH="1" rot="10800000">
            <a:off x="1997925" y="35698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3"/>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3"/>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3"/>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3"/>
          <p:cNvSpPr txBox="1"/>
          <p:nvPr>
            <p:ph type="title"/>
          </p:nvPr>
        </p:nvSpPr>
        <p:spPr>
          <a:xfrm>
            <a:off x="1388100" y="1307100"/>
            <a:ext cx="6367800" cy="25293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63" name="Shape 263"/>
        <p:cNvGrpSpPr/>
        <p:nvPr/>
      </p:nvGrpSpPr>
      <p:grpSpPr>
        <a:xfrm>
          <a:off x="0" y="0"/>
          <a:ext cx="0" cy="0"/>
          <a:chOff x="0" y="0"/>
          <a:chExt cx="0" cy="0"/>
        </a:xfrm>
      </p:grpSpPr>
      <p:grpSp>
        <p:nvGrpSpPr>
          <p:cNvPr id="264" name="Google Shape;264;p64"/>
          <p:cNvGrpSpPr/>
          <p:nvPr/>
        </p:nvGrpSpPr>
        <p:grpSpPr>
          <a:xfrm>
            <a:off x="-25" y="-50"/>
            <a:ext cx="9144025" cy="5143550"/>
            <a:chOff x="-25" y="-50"/>
            <a:chExt cx="9144025" cy="5143550"/>
          </a:xfrm>
        </p:grpSpPr>
        <p:sp>
          <p:nvSpPr>
            <p:cNvPr id="265" name="Google Shape;265;p64"/>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 name="Google Shape;266;p64"/>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267" name="Google Shape;267;p64"/>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64"/>
          <p:cNvSpPr/>
          <p:nvPr/>
        </p:nvSpPr>
        <p:spPr>
          <a:xfrm flipH="1" rot="10800000">
            <a:off x="7066450" y="1716475"/>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4"/>
          <p:cNvSpPr/>
          <p:nvPr/>
        </p:nvSpPr>
        <p:spPr>
          <a:xfrm flipH="1" rot="10800000">
            <a:off x="7320625" y="2049475"/>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4"/>
          <p:cNvSpPr/>
          <p:nvPr/>
        </p:nvSpPr>
        <p:spPr>
          <a:xfrm flipH="1" rot="10800000">
            <a:off x="8066450" y="1915850"/>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4"/>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4"/>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4"/>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4"/>
          <p:cNvSpPr txBox="1"/>
          <p:nvPr>
            <p:ph type="title"/>
          </p:nvPr>
        </p:nvSpPr>
        <p:spPr>
          <a:xfrm>
            <a:off x="720000" y="429575"/>
            <a:ext cx="6767400" cy="7560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5" name="Google Shape;275;p64"/>
          <p:cNvSpPr txBox="1"/>
          <p:nvPr>
            <p:ph idx="1" type="body"/>
          </p:nvPr>
        </p:nvSpPr>
        <p:spPr>
          <a:xfrm>
            <a:off x="720000" y="1298700"/>
            <a:ext cx="4564200" cy="2546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353535"/>
              </a:buClr>
              <a:buSzPts val="1400"/>
              <a:buFont typeface="Assistant"/>
              <a:buChar char="■"/>
              <a:defRPr sz="1400"/>
            </a:lvl1pPr>
            <a:lvl2pPr indent="-317500" lvl="1" marL="914400" algn="l">
              <a:lnSpc>
                <a:spcPct val="115000"/>
              </a:lnSpc>
              <a:spcBef>
                <a:spcPts val="0"/>
              </a:spcBef>
              <a:spcAft>
                <a:spcPts val="0"/>
              </a:spcAft>
              <a:buClr>
                <a:srgbClr val="353535"/>
              </a:buClr>
              <a:buSzPts val="1400"/>
              <a:buFont typeface="Assistant"/>
              <a:buChar char="○"/>
              <a:defRPr/>
            </a:lvl2pPr>
            <a:lvl3pPr indent="-317500" lvl="2" marL="1371600" algn="l">
              <a:lnSpc>
                <a:spcPct val="115000"/>
              </a:lnSpc>
              <a:spcBef>
                <a:spcPts val="0"/>
              </a:spcBef>
              <a:spcAft>
                <a:spcPts val="0"/>
              </a:spcAft>
              <a:buClr>
                <a:srgbClr val="353535"/>
              </a:buClr>
              <a:buSzPts val="1400"/>
              <a:buFont typeface="Assistant"/>
              <a:buChar char="■"/>
              <a:defRPr/>
            </a:lvl3pPr>
            <a:lvl4pPr indent="-317500" lvl="3" marL="1828800" algn="l">
              <a:lnSpc>
                <a:spcPct val="115000"/>
              </a:lnSpc>
              <a:spcBef>
                <a:spcPts val="0"/>
              </a:spcBef>
              <a:spcAft>
                <a:spcPts val="0"/>
              </a:spcAft>
              <a:buClr>
                <a:srgbClr val="353535"/>
              </a:buClr>
              <a:buSzPts val="1400"/>
              <a:buFont typeface="Assistant"/>
              <a:buChar char="●"/>
              <a:defRPr/>
            </a:lvl4pPr>
            <a:lvl5pPr indent="-317500" lvl="4" marL="2286000" algn="l">
              <a:lnSpc>
                <a:spcPct val="115000"/>
              </a:lnSpc>
              <a:spcBef>
                <a:spcPts val="0"/>
              </a:spcBef>
              <a:spcAft>
                <a:spcPts val="0"/>
              </a:spcAft>
              <a:buClr>
                <a:srgbClr val="353535"/>
              </a:buClr>
              <a:buSzPts val="1400"/>
              <a:buFont typeface="Assistant"/>
              <a:buChar char="○"/>
              <a:defRPr/>
            </a:lvl5pPr>
            <a:lvl6pPr indent="-317500" lvl="5" marL="2743200" algn="l">
              <a:lnSpc>
                <a:spcPct val="115000"/>
              </a:lnSpc>
              <a:spcBef>
                <a:spcPts val="0"/>
              </a:spcBef>
              <a:spcAft>
                <a:spcPts val="0"/>
              </a:spcAft>
              <a:buClr>
                <a:srgbClr val="353535"/>
              </a:buClr>
              <a:buSzPts val="1400"/>
              <a:buFont typeface="Assistant"/>
              <a:buChar char="■"/>
              <a:defRPr/>
            </a:lvl6pPr>
            <a:lvl7pPr indent="-317500" lvl="6" marL="3200400" algn="l">
              <a:lnSpc>
                <a:spcPct val="115000"/>
              </a:lnSpc>
              <a:spcBef>
                <a:spcPts val="0"/>
              </a:spcBef>
              <a:spcAft>
                <a:spcPts val="0"/>
              </a:spcAft>
              <a:buClr>
                <a:srgbClr val="353535"/>
              </a:buClr>
              <a:buSzPts val="1400"/>
              <a:buFont typeface="Assistant"/>
              <a:buChar char="●"/>
              <a:defRPr/>
            </a:lvl7pPr>
            <a:lvl8pPr indent="-317500" lvl="7" marL="3657600" algn="l">
              <a:lnSpc>
                <a:spcPct val="115000"/>
              </a:lnSpc>
              <a:spcBef>
                <a:spcPts val="0"/>
              </a:spcBef>
              <a:spcAft>
                <a:spcPts val="0"/>
              </a:spcAft>
              <a:buClr>
                <a:srgbClr val="353535"/>
              </a:buClr>
              <a:buSzPts val="1400"/>
              <a:buFont typeface="Assistant"/>
              <a:buChar char="○"/>
              <a:defRPr/>
            </a:lvl8pPr>
            <a:lvl9pPr indent="-317500" lvl="8" marL="4114800" algn="l">
              <a:lnSpc>
                <a:spcPct val="115000"/>
              </a:lnSpc>
              <a:spcBef>
                <a:spcPts val="0"/>
              </a:spcBef>
              <a:spcAft>
                <a:spcPts val="0"/>
              </a:spcAft>
              <a:buClr>
                <a:srgbClr val="353535"/>
              </a:buClr>
              <a:buSzPts val="1400"/>
              <a:buFont typeface="Assistan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blipFill>
          <a:blip r:embed="rId2">
            <a:alphaModFix/>
          </a:blip>
          <a:stretch>
            <a:fillRect/>
          </a:stretch>
        </a:blipFill>
      </p:bgPr>
    </p:bg>
    <p:spTree>
      <p:nvGrpSpPr>
        <p:cNvPr id="276" name="Shape 276"/>
        <p:cNvGrpSpPr/>
        <p:nvPr/>
      </p:nvGrpSpPr>
      <p:grpSpPr>
        <a:xfrm>
          <a:off x="0" y="0"/>
          <a:ext cx="0" cy="0"/>
          <a:chOff x="0" y="0"/>
          <a:chExt cx="0" cy="0"/>
        </a:xfrm>
      </p:grpSpPr>
      <p:sp>
        <p:nvSpPr>
          <p:cNvPr id="277" name="Google Shape;277;p65"/>
          <p:cNvSpPr/>
          <p:nvPr/>
        </p:nvSpPr>
        <p:spPr>
          <a:xfrm>
            <a:off x="-91525" y="-39125"/>
            <a:ext cx="9251400" cy="5182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8" name="Google Shape;278;p65"/>
          <p:cNvPicPr preferRelativeResize="0"/>
          <p:nvPr/>
        </p:nvPicPr>
        <p:blipFill rotWithShape="1">
          <a:blip r:embed="rId3">
            <a:alphaModFix amt="17000"/>
          </a:blip>
          <a:srcRect b="14584" l="8608" r="12264" t="21534"/>
          <a:stretch/>
        </p:blipFill>
        <p:spPr>
          <a:xfrm>
            <a:off x="-91525" y="-56375"/>
            <a:ext cx="9310674" cy="5199874"/>
          </a:xfrm>
          <a:prstGeom prst="rect">
            <a:avLst/>
          </a:prstGeom>
          <a:noFill/>
          <a:ln>
            <a:noFill/>
          </a:ln>
        </p:spPr>
      </p:pic>
      <p:sp>
        <p:nvSpPr>
          <p:cNvPr id="279" name="Google Shape;279;p65"/>
          <p:cNvSpPr/>
          <p:nvPr/>
        </p:nvSpPr>
        <p:spPr>
          <a:xfrm>
            <a:off x="327775"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5"/>
          <p:cNvSpPr/>
          <p:nvPr/>
        </p:nvSpPr>
        <p:spPr>
          <a:xfrm flipH="1">
            <a:off x="8248850" y="19039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5"/>
          <p:cNvSpPr/>
          <p:nvPr/>
        </p:nvSpPr>
        <p:spPr>
          <a:xfrm flipH="1">
            <a:off x="8193875" y="15709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5"/>
          <p:cNvSpPr/>
          <p:nvPr/>
        </p:nvSpPr>
        <p:spPr>
          <a:xfrm flipH="1">
            <a:off x="7495750" y="17045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5"/>
          <p:cNvSpPr/>
          <p:nvPr/>
        </p:nvSpPr>
        <p:spPr>
          <a:xfrm rot="10800000">
            <a:off x="2342225" y="5350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5"/>
          <p:cNvSpPr/>
          <p:nvPr/>
        </p:nvSpPr>
        <p:spPr>
          <a:xfrm rot="10800000">
            <a:off x="2287250" y="8680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5"/>
          <p:cNvSpPr/>
          <p:nvPr/>
        </p:nvSpPr>
        <p:spPr>
          <a:xfrm rot="10800000">
            <a:off x="1589125" y="7343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5"/>
          <p:cNvSpPr txBox="1"/>
          <p:nvPr>
            <p:ph idx="1" type="subTitle"/>
          </p:nvPr>
        </p:nvSpPr>
        <p:spPr>
          <a:xfrm>
            <a:off x="720000" y="3241350"/>
            <a:ext cx="2942400" cy="135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7" name="Google Shape;287;p65"/>
          <p:cNvSpPr txBox="1"/>
          <p:nvPr>
            <p:ph type="title"/>
          </p:nvPr>
        </p:nvSpPr>
        <p:spPr>
          <a:xfrm>
            <a:off x="720000" y="1483250"/>
            <a:ext cx="3198000" cy="21720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88" name="Shape 288"/>
        <p:cNvGrpSpPr/>
        <p:nvPr/>
      </p:nvGrpSpPr>
      <p:grpSpPr>
        <a:xfrm>
          <a:off x="0" y="0"/>
          <a:ext cx="0" cy="0"/>
          <a:chOff x="0" y="0"/>
          <a:chExt cx="0" cy="0"/>
        </a:xfrm>
      </p:grpSpPr>
      <p:grpSp>
        <p:nvGrpSpPr>
          <p:cNvPr id="289" name="Google Shape;289;p66"/>
          <p:cNvGrpSpPr/>
          <p:nvPr/>
        </p:nvGrpSpPr>
        <p:grpSpPr>
          <a:xfrm>
            <a:off x="-25" y="-50"/>
            <a:ext cx="9144025" cy="5143550"/>
            <a:chOff x="-25" y="-50"/>
            <a:chExt cx="9144025" cy="5143550"/>
          </a:xfrm>
        </p:grpSpPr>
        <p:sp>
          <p:nvSpPr>
            <p:cNvPr id="290" name="Google Shape;290;p66"/>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1" name="Google Shape;291;p66"/>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292" name="Google Shape;292;p66"/>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66"/>
          <p:cNvSpPr/>
          <p:nvPr/>
        </p:nvSpPr>
        <p:spPr>
          <a:xfrm rot="10800000">
            <a:off x="7887425" y="6936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6"/>
          <p:cNvSpPr/>
          <p:nvPr/>
        </p:nvSpPr>
        <p:spPr>
          <a:xfrm rot="10800000">
            <a:off x="7832450" y="10266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6"/>
          <p:cNvSpPr/>
          <p:nvPr/>
        </p:nvSpPr>
        <p:spPr>
          <a:xfrm rot="10800000">
            <a:off x="7134325" y="8930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6"/>
          <p:cNvSpPr/>
          <p:nvPr/>
        </p:nvSpPr>
        <p:spPr>
          <a:xfrm flipH="1" rot="10800000">
            <a:off x="640700" y="4207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6"/>
          <p:cNvSpPr/>
          <p:nvPr/>
        </p:nvSpPr>
        <p:spPr>
          <a:xfrm flipH="1" rot="10800000">
            <a:off x="894875" y="4540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6"/>
          <p:cNvSpPr txBox="1"/>
          <p:nvPr>
            <p:ph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299" name="Shape 299"/>
        <p:cNvGrpSpPr/>
        <p:nvPr/>
      </p:nvGrpSpPr>
      <p:grpSpPr>
        <a:xfrm>
          <a:off x="0" y="0"/>
          <a:ext cx="0" cy="0"/>
          <a:chOff x="0" y="0"/>
          <a:chExt cx="0" cy="0"/>
        </a:xfrm>
      </p:grpSpPr>
      <p:grpSp>
        <p:nvGrpSpPr>
          <p:cNvPr id="300" name="Google Shape;300;p67"/>
          <p:cNvGrpSpPr/>
          <p:nvPr/>
        </p:nvGrpSpPr>
        <p:grpSpPr>
          <a:xfrm>
            <a:off x="-25" y="-50"/>
            <a:ext cx="9144025" cy="5143550"/>
            <a:chOff x="-25" y="-50"/>
            <a:chExt cx="9144025" cy="5143550"/>
          </a:xfrm>
        </p:grpSpPr>
        <p:sp>
          <p:nvSpPr>
            <p:cNvPr id="301" name="Google Shape;301;p67"/>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2" name="Google Shape;302;p67"/>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303" name="Google Shape;303;p67"/>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67"/>
          <p:cNvSpPr/>
          <p:nvPr/>
        </p:nvSpPr>
        <p:spPr>
          <a:xfrm flipH="1" rot="10800000">
            <a:off x="631650" y="4205875"/>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7"/>
          <p:cNvSpPr/>
          <p:nvPr/>
        </p:nvSpPr>
        <p:spPr>
          <a:xfrm flipH="1" rot="10800000">
            <a:off x="885825" y="4538875"/>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7"/>
          <p:cNvSpPr/>
          <p:nvPr/>
        </p:nvSpPr>
        <p:spPr>
          <a:xfrm flipH="1" rot="10800000">
            <a:off x="1631650" y="4405250"/>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7"/>
          <p:cNvSpPr/>
          <p:nvPr/>
        </p:nvSpPr>
        <p:spPr>
          <a:xfrm rot="10800000">
            <a:off x="8079150" y="420587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7"/>
          <p:cNvSpPr/>
          <p:nvPr/>
        </p:nvSpPr>
        <p:spPr>
          <a:xfrm rot="10800000">
            <a:off x="8024175" y="453887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7"/>
          <p:cNvSpPr/>
          <p:nvPr/>
        </p:nvSpPr>
        <p:spPr>
          <a:xfrm rot="10800000">
            <a:off x="7326050" y="440525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7"/>
          <p:cNvSpPr txBox="1"/>
          <p:nvPr>
            <p:ph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50"/>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 name="Google Shape;28;p50"/>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29" name="Google Shape;29;p50"/>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0"/>
          <p:cNvSpPr/>
          <p:nvPr/>
        </p:nvSpPr>
        <p:spPr>
          <a:xfrm flipH="1">
            <a:off x="8034400" y="93317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0"/>
          <p:cNvSpPr/>
          <p:nvPr/>
        </p:nvSpPr>
        <p:spPr>
          <a:xfrm flipH="1">
            <a:off x="7979425" y="60017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0"/>
          <p:cNvSpPr/>
          <p:nvPr/>
        </p:nvSpPr>
        <p:spPr>
          <a:xfrm flipH="1">
            <a:off x="7281300" y="7338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0"/>
          <p:cNvSpPr/>
          <p:nvPr/>
        </p:nvSpPr>
        <p:spPr>
          <a:xfrm flipH="1" rot="10800000">
            <a:off x="7555300" y="2636913"/>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flipH="1" rot="10800000">
            <a:off x="7809475" y="2969913"/>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0"/>
          <p:cNvSpPr/>
          <p:nvPr/>
        </p:nvSpPr>
        <p:spPr>
          <a:xfrm flipH="1" rot="10800000">
            <a:off x="8402900" y="2836288"/>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0"/>
          <p:cNvSpPr txBox="1"/>
          <p:nvPr>
            <p:ph type="title"/>
          </p:nvPr>
        </p:nvSpPr>
        <p:spPr>
          <a:xfrm>
            <a:off x="720000" y="5974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 name="Google Shape;37;p50"/>
          <p:cNvSpPr txBox="1"/>
          <p:nvPr>
            <p:ph idx="1" type="body"/>
          </p:nvPr>
        </p:nvSpPr>
        <p:spPr>
          <a:xfrm>
            <a:off x="720000" y="1152475"/>
            <a:ext cx="77538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AutoNum type="arabicPeriod"/>
              <a:defRPr sz="1200">
                <a:solidFill>
                  <a:srgbClr val="434343"/>
                </a:solidFill>
              </a:defRPr>
            </a:lvl1pPr>
            <a:lvl2pPr indent="-304800" lvl="1" marL="914400" algn="l">
              <a:lnSpc>
                <a:spcPct val="115000"/>
              </a:lnSpc>
              <a:spcBef>
                <a:spcPts val="0"/>
              </a:spcBef>
              <a:spcAft>
                <a:spcPts val="0"/>
              </a:spcAft>
              <a:buSzPts val="1200"/>
              <a:buFont typeface="Open Sans"/>
              <a:buAutoNum type="alphaLcPeriod"/>
              <a:defRPr>
                <a:solidFill>
                  <a:srgbClr val="434343"/>
                </a:solidFill>
              </a:defRPr>
            </a:lvl2pPr>
            <a:lvl3pPr indent="-304800" lvl="2" marL="1371600" algn="l">
              <a:lnSpc>
                <a:spcPct val="115000"/>
              </a:lnSpc>
              <a:spcBef>
                <a:spcPts val="0"/>
              </a:spcBef>
              <a:spcAft>
                <a:spcPts val="0"/>
              </a:spcAft>
              <a:buSzPts val="1200"/>
              <a:buFont typeface="Open Sans"/>
              <a:buAutoNum type="romanLcPeriod"/>
              <a:defRPr>
                <a:solidFill>
                  <a:srgbClr val="434343"/>
                </a:solidFill>
              </a:defRPr>
            </a:lvl3pPr>
            <a:lvl4pPr indent="-304800" lvl="3" marL="1828800" algn="l">
              <a:lnSpc>
                <a:spcPct val="115000"/>
              </a:lnSpc>
              <a:spcBef>
                <a:spcPts val="0"/>
              </a:spcBef>
              <a:spcAft>
                <a:spcPts val="0"/>
              </a:spcAft>
              <a:buSzPts val="1200"/>
              <a:buFont typeface="Open Sans"/>
              <a:buAutoNum type="arabicPeriod"/>
              <a:defRPr>
                <a:solidFill>
                  <a:srgbClr val="434343"/>
                </a:solidFill>
              </a:defRPr>
            </a:lvl4pPr>
            <a:lvl5pPr indent="-304800" lvl="4" marL="2286000" algn="l">
              <a:lnSpc>
                <a:spcPct val="115000"/>
              </a:lnSpc>
              <a:spcBef>
                <a:spcPts val="0"/>
              </a:spcBef>
              <a:spcAft>
                <a:spcPts val="0"/>
              </a:spcAft>
              <a:buSzPts val="1200"/>
              <a:buFont typeface="Open Sans"/>
              <a:buAutoNum type="alphaLcPeriod"/>
              <a:defRPr>
                <a:solidFill>
                  <a:srgbClr val="434343"/>
                </a:solidFill>
              </a:defRPr>
            </a:lvl5pPr>
            <a:lvl6pPr indent="-304800" lvl="5" marL="2743200" algn="l">
              <a:lnSpc>
                <a:spcPct val="115000"/>
              </a:lnSpc>
              <a:spcBef>
                <a:spcPts val="0"/>
              </a:spcBef>
              <a:spcAft>
                <a:spcPts val="0"/>
              </a:spcAft>
              <a:buSzPts val="1200"/>
              <a:buFont typeface="Open Sans"/>
              <a:buAutoNum type="romanLcPeriod"/>
              <a:defRPr>
                <a:solidFill>
                  <a:srgbClr val="434343"/>
                </a:solidFill>
              </a:defRPr>
            </a:lvl6pPr>
            <a:lvl7pPr indent="-304800" lvl="6" marL="3200400" algn="l">
              <a:lnSpc>
                <a:spcPct val="115000"/>
              </a:lnSpc>
              <a:spcBef>
                <a:spcPts val="0"/>
              </a:spcBef>
              <a:spcAft>
                <a:spcPts val="0"/>
              </a:spcAft>
              <a:buSzPts val="1200"/>
              <a:buFont typeface="Open Sans"/>
              <a:buAutoNum type="arabicPeriod"/>
              <a:defRPr>
                <a:solidFill>
                  <a:srgbClr val="434343"/>
                </a:solidFill>
              </a:defRPr>
            </a:lvl7pPr>
            <a:lvl8pPr indent="-304800" lvl="7" marL="3657600" algn="l">
              <a:lnSpc>
                <a:spcPct val="115000"/>
              </a:lnSpc>
              <a:spcBef>
                <a:spcPts val="0"/>
              </a:spcBef>
              <a:spcAft>
                <a:spcPts val="0"/>
              </a:spcAft>
              <a:buSzPts val="1200"/>
              <a:buFont typeface="Open Sans"/>
              <a:buAutoNum type="alphaLcPeriod"/>
              <a:defRPr>
                <a:solidFill>
                  <a:srgbClr val="434343"/>
                </a:solidFill>
              </a:defRPr>
            </a:lvl8pPr>
            <a:lvl9pPr indent="-304800" lvl="8" marL="4114800" algn="l">
              <a:lnSpc>
                <a:spcPct val="115000"/>
              </a:lnSpc>
              <a:spcBef>
                <a:spcPts val="0"/>
              </a:spcBef>
              <a:spcAft>
                <a:spcPts val="0"/>
              </a:spcAft>
              <a:buSzPts val="1200"/>
              <a:buFont typeface="Open Sans"/>
              <a:buAutoNum type="romanLcPeriod"/>
              <a:defRPr>
                <a:solidFill>
                  <a:srgbClr val="434343"/>
                </a:solidFill>
              </a:defRPr>
            </a:lvl9pPr>
          </a:lstStyle>
          <a:p/>
        </p:txBody>
      </p:sp>
      <p:pic>
        <p:nvPicPr>
          <p:cNvPr id="38" name="Google Shape;38;p50"/>
          <p:cNvPicPr preferRelativeResize="0"/>
          <p:nvPr/>
        </p:nvPicPr>
        <p:blipFill rotWithShape="1">
          <a:blip r:embed="rId4">
            <a:alphaModFix/>
          </a:blip>
          <a:srcRect b="58272" l="4172" r="65426" t="13325"/>
          <a:stretch/>
        </p:blipFill>
        <p:spPr>
          <a:xfrm rot="10800000">
            <a:off x="6770299" y="3807851"/>
            <a:ext cx="2308101" cy="150252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blipFill>
          <a:blip r:embed="rId2">
            <a:alphaModFix/>
          </a:blip>
          <a:stretch>
            <a:fillRect/>
          </a:stretch>
        </a:blipFill>
      </p:bgPr>
    </p:bg>
    <p:spTree>
      <p:nvGrpSpPr>
        <p:cNvPr id="311" name="Shape 311"/>
        <p:cNvGrpSpPr/>
        <p:nvPr/>
      </p:nvGrpSpPr>
      <p:grpSpPr>
        <a:xfrm>
          <a:off x="0" y="0"/>
          <a:ext cx="0" cy="0"/>
          <a:chOff x="0" y="0"/>
          <a:chExt cx="0" cy="0"/>
        </a:xfrm>
      </p:grpSpPr>
      <p:grpSp>
        <p:nvGrpSpPr>
          <p:cNvPr id="312" name="Google Shape;312;p68"/>
          <p:cNvGrpSpPr/>
          <p:nvPr/>
        </p:nvGrpSpPr>
        <p:grpSpPr>
          <a:xfrm>
            <a:off x="-25" y="-50"/>
            <a:ext cx="9144025" cy="5143550"/>
            <a:chOff x="-25" y="-50"/>
            <a:chExt cx="9144025" cy="5143550"/>
          </a:xfrm>
        </p:grpSpPr>
        <p:sp>
          <p:nvSpPr>
            <p:cNvPr id="313" name="Google Shape;313;p68"/>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4" name="Google Shape;314;p68"/>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315" name="Google Shape;315;p68"/>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68"/>
          <p:cNvSpPr/>
          <p:nvPr/>
        </p:nvSpPr>
        <p:spPr>
          <a:xfrm flipH="1">
            <a:off x="7760350" y="38659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8"/>
          <p:cNvSpPr/>
          <p:nvPr/>
        </p:nvSpPr>
        <p:spPr>
          <a:xfrm flipH="1">
            <a:off x="7705375" y="35329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8"/>
          <p:cNvSpPr/>
          <p:nvPr/>
        </p:nvSpPr>
        <p:spPr>
          <a:xfrm flipH="1">
            <a:off x="7007250" y="36665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8"/>
          <p:cNvSpPr/>
          <p:nvPr/>
        </p:nvSpPr>
        <p:spPr>
          <a:xfrm flipH="1" rot="10800000">
            <a:off x="979125" y="79455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8"/>
          <p:cNvSpPr/>
          <p:nvPr/>
        </p:nvSpPr>
        <p:spPr>
          <a:xfrm flipH="1" rot="10800000">
            <a:off x="1233300" y="112755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8"/>
          <p:cNvSpPr/>
          <p:nvPr/>
        </p:nvSpPr>
        <p:spPr>
          <a:xfrm flipH="1" rot="10800000">
            <a:off x="1979125" y="99392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8"/>
          <p:cNvSpPr/>
          <p:nvPr/>
        </p:nvSpPr>
        <p:spPr>
          <a:xfrm flipH="1" rot="10800000">
            <a:off x="4434250" y="11962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8"/>
          <p:cNvSpPr/>
          <p:nvPr/>
        </p:nvSpPr>
        <p:spPr>
          <a:xfrm flipH="1" rot="10800000">
            <a:off x="4688425" y="15292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8"/>
          <p:cNvSpPr/>
          <p:nvPr/>
        </p:nvSpPr>
        <p:spPr>
          <a:xfrm flipH="1" rot="10800000">
            <a:off x="5434250" y="13956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8"/>
          <p:cNvSpPr txBox="1"/>
          <p:nvPr>
            <p:ph type="title"/>
          </p:nvPr>
        </p:nvSpPr>
        <p:spPr>
          <a:xfrm>
            <a:off x="864225" y="2936950"/>
            <a:ext cx="55395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6" name="Google Shape;326;p68"/>
          <p:cNvSpPr txBox="1"/>
          <p:nvPr>
            <p:ph idx="2" type="title"/>
          </p:nvPr>
        </p:nvSpPr>
        <p:spPr>
          <a:xfrm>
            <a:off x="2501175" y="2171350"/>
            <a:ext cx="22656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27" name="Google Shape;327;p68"/>
          <p:cNvSpPr txBox="1"/>
          <p:nvPr>
            <p:ph idx="1" type="subTitle"/>
          </p:nvPr>
        </p:nvSpPr>
        <p:spPr>
          <a:xfrm>
            <a:off x="1752675" y="3757325"/>
            <a:ext cx="37626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28" name="Shape 328"/>
        <p:cNvGrpSpPr/>
        <p:nvPr/>
      </p:nvGrpSpPr>
      <p:grpSpPr>
        <a:xfrm>
          <a:off x="0" y="0"/>
          <a:ext cx="0" cy="0"/>
          <a:chOff x="0" y="0"/>
          <a:chExt cx="0" cy="0"/>
        </a:xfrm>
      </p:grpSpPr>
      <p:grpSp>
        <p:nvGrpSpPr>
          <p:cNvPr id="329" name="Google Shape;329;p69"/>
          <p:cNvGrpSpPr/>
          <p:nvPr/>
        </p:nvGrpSpPr>
        <p:grpSpPr>
          <a:xfrm>
            <a:off x="-25" y="-50"/>
            <a:ext cx="9144025" cy="5143550"/>
            <a:chOff x="-25" y="-50"/>
            <a:chExt cx="9144025" cy="5143550"/>
          </a:xfrm>
        </p:grpSpPr>
        <p:sp>
          <p:nvSpPr>
            <p:cNvPr id="330" name="Google Shape;330;p69"/>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1" name="Google Shape;331;p69"/>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332" name="Google Shape;332;p69"/>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69"/>
          <p:cNvSpPr/>
          <p:nvPr/>
        </p:nvSpPr>
        <p:spPr>
          <a:xfrm flipH="1">
            <a:off x="4681025" y="16931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9"/>
          <p:cNvSpPr/>
          <p:nvPr/>
        </p:nvSpPr>
        <p:spPr>
          <a:xfrm flipH="1">
            <a:off x="4626050" y="13601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9"/>
          <p:cNvSpPr/>
          <p:nvPr/>
        </p:nvSpPr>
        <p:spPr>
          <a:xfrm flipH="1">
            <a:off x="3927925" y="14937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9"/>
          <p:cNvSpPr/>
          <p:nvPr/>
        </p:nvSpPr>
        <p:spPr>
          <a:xfrm flipH="1" rot="10800000">
            <a:off x="830100" y="4132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69"/>
          <p:cNvSpPr/>
          <p:nvPr/>
        </p:nvSpPr>
        <p:spPr>
          <a:xfrm flipH="1" rot="10800000">
            <a:off x="1084275" y="4465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9"/>
          <p:cNvSpPr/>
          <p:nvPr/>
        </p:nvSpPr>
        <p:spPr>
          <a:xfrm flipH="1" rot="10800000">
            <a:off x="1830100" y="43318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9"/>
          <p:cNvSpPr/>
          <p:nvPr/>
        </p:nvSpPr>
        <p:spPr>
          <a:xfrm rot="10800000">
            <a:off x="80344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9"/>
          <p:cNvSpPr/>
          <p:nvPr/>
        </p:nvSpPr>
        <p:spPr>
          <a:xfrm rot="10800000">
            <a:off x="79794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9"/>
          <p:cNvSpPr/>
          <p:nvPr/>
        </p:nvSpPr>
        <p:spPr>
          <a:xfrm rot="10800000">
            <a:off x="72813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9"/>
          <p:cNvSpPr txBox="1"/>
          <p:nvPr>
            <p:ph idx="1" type="subTitle"/>
          </p:nvPr>
        </p:nvSpPr>
        <p:spPr>
          <a:xfrm>
            <a:off x="1181425" y="3093700"/>
            <a:ext cx="2907600" cy="713400"/>
          </a:xfrm>
          <a:prstGeom prst="rect">
            <a:avLst/>
          </a:prstGeom>
          <a:noFill/>
          <a:ln>
            <a:noFill/>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Poppins Medium"/>
                <a:ea typeface="Poppins Medium"/>
                <a:cs typeface="Poppins Medium"/>
                <a:sym typeface="Poppins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3" name="Google Shape;343;p69"/>
          <p:cNvSpPr txBox="1"/>
          <p:nvPr>
            <p:ph idx="2" type="subTitle"/>
          </p:nvPr>
        </p:nvSpPr>
        <p:spPr>
          <a:xfrm>
            <a:off x="4836300" y="3093700"/>
            <a:ext cx="2907600" cy="713400"/>
          </a:xfrm>
          <a:prstGeom prst="rect">
            <a:avLst/>
          </a:prstGeom>
          <a:noFill/>
          <a:ln>
            <a:noFill/>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Poppins Medium"/>
                <a:ea typeface="Poppins Medium"/>
                <a:cs typeface="Poppins Medium"/>
                <a:sym typeface="Poppins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4" name="Google Shape;344;p69"/>
          <p:cNvSpPr txBox="1"/>
          <p:nvPr>
            <p:ph idx="3" type="subTitle"/>
          </p:nvPr>
        </p:nvSpPr>
        <p:spPr>
          <a:xfrm>
            <a:off x="1409575" y="3555325"/>
            <a:ext cx="2451300" cy="7134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5" name="Google Shape;345;p69"/>
          <p:cNvSpPr txBox="1"/>
          <p:nvPr>
            <p:ph idx="4" type="subTitle"/>
          </p:nvPr>
        </p:nvSpPr>
        <p:spPr>
          <a:xfrm>
            <a:off x="5064450" y="3555325"/>
            <a:ext cx="2451300" cy="7134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6" name="Google Shape;346;p69"/>
          <p:cNvSpPr txBox="1"/>
          <p:nvPr>
            <p:ph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bg>
      <p:bgPr>
        <a:blipFill>
          <a:blip r:embed="rId2">
            <a:alphaModFix/>
          </a:blip>
          <a:stretch>
            <a:fillRect/>
          </a:stretch>
        </a:blipFill>
      </p:bgPr>
    </p:bg>
    <p:spTree>
      <p:nvGrpSpPr>
        <p:cNvPr id="347" name="Shape 347"/>
        <p:cNvGrpSpPr/>
        <p:nvPr/>
      </p:nvGrpSpPr>
      <p:grpSpPr>
        <a:xfrm>
          <a:off x="0" y="0"/>
          <a:ext cx="0" cy="0"/>
          <a:chOff x="0" y="0"/>
          <a:chExt cx="0" cy="0"/>
        </a:xfrm>
      </p:grpSpPr>
      <p:grpSp>
        <p:nvGrpSpPr>
          <p:cNvPr id="348" name="Google Shape;348;p70"/>
          <p:cNvGrpSpPr/>
          <p:nvPr/>
        </p:nvGrpSpPr>
        <p:grpSpPr>
          <a:xfrm>
            <a:off x="-25" y="-50"/>
            <a:ext cx="9144025" cy="5143550"/>
            <a:chOff x="-25" y="-50"/>
            <a:chExt cx="9144025" cy="5143550"/>
          </a:xfrm>
        </p:grpSpPr>
        <p:sp>
          <p:nvSpPr>
            <p:cNvPr id="349" name="Google Shape;349;p70"/>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0" name="Google Shape;350;p70"/>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351" name="Google Shape;351;p70"/>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70"/>
          <p:cNvSpPr/>
          <p:nvPr/>
        </p:nvSpPr>
        <p:spPr>
          <a:xfrm flipH="1" rot="10800000">
            <a:off x="7276400" y="42651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0"/>
          <p:cNvSpPr/>
          <p:nvPr/>
        </p:nvSpPr>
        <p:spPr>
          <a:xfrm flipH="1" rot="10800000">
            <a:off x="7530575" y="45981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0"/>
          <p:cNvSpPr/>
          <p:nvPr/>
        </p:nvSpPr>
        <p:spPr>
          <a:xfrm flipH="1" rot="10800000">
            <a:off x="8276400" y="44644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0"/>
          <p:cNvSpPr/>
          <p:nvPr/>
        </p:nvSpPr>
        <p:spPr>
          <a:xfrm flipH="1" rot="10800000">
            <a:off x="552675" y="40436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0"/>
          <p:cNvSpPr/>
          <p:nvPr/>
        </p:nvSpPr>
        <p:spPr>
          <a:xfrm flipH="1" rot="10800000">
            <a:off x="806850" y="43766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0"/>
          <p:cNvSpPr/>
          <p:nvPr/>
        </p:nvSpPr>
        <p:spPr>
          <a:xfrm flipH="1" rot="10800000">
            <a:off x="1552675" y="42429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0"/>
          <p:cNvSpPr/>
          <p:nvPr/>
        </p:nvSpPr>
        <p:spPr>
          <a:xfrm flipH="1" rot="10800000">
            <a:off x="6523300" y="8935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0"/>
          <p:cNvSpPr/>
          <p:nvPr/>
        </p:nvSpPr>
        <p:spPr>
          <a:xfrm flipH="1" rot="10800000">
            <a:off x="6777475" y="12265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70"/>
          <p:cNvSpPr/>
          <p:nvPr/>
        </p:nvSpPr>
        <p:spPr>
          <a:xfrm flipH="1" rot="10800000">
            <a:off x="7523300" y="10929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0"/>
          <p:cNvSpPr txBox="1"/>
          <p:nvPr>
            <p:ph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bg>
      <p:bgPr>
        <a:blipFill>
          <a:blip r:embed="rId2">
            <a:alphaModFix/>
          </a:blip>
          <a:stretch>
            <a:fillRect/>
          </a:stretch>
        </a:blipFill>
      </p:bgPr>
    </p:bg>
    <p:spTree>
      <p:nvGrpSpPr>
        <p:cNvPr id="362" name="Shape 362"/>
        <p:cNvGrpSpPr/>
        <p:nvPr/>
      </p:nvGrpSpPr>
      <p:grpSpPr>
        <a:xfrm>
          <a:off x="0" y="0"/>
          <a:ext cx="0" cy="0"/>
          <a:chOff x="0" y="0"/>
          <a:chExt cx="0" cy="0"/>
        </a:xfrm>
      </p:grpSpPr>
      <p:grpSp>
        <p:nvGrpSpPr>
          <p:cNvPr id="363" name="Google Shape;363;p71"/>
          <p:cNvGrpSpPr/>
          <p:nvPr/>
        </p:nvGrpSpPr>
        <p:grpSpPr>
          <a:xfrm>
            <a:off x="-25" y="-50"/>
            <a:ext cx="9144025" cy="5143550"/>
            <a:chOff x="-25" y="-50"/>
            <a:chExt cx="9144025" cy="5143550"/>
          </a:xfrm>
        </p:grpSpPr>
        <p:sp>
          <p:nvSpPr>
            <p:cNvPr id="364" name="Google Shape;364;p71"/>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5" name="Google Shape;365;p71"/>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366" name="Google Shape;366;p71"/>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 name="Google Shape;367;p71"/>
          <p:cNvSpPr/>
          <p:nvPr/>
        </p:nvSpPr>
        <p:spPr>
          <a:xfrm rot="10800000">
            <a:off x="1596800" y="41159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71"/>
          <p:cNvSpPr/>
          <p:nvPr/>
        </p:nvSpPr>
        <p:spPr>
          <a:xfrm rot="10800000">
            <a:off x="1541825" y="44489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1"/>
          <p:cNvSpPr/>
          <p:nvPr/>
        </p:nvSpPr>
        <p:spPr>
          <a:xfrm rot="10800000">
            <a:off x="843700" y="43152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71"/>
          <p:cNvSpPr/>
          <p:nvPr/>
        </p:nvSpPr>
        <p:spPr>
          <a:xfrm flipH="1" rot="10800000">
            <a:off x="7970175" y="10939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1"/>
          <p:cNvSpPr/>
          <p:nvPr/>
        </p:nvSpPr>
        <p:spPr>
          <a:xfrm flipH="1" rot="10800000">
            <a:off x="7869825" y="14634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71"/>
          <p:cNvSpPr txBox="1"/>
          <p:nvPr>
            <p:ph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373" name="Shape 373"/>
        <p:cNvGrpSpPr/>
        <p:nvPr/>
      </p:nvGrpSpPr>
      <p:grpSpPr>
        <a:xfrm>
          <a:off x="0" y="0"/>
          <a:ext cx="0" cy="0"/>
          <a:chOff x="0" y="0"/>
          <a:chExt cx="0" cy="0"/>
        </a:xfrm>
      </p:grpSpPr>
      <p:sp>
        <p:nvSpPr>
          <p:cNvPr id="374" name="Google Shape;374;p72"/>
          <p:cNvSpPr/>
          <p:nvPr/>
        </p:nvSpPr>
        <p:spPr>
          <a:xfrm flipH="1">
            <a:off x="36142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2"/>
          <p:cNvSpPr/>
          <p:nvPr/>
        </p:nvSpPr>
        <p:spPr>
          <a:xfrm flipH="1">
            <a:off x="35592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2"/>
          <p:cNvSpPr/>
          <p:nvPr/>
        </p:nvSpPr>
        <p:spPr>
          <a:xfrm flipH="1">
            <a:off x="28611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2"/>
          <p:cNvSpPr/>
          <p:nvPr/>
        </p:nvSpPr>
        <p:spPr>
          <a:xfrm flipH="1" rot="10800000">
            <a:off x="997925" y="3370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2"/>
          <p:cNvSpPr/>
          <p:nvPr/>
        </p:nvSpPr>
        <p:spPr>
          <a:xfrm flipH="1" rot="10800000">
            <a:off x="1252100" y="3703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2"/>
          <p:cNvSpPr/>
          <p:nvPr/>
        </p:nvSpPr>
        <p:spPr>
          <a:xfrm flipH="1" rot="10800000">
            <a:off x="1997925" y="35698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2"/>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2"/>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2"/>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2"/>
          <p:cNvSpPr txBox="1"/>
          <p:nvPr>
            <p:ph type="title"/>
          </p:nvPr>
        </p:nvSpPr>
        <p:spPr>
          <a:xfrm>
            <a:off x="2922150" y="1976850"/>
            <a:ext cx="3299700" cy="102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2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84" name="Shape 384"/>
        <p:cNvGrpSpPr/>
        <p:nvPr/>
      </p:nvGrpSpPr>
      <p:grpSpPr>
        <a:xfrm>
          <a:off x="0" y="0"/>
          <a:ext cx="0" cy="0"/>
          <a:chOff x="0" y="0"/>
          <a:chExt cx="0" cy="0"/>
        </a:xfrm>
      </p:grpSpPr>
      <p:grpSp>
        <p:nvGrpSpPr>
          <p:cNvPr id="385" name="Google Shape;385;p73"/>
          <p:cNvGrpSpPr/>
          <p:nvPr/>
        </p:nvGrpSpPr>
        <p:grpSpPr>
          <a:xfrm>
            <a:off x="-25" y="-50"/>
            <a:ext cx="9144025" cy="5143550"/>
            <a:chOff x="-25" y="-50"/>
            <a:chExt cx="9144025" cy="5143550"/>
          </a:xfrm>
        </p:grpSpPr>
        <p:sp>
          <p:nvSpPr>
            <p:cNvPr id="386" name="Google Shape;386;p73"/>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7" name="Google Shape;387;p73"/>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388" name="Google Shape;388;p73"/>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 name="Google Shape;389;p73"/>
          <p:cNvSpPr/>
          <p:nvPr/>
        </p:nvSpPr>
        <p:spPr>
          <a:xfrm flipH="1">
            <a:off x="2510100" y="11140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3"/>
          <p:cNvSpPr/>
          <p:nvPr/>
        </p:nvSpPr>
        <p:spPr>
          <a:xfrm flipH="1">
            <a:off x="2455125" y="7810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3"/>
          <p:cNvSpPr/>
          <p:nvPr/>
        </p:nvSpPr>
        <p:spPr>
          <a:xfrm flipH="1">
            <a:off x="1757000" y="9146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3"/>
          <p:cNvSpPr/>
          <p:nvPr/>
        </p:nvSpPr>
        <p:spPr>
          <a:xfrm flipH="1" rot="10800000">
            <a:off x="997925" y="17703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3"/>
          <p:cNvSpPr/>
          <p:nvPr/>
        </p:nvSpPr>
        <p:spPr>
          <a:xfrm flipH="1" rot="10800000">
            <a:off x="1252100" y="21033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3"/>
          <p:cNvSpPr/>
          <p:nvPr/>
        </p:nvSpPr>
        <p:spPr>
          <a:xfrm flipH="1" rot="10800000">
            <a:off x="1997925" y="19696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3"/>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3"/>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3"/>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3"/>
          <p:cNvSpPr txBox="1"/>
          <p:nvPr>
            <p:ph hasCustomPrompt="1" type="title"/>
          </p:nvPr>
        </p:nvSpPr>
        <p:spPr>
          <a:xfrm>
            <a:off x="1284000" y="1580475"/>
            <a:ext cx="6576000" cy="1511100"/>
          </a:xfrm>
          <a:prstGeom prst="rect">
            <a:avLst/>
          </a:prstGeom>
          <a:noFill/>
          <a:ln>
            <a:noFill/>
          </a:ln>
          <a:effectLst>
            <a:outerShdw blurRad="314325" rotWithShape="0" algn="bl" dir="3900000" dist="28575">
              <a:schemeClr val="lt2">
                <a:alpha val="40000"/>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99" name="Google Shape;399;p73"/>
          <p:cNvSpPr txBox="1"/>
          <p:nvPr>
            <p:ph idx="1" type="subTitle"/>
          </p:nvPr>
        </p:nvSpPr>
        <p:spPr>
          <a:xfrm>
            <a:off x="3366150" y="2876550"/>
            <a:ext cx="24117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blipFill>
          <a:blip r:embed="rId2">
            <a:alphaModFix/>
          </a:blip>
          <a:stretch>
            <a:fillRect/>
          </a:stretch>
        </a:blipFill>
      </p:bgPr>
    </p:bg>
    <p:spTree>
      <p:nvGrpSpPr>
        <p:cNvPr id="400" name="Shape 400"/>
        <p:cNvGrpSpPr/>
        <p:nvPr/>
      </p:nvGrpSpPr>
      <p:grpSpPr>
        <a:xfrm>
          <a:off x="0" y="0"/>
          <a:ext cx="0" cy="0"/>
          <a:chOff x="0" y="0"/>
          <a:chExt cx="0" cy="0"/>
        </a:xfrm>
      </p:grpSpPr>
      <p:grpSp>
        <p:nvGrpSpPr>
          <p:cNvPr id="401" name="Google Shape;401;p74"/>
          <p:cNvGrpSpPr/>
          <p:nvPr/>
        </p:nvGrpSpPr>
        <p:grpSpPr>
          <a:xfrm>
            <a:off x="-25" y="-50"/>
            <a:ext cx="9144025" cy="5143550"/>
            <a:chOff x="-25" y="-50"/>
            <a:chExt cx="9144025" cy="5143550"/>
          </a:xfrm>
        </p:grpSpPr>
        <p:sp>
          <p:nvSpPr>
            <p:cNvPr id="402" name="Google Shape;402;p74"/>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3" name="Google Shape;403;p74"/>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404" name="Google Shape;404;p74"/>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74"/>
          <p:cNvSpPr txBox="1"/>
          <p:nvPr>
            <p:ph type="title"/>
          </p:nvPr>
        </p:nvSpPr>
        <p:spPr>
          <a:xfrm>
            <a:off x="1284000" y="539988"/>
            <a:ext cx="6576000" cy="8283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5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06" name="Google Shape;406;p74"/>
          <p:cNvSpPr txBox="1"/>
          <p:nvPr>
            <p:ph idx="1" type="subTitle"/>
          </p:nvPr>
        </p:nvSpPr>
        <p:spPr>
          <a:xfrm>
            <a:off x="1284000" y="1214438"/>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7" name="Google Shape;407;p74"/>
          <p:cNvSpPr txBox="1"/>
          <p:nvPr>
            <p:ph idx="2" type="title"/>
          </p:nvPr>
        </p:nvSpPr>
        <p:spPr>
          <a:xfrm>
            <a:off x="1284000" y="1996125"/>
            <a:ext cx="6576000" cy="8283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5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08" name="Google Shape;408;p74"/>
          <p:cNvSpPr txBox="1"/>
          <p:nvPr>
            <p:ph idx="3" type="subTitle"/>
          </p:nvPr>
        </p:nvSpPr>
        <p:spPr>
          <a:xfrm>
            <a:off x="1284000" y="2670575"/>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9" name="Google Shape;409;p74"/>
          <p:cNvSpPr txBox="1"/>
          <p:nvPr>
            <p:ph idx="4" type="title"/>
          </p:nvPr>
        </p:nvSpPr>
        <p:spPr>
          <a:xfrm>
            <a:off x="1284000" y="3452275"/>
            <a:ext cx="6576000" cy="8283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5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10" name="Google Shape;410;p74"/>
          <p:cNvSpPr txBox="1"/>
          <p:nvPr>
            <p:ph idx="5" type="subTitle"/>
          </p:nvPr>
        </p:nvSpPr>
        <p:spPr>
          <a:xfrm>
            <a:off x="1284000" y="4126725"/>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1" name="Google Shape;411;p74"/>
          <p:cNvSpPr/>
          <p:nvPr/>
        </p:nvSpPr>
        <p:spPr>
          <a:xfrm flipH="1">
            <a:off x="7906225" y="20538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4"/>
          <p:cNvSpPr/>
          <p:nvPr/>
        </p:nvSpPr>
        <p:spPr>
          <a:xfrm flipH="1">
            <a:off x="7851250" y="17208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4"/>
          <p:cNvSpPr/>
          <p:nvPr/>
        </p:nvSpPr>
        <p:spPr>
          <a:xfrm flipH="1">
            <a:off x="7153125" y="18544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4"/>
          <p:cNvSpPr/>
          <p:nvPr/>
        </p:nvSpPr>
        <p:spPr>
          <a:xfrm>
            <a:off x="857375" y="35620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4"/>
          <p:cNvSpPr/>
          <p:nvPr/>
        </p:nvSpPr>
        <p:spPr>
          <a:xfrm>
            <a:off x="1111550" y="32290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4"/>
          <p:cNvSpPr/>
          <p:nvPr/>
        </p:nvSpPr>
        <p:spPr>
          <a:xfrm>
            <a:off x="1857375" y="33626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4"/>
          <p:cNvSpPr/>
          <p:nvPr/>
        </p:nvSpPr>
        <p:spPr>
          <a:xfrm rot="10800000">
            <a:off x="1696525" y="15894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4"/>
          <p:cNvSpPr/>
          <p:nvPr/>
        </p:nvSpPr>
        <p:spPr>
          <a:xfrm rot="10800000">
            <a:off x="1641550" y="19224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4"/>
          <p:cNvSpPr/>
          <p:nvPr/>
        </p:nvSpPr>
        <p:spPr>
          <a:xfrm rot="10800000">
            <a:off x="943425" y="17888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4"/>
          <p:cNvSpPr/>
          <p:nvPr/>
        </p:nvSpPr>
        <p:spPr>
          <a:xfrm flipH="1" rot="10800000">
            <a:off x="6712400" y="32290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4"/>
          <p:cNvSpPr/>
          <p:nvPr/>
        </p:nvSpPr>
        <p:spPr>
          <a:xfrm flipH="1" rot="10800000">
            <a:off x="6966575" y="35620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4"/>
          <p:cNvSpPr/>
          <p:nvPr/>
        </p:nvSpPr>
        <p:spPr>
          <a:xfrm flipH="1" rot="10800000">
            <a:off x="7712400" y="34284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bg>
      <p:bgPr>
        <a:blipFill>
          <a:blip r:embed="rId2">
            <a:alphaModFix/>
          </a:blip>
          <a:stretch>
            <a:fillRect/>
          </a:stretch>
        </a:blipFill>
      </p:bgPr>
    </p:bg>
    <p:spTree>
      <p:nvGrpSpPr>
        <p:cNvPr id="423" name="Shape 423"/>
        <p:cNvGrpSpPr/>
        <p:nvPr/>
      </p:nvGrpSpPr>
      <p:grpSpPr>
        <a:xfrm>
          <a:off x="0" y="0"/>
          <a:ext cx="0" cy="0"/>
          <a:chOff x="0" y="0"/>
          <a:chExt cx="0" cy="0"/>
        </a:xfrm>
      </p:grpSpPr>
      <p:sp>
        <p:nvSpPr>
          <p:cNvPr id="424" name="Google Shape;424;p75"/>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5" name="Google Shape;425;p75"/>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426" name="Google Shape;426;p75"/>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5"/>
          <p:cNvSpPr/>
          <p:nvPr/>
        </p:nvSpPr>
        <p:spPr>
          <a:xfrm flipH="1">
            <a:off x="7760350" y="11962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5"/>
          <p:cNvSpPr/>
          <p:nvPr/>
        </p:nvSpPr>
        <p:spPr>
          <a:xfrm flipH="1">
            <a:off x="7705375" y="8632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5"/>
          <p:cNvSpPr/>
          <p:nvPr/>
        </p:nvSpPr>
        <p:spPr>
          <a:xfrm flipH="1">
            <a:off x="7007250" y="99685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5"/>
          <p:cNvSpPr/>
          <p:nvPr/>
        </p:nvSpPr>
        <p:spPr>
          <a:xfrm flipH="1" rot="10800000">
            <a:off x="896000" y="3906225"/>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5"/>
          <p:cNvSpPr/>
          <p:nvPr/>
        </p:nvSpPr>
        <p:spPr>
          <a:xfrm flipH="1" rot="10800000">
            <a:off x="1150175" y="4239225"/>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5"/>
          <p:cNvSpPr/>
          <p:nvPr/>
        </p:nvSpPr>
        <p:spPr>
          <a:xfrm flipH="1" rot="10800000">
            <a:off x="1896000" y="4105600"/>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5"/>
          <p:cNvSpPr/>
          <p:nvPr/>
        </p:nvSpPr>
        <p:spPr>
          <a:xfrm flipH="1" rot="10800000">
            <a:off x="4922350" y="11290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5"/>
          <p:cNvSpPr/>
          <p:nvPr/>
        </p:nvSpPr>
        <p:spPr>
          <a:xfrm flipH="1" rot="10800000">
            <a:off x="5176525" y="14620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5"/>
          <p:cNvSpPr/>
          <p:nvPr/>
        </p:nvSpPr>
        <p:spPr>
          <a:xfrm flipH="1" rot="10800000">
            <a:off x="5922350" y="13284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5"/>
          <p:cNvSpPr txBox="1"/>
          <p:nvPr>
            <p:ph type="title"/>
          </p:nvPr>
        </p:nvSpPr>
        <p:spPr>
          <a:xfrm>
            <a:off x="2938150" y="2887425"/>
            <a:ext cx="55395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7" name="Google Shape;437;p75"/>
          <p:cNvSpPr txBox="1"/>
          <p:nvPr>
            <p:ph idx="2" type="title"/>
          </p:nvPr>
        </p:nvSpPr>
        <p:spPr>
          <a:xfrm>
            <a:off x="4575100" y="2121825"/>
            <a:ext cx="22656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38" name="Google Shape;438;p75"/>
          <p:cNvSpPr txBox="1"/>
          <p:nvPr>
            <p:ph idx="1" type="subTitle"/>
          </p:nvPr>
        </p:nvSpPr>
        <p:spPr>
          <a:xfrm>
            <a:off x="3826600" y="3707800"/>
            <a:ext cx="37626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bg>
      <p:bgPr>
        <a:blipFill>
          <a:blip r:embed="rId2">
            <a:alphaModFix/>
          </a:blip>
          <a:stretch>
            <a:fillRect/>
          </a:stretch>
        </a:blipFill>
      </p:bgPr>
    </p:bg>
    <p:spTree>
      <p:nvGrpSpPr>
        <p:cNvPr id="439" name="Shape 439"/>
        <p:cNvGrpSpPr/>
        <p:nvPr/>
      </p:nvGrpSpPr>
      <p:grpSpPr>
        <a:xfrm>
          <a:off x="0" y="0"/>
          <a:ext cx="0" cy="0"/>
          <a:chOff x="0" y="0"/>
          <a:chExt cx="0" cy="0"/>
        </a:xfrm>
      </p:grpSpPr>
      <p:sp>
        <p:nvSpPr>
          <p:cNvPr id="440" name="Google Shape;440;p76"/>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1" name="Google Shape;441;p76"/>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442" name="Google Shape;442;p76"/>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6"/>
          <p:cNvSpPr txBox="1"/>
          <p:nvPr>
            <p:ph type="title"/>
          </p:nvPr>
        </p:nvSpPr>
        <p:spPr>
          <a:xfrm>
            <a:off x="2230275" y="2047650"/>
            <a:ext cx="24000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44" name="Google Shape;444;p76"/>
          <p:cNvSpPr txBox="1"/>
          <p:nvPr>
            <p:ph idx="1" type="subTitle"/>
          </p:nvPr>
        </p:nvSpPr>
        <p:spPr>
          <a:xfrm>
            <a:off x="2230275" y="2492875"/>
            <a:ext cx="1840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76"/>
          <p:cNvSpPr txBox="1"/>
          <p:nvPr>
            <p:ph idx="2" type="title"/>
          </p:nvPr>
        </p:nvSpPr>
        <p:spPr>
          <a:xfrm>
            <a:off x="4131853" y="2047650"/>
            <a:ext cx="24000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46" name="Google Shape;446;p76"/>
          <p:cNvSpPr txBox="1"/>
          <p:nvPr>
            <p:ph idx="3" type="subTitle"/>
          </p:nvPr>
        </p:nvSpPr>
        <p:spPr>
          <a:xfrm>
            <a:off x="4691649" y="2492875"/>
            <a:ext cx="18402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7" name="Google Shape;447;p76"/>
          <p:cNvSpPr txBox="1"/>
          <p:nvPr>
            <p:ph idx="4" type="title"/>
          </p:nvPr>
        </p:nvSpPr>
        <p:spPr>
          <a:xfrm>
            <a:off x="2230275" y="3169150"/>
            <a:ext cx="24000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48" name="Google Shape;448;p76"/>
          <p:cNvSpPr txBox="1"/>
          <p:nvPr>
            <p:ph idx="5" type="subTitle"/>
          </p:nvPr>
        </p:nvSpPr>
        <p:spPr>
          <a:xfrm>
            <a:off x="2230275" y="3614375"/>
            <a:ext cx="1840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9" name="Google Shape;449;p76"/>
          <p:cNvSpPr txBox="1"/>
          <p:nvPr>
            <p:ph idx="6" type="title"/>
          </p:nvPr>
        </p:nvSpPr>
        <p:spPr>
          <a:xfrm>
            <a:off x="4131853" y="3169150"/>
            <a:ext cx="24000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0" name="Google Shape;450;p76"/>
          <p:cNvSpPr txBox="1"/>
          <p:nvPr>
            <p:ph idx="7" type="subTitle"/>
          </p:nvPr>
        </p:nvSpPr>
        <p:spPr>
          <a:xfrm>
            <a:off x="4691649" y="3614375"/>
            <a:ext cx="18402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1" name="Google Shape;451;p76"/>
          <p:cNvSpPr txBox="1"/>
          <p:nvPr>
            <p:ph idx="8"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2" name="Google Shape;452;p76"/>
          <p:cNvSpPr/>
          <p:nvPr/>
        </p:nvSpPr>
        <p:spPr>
          <a:xfrm flipH="1">
            <a:off x="7957625" y="15689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6"/>
          <p:cNvSpPr/>
          <p:nvPr/>
        </p:nvSpPr>
        <p:spPr>
          <a:xfrm flipH="1">
            <a:off x="7902650" y="12359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6"/>
          <p:cNvSpPr/>
          <p:nvPr/>
        </p:nvSpPr>
        <p:spPr>
          <a:xfrm flipH="1">
            <a:off x="7204525" y="13695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blipFill>
          <a:blip r:embed="rId2">
            <a:alphaModFix/>
          </a:blip>
          <a:stretch>
            <a:fillRect/>
          </a:stretch>
        </a:blipFill>
      </p:bgPr>
    </p:bg>
    <p:spTree>
      <p:nvGrpSpPr>
        <p:cNvPr id="455" name="Shape 455"/>
        <p:cNvGrpSpPr/>
        <p:nvPr/>
      </p:nvGrpSpPr>
      <p:grpSpPr>
        <a:xfrm>
          <a:off x="0" y="0"/>
          <a:ext cx="0" cy="0"/>
          <a:chOff x="0" y="0"/>
          <a:chExt cx="0" cy="0"/>
        </a:xfrm>
      </p:grpSpPr>
      <p:grpSp>
        <p:nvGrpSpPr>
          <p:cNvPr id="456" name="Google Shape;456;p77"/>
          <p:cNvGrpSpPr/>
          <p:nvPr/>
        </p:nvGrpSpPr>
        <p:grpSpPr>
          <a:xfrm>
            <a:off x="-25" y="-50"/>
            <a:ext cx="9144025" cy="5143550"/>
            <a:chOff x="-25" y="-50"/>
            <a:chExt cx="9144025" cy="5143550"/>
          </a:xfrm>
        </p:grpSpPr>
        <p:sp>
          <p:nvSpPr>
            <p:cNvPr id="457" name="Google Shape;457;p77"/>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8" name="Google Shape;458;p77"/>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459" name="Google Shape;459;p77"/>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0" name="Google Shape;460;p77"/>
          <p:cNvSpPr/>
          <p:nvPr/>
        </p:nvSpPr>
        <p:spPr>
          <a:xfrm flipH="1">
            <a:off x="8131600" y="920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7"/>
          <p:cNvSpPr/>
          <p:nvPr/>
        </p:nvSpPr>
        <p:spPr>
          <a:xfrm flipH="1">
            <a:off x="8076625" y="587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7"/>
          <p:cNvSpPr/>
          <p:nvPr/>
        </p:nvSpPr>
        <p:spPr>
          <a:xfrm flipH="1">
            <a:off x="7378500" y="721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7"/>
          <p:cNvSpPr/>
          <p:nvPr/>
        </p:nvSpPr>
        <p:spPr>
          <a:xfrm flipH="1" rot="10800000">
            <a:off x="522400" y="39994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7"/>
          <p:cNvSpPr/>
          <p:nvPr/>
        </p:nvSpPr>
        <p:spPr>
          <a:xfrm flipH="1" rot="10800000">
            <a:off x="776575" y="43324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7"/>
          <p:cNvSpPr/>
          <p:nvPr/>
        </p:nvSpPr>
        <p:spPr>
          <a:xfrm flipH="1" rot="10800000">
            <a:off x="1522400" y="41987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7"/>
          <p:cNvSpPr/>
          <p:nvPr/>
        </p:nvSpPr>
        <p:spPr>
          <a:xfrm rot="10800000">
            <a:off x="8034400" y="421697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7"/>
          <p:cNvSpPr/>
          <p:nvPr/>
        </p:nvSpPr>
        <p:spPr>
          <a:xfrm rot="10800000">
            <a:off x="7979425" y="454997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7"/>
          <p:cNvSpPr/>
          <p:nvPr/>
        </p:nvSpPr>
        <p:spPr>
          <a:xfrm rot="10800000">
            <a:off x="7281300" y="441635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7"/>
          <p:cNvSpPr txBox="1"/>
          <p:nvPr>
            <p:ph type="title"/>
          </p:nvPr>
        </p:nvSpPr>
        <p:spPr>
          <a:xfrm>
            <a:off x="847888" y="2905038"/>
            <a:ext cx="23364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70" name="Google Shape;470;p77"/>
          <p:cNvSpPr txBox="1"/>
          <p:nvPr>
            <p:ph idx="1" type="subTitle"/>
          </p:nvPr>
        </p:nvSpPr>
        <p:spPr>
          <a:xfrm>
            <a:off x="847888" y="3347413"/>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1" name="Google Shape;471;p77"/>
          <p:cNvSpPr txBox="1"/>
          <p:nvPr>
            <p:ph idx="2" type="title"/>
          </p:nvPr>
        </p:nvSpPr>
        <p:spPr>
          <a:xfrm>
            <a:off x="3403800" y="2905038"/>
            <a:ext cx="23364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72" name="Google Shape;472;p77"/>
          <p:cNvSpPr txBox="1"/>
          <p:nvPr>
            <p:ph idx="3" type="subTitle"/>
          </p:nvPr>
        </p:nvSpPr>
        <p:spPr>
          <a:xfrm>
            <a:off x="3403800" y="3347413"/>
            <a:ext cx="2336400" cy="484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3" name="Google Shape;473;p77"/>
          <p:cNvSpPr txBox="1"/>
          <p:nvPr>
            <p:ph idx="4" type="title"/>
          </p:nvPr>
        </p:nvSpPr>
        <p:spPr>
          <a:xfrm>
            <a:off x="5959700" y="2905038"/>
            <a:ext cx="23364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74" name="Google Shape;474;p77"/>
          <p:cNvSpPr txBox="1"/>
          <p:nvPr>
            <p:ph idx="5" type="subTitle"/>
          </p:nvPr>
        </p:nvSpPr>
        <p:spPr>
          <a:xfrm>
            <a:off x="5959700" y="3347413"/>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5" name="Google Shape;475;p77"/>
          <p:cNvSpPr txBox="1"/>
          <p:nvPr>
            <p:ph idx="6"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1"/>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42" name="Google Shape;42;p51"/>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1"/>
          <p:cNvSpPr/>
          <p:nvPr/>
        </p:nvSpPr>
        <p:spPr>
          <a:xfrm flipH="1">
            <a:off x="79576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1"/>
          <p:cNvSpPr/>
          <p:nvPr/>
        </p:nvSpPr>
        <p:spPr>
          <a:xfrm flipH="1">
            <a:off x="79026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1"/>
          <p:cNvSpPr/>
          <p:nvPr/>
        </p:nvSpPr>
        <p:spPr>
          <a:xfrm flipH="1">
            <a:off x="72045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1"/>
          <p:cNvSpPr txBox="1"/>
          <p:nvPr>
            <p:ph type="title"/>
          </p:nvPr>
        </p:nvSpPr>
        <p:spPr>
          <a:xfrm>
            <a:off x="720000" y="1971375"/>
            <a:ext cx="24936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000">
                <a:latin typeface="Poppins Medium"/>
                <a:ea typeface="Poppins Medium"/>
                <a:cs typeface="Poppins Medium"/>
                <a:sym typeface="Poppins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51"/>
          <p:cNvSpPr txBox="1"/>
          <p:nvPr>
            <p:ph idx="2" type="title"/>
          </p:nvPr>
        </p:nvSpPr>
        <p:spPr>
          <a:xfrm>
            <a:off x="762850" y="1454400"/>
            <a:ext cx="1275300" cy="5934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1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51"/>
          <p:cNvSpPr txBox="1"/>
          <p:nvPr>
            <p:ph idx="1" type="subTitle"/>
          </p:nvPr>
        </p:nvSpPr>
        <p:spPr>
          <a:xfrm>
            <a:off x="720000" y="24171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1"/>
          <p:cNvSpPr txBox="1"/>
          <p:nvPr>
            <p:ph idx="3" type="title"/>
          </p:nvPr>
        </p:nvSpPr>
        <p:spPr>
          <a:xfrm>
            <a:off x="3403801" y="1971375"/>
            <a:ext cx="24936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000">
                <a:latin typeface="Poppins Medium"/>
                <a:ea typeface="Poppins Medium"/>
                <a:cs typeface="Poppins Medium"/>
                <a:sym typeface="Poppins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51"/>
          <p:cNvSpPr txBox="1"/>
          <p:nvPr>
            <p:ph idx="4" type="title"/>
          </p:nvPr>
        </p:nvSpPr>
        <p:spPr>
          <a:xfrm>
            <a:off x="3425225" y="1454400"/>
            <a:ext cx="1275300" cy="5934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1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51"/>
          <p:cNvSpPr txBox="1"/>
          <p:nvPr>
            <p:ph idx="5" type="subTitle"/>
          </p:nvPr>
        </p:nvSpPr>
        <p:spPr>
          <a:xfrm>
            <a:off x="3403800" y="24171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1"/>
          <p:cNvSpPr txBox="1"/>
          <p:nvPr>
            <p:ph idx="6" type="title"/>
          </p:nvPr>
        </p:nvSpPr>
        <p:spPr>
          <a:xfrm>
            <a:off x="6087600" y="1971375"/>
            <a:ext cx="24936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000">
                <a:latin typeface="Poppins Medium"/>
                <a:ea typeface="Poppins Medium"/>
                <a:cs typeface="Poppins Medium"/>
                <a:sym typeface="Poppins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1"/>
          <p:cNvSpPr txBox="1"/>
          <p:nvPr>
            <p:ph idx="7" type="title"/>
          </p:nvPr>
        </p:nvSpPr>
        <p:spPr>
          <a:xfrm>
            <a:off x="6087600" y="1454400"/>
            <a:ext cx="1275300" cy="5934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1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51"/>
          <p:cNvSpPr txBox="1"/>
          <p:nvPr>
            <p:ph idx="8" type="subTitle"/>
          </p:nvPr>
        </p:nvSpPr>
        <p:spPr>
          <a:xfrm>
            <a:off x="6087600" y="24171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1"/>
          <p:cNvSpPr txBox="1"/>
          <p:nvPr>
            <p:ph idx="9" type="title"/>
          </p:nvPr>
        </p:nvSpPr>
        <p:spPr>
          <a:xfrm>
            <a:off x="720000" y="3608375"/>
            <a:ext cx="24936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000">
                <a:latin typeface="Poppins Medium"/>
                <a:ea typeface="Poppins Medium"/>
                <a:cs typeface="Poppins Medium"/>
                <a:sym typeface="Poppins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51"/>
          <p:cNvSpPr txBox="1"/>
          <p:nvPr>
            <p:ph idx="13" type="title"/>
          </p:nvPr>
        </p:nvSpPr>
        <p:spPr>
          <a:xfrm>
            <a:off x="720000" y="3063275"/>
            <a:ext cx="1275300" cy="5934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1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51"/>
          <p:cNvSpPr txBox="1"/>
          <p:nvPr>
            <p:ph idx="14" type="subTitle"/>
          </p:nvPr>
        </p:nvSpPr>
        <p:spPr>
          <a:xfrm>
            <a:off x="720000" y="40541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1"/>
          <p:cNvSpPr txBox="1"/>
          <p:nvPr>
            <p:ph idx="15" type="title"/>
          </p:nvPr>
        </p:nvSpPr>
        <p:spPr>
          <a:xfrm>
            <a:off x="3403801" y="3608375"/>
            <a:ext cx="24936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000">
                <a:latin typeface="Poppins Medium"/>
                <a:ea typeface="Poppins Medium"/>
                <a:cs typeface="Poppins Medium"/>
                <a:sym typeface="Poppins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9" name="Google Shape;59;p51"/>
          <p:cNvSpPr txBox="1"/>
          <p:nvPr>
            <p:ph idx="16" type="title"/>
          </p:nvPr>
        </p:nvSpPr>
        <p:spPr>
          <a:xfrm>
            <a:off x="3425225" y="3063275"/>
            <a:ext cx="1275300" cy="5934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1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0" name="Google Shape;60;p51"/>
          <p:cNvSpPr txBox="1"/>
          <p:nvPr>
            <p:ph idx="17" type="subTitle"/>
          </p:nvPr>
        </p:nvSpPr>
        <p:spPr>
          <a:xfrm>
            <a:off x="3403800" y="40541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1"/>
          <p:cNvSpPr txBox="1"/>
          <p:nvPr>
            <p:ph idx="18" type="title"/>
          </p:nvPr>
        </p:nvSpPr>
        <p:spPr>
          <a:xfrm>
            <a:off x="6087600" y="3608375"/>
            <a:ext cx="24936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000">
                <a:latin typeface="Poppins Medium"/>
                <a:ea typeface="Poppins Medium"/>
                <a:cs typeface="Poppins Medium"/>
                <a:sym typeface="Poppins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 name="Google Shape;62;p51"/>
          <p:cNvSpPr txBox="1"/>
          <p:nvPr>
            <p:ph idx="19" type="title"/>
          </p:nvPr>
        </p:nvSpPr>
        <p:spPr>
          <a:xfrm>
            <a:off x="6087600" y="3063275"/>
            <a:ext cx="1275300" cy="5934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1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3" name="Google Shape;63;p51"/>
          <p:cNvSpPr txBox="1"/>
          <p:nvPr>
            <p:ph idx="20" type="subTitle"/>
          </p:nvPr>
        </p:nvSpPr>
        <p:spPr>
          <a:xfrm>
            <a:off x="6087600" y="40541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1"/>
          <p:cNvSpPr txBox="1"/>
          <p:nvPr>
            <p:ph idx="21" type="title"/>
          </p:nvPr>
        </p:nvSpPr>
        <p:spPr>
          <a:xfrm>
            <a:off x="720000" y="5974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blipFill>
          <a:blip r:embed="rId2">
            <a:alphaModFix/>
          </a:blip>
          <a:stretch>
            <a:fillRect/>
          </a:stretch>
        </a:blipFill>
      </p:bgPr>
    </p:bg>
    <p:spTree>
      <p:nvGrpSpPr>
        <p:cNvPr id="476" name="Shape 476"/>
        <p:cNvGrpSpPr/>
        <p:nvPr/>
      </p:nvGrpSpPr>
      <p:grpSpPr>
        <a:xfrm>
          <a:off x="0" y="0"/>
          <a:ext cx="0" cy="0"/>
          <a:chOff x="0" y="0"/>
          <a:chExt cx="0" cy="0"/>
        </a:xfrm>
      </p:grpSpPr>
      <p:grpSp>
        <p:nvGrpSpPr>
          <p:cNvPr id="477" name="Google Shape;477;p78"/>
          <p:cNvGrpSpPr/>
          <p:nvPr/>
        </p:nvGrpSpPr>
        <p:grpSpPr>
          <a:xfrm>
            <a:off x="-25" y="-50"/>
            <a:ext cx="9144025" cy="5143550"/>
            <a:chOff x="-25" y="-50"/>
            <a:chExt cx="9144025" cy="5143550"/>
          </a:xfrm>
        </p:grpSpPr>
        <p:sp>
          <p:nvSpPr>
            <p:cNvPr id="478" name="Google Shape;478;p78"/>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9" name="Google Shape;479;p78"/>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480" name="Google Shape;480;p78"/>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1" name="Google Shape;481;p78"/>
          <p:cNvSpPr/>
          <p:nvPr/>
        </p:nvSpPr>
        <p:spPr>
          <a:xfrm flipH="1">
            <a:off x="1709225" y="18089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8"/>
          <p:cNvSpPr/>
          <p:nvPr/>
        </p:nvSpPr>
        <p:spPr>
          <a:xfrm flipH="1">
            <a:off x="1654250" y="14759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8"/>
          <p:cNvSpPr/>
          <p:nvPr/>
        </p:nvSpPr>
        <p:spPr>
          <a:xfrm flipH="1">
            <a:off x="956125" y="16095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8"/>
          <p:cNvSpPr/>
          <p:nvPr/>
        </p:nvSpPr>
        <p:spPr>
          <a:xfrm flipH="1" rot="10800000">
            <a:off x="997925" y="3370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8"/>
          <p:cNvSpPr/>
          <p:nvPr/>
        </p:nvSpPr>
        <p:spPr>
          <a:xfrm flipH="1" rot="10800000">
            <a:off x="1252100" y="3703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8"/>
          <p:cNvSpPr/>
          <p:nvPr/>
        </p:nvSpPr>
        <p:spPr>
          <a:xfrm flipH="1" rot="10800000">
            <a:off x="1997925" y="35698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8"/>
          <p:cNvSpPr/>
          <p:nvPr/>
        </p:nvSpPr>
        <p:spPr>
          <a:xfrm rot="10800000">
            <a:off x="7757850" y="3037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8"/>
          <p:cNvSpPr/>
          <p:nvPr/>
        </p:nvSpPr>
        <p:spPr>
          <a:xfrm rot="10800000">
            <a:off x="7702875" y="337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8"/>
          <p:cNvSpPr/>
          <p:nvPr/>
        </p:nvSpPr>
        <p:spPr>
          <a:xfrm rot="10800000">
            <a:off x="7004750" y="32368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8"/>
          <p:cNvSpPr txBox="1"/>
          <p:nvPr>
            <p:ph type="ctrTitle"/>
          </p:nvPr>
        </p:nvSpPr>
        <p:spPr>
          <a:xfrm>
            <a:off x="2429950" y="593625"/>
            <a:ext cx="4284000" cy="997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1" name="Google Shape;491;p78"/>
          <p:cNvSpPr txBox="1"/>
          <p:nvPr>
            <p:ph idx="1" type="subTitle"/>
          </p:nvPr>
        </p:nvSpPr>
        <p:spPr>
          <a:xfrm>
            <a:off x="2425075" y="1475950"/>
            <a:ext cx="4293900" cy="128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92" name="Google Shape;492;p78"/>
          <p:cNvSpPr txBox="1"/>
          <p:nvPr/>
        </p:nvSpPr>
        <p:spPr>
          <a:xfrm>
            <a:off x="2533563" y="3450450"/>
            <a:ext cx="4060500" cy="84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CREDITS: This presentation template was created by </a:t>
            </a:r>
            <a:r>
              <a:rPr b="1" i="0" lang="en" sz="1400" u="none" cap="none" strike="noStrike">
                <a:solidFill>
                  <a:srgbClr val="FFFFFF"/>
                </a:solidFill>
                <a:uFill>
                  <a:noFill/>
                </a:uFill>
                <a:latin typeface="Roboto"/>
                <a:ea typeface="Roboto"/>
                <a:cs typeface="Roboto"/>
                <a:sym typeface="Roboto"/>
                <a:hlinkClick r:id="rId4">
                  <a:extLst>
                    <a:ext uri="{A12FA001-AC4F-418D-AE19-62706E023703}">
                      <ahyp:hlinkClr val="tx"/>
                    </a:ext>
                  </a:extLst>
                </a:hlinkClick>
              </a:rPr>
              <a:t>Slidesgo</a:t>
            </a:r>
            <a:r>
              <a:rPr b="0" i="0" lang="en" sz="1400" u="none" cap="none" strike="noStrike">
                <a:solidFill>
                  <a:srgbClr val="FFFFFF"/>
                </a:solidFill>
                <a:latin typeface="Roboto"/>
                <a:ea typeface="Roboto"/>
                <a:cs typeface="Roboto"/>
                <a:sym typeface="Roboto"/>
              </a:rPr>
              <a:t>, including icons by </a:t>
            </a:r>
            <a:r>
              <a:rPr b="1" i="0" lang="en" sz="1400" u="none" cap="none" strike="noStrike">
                <a:solidFill>
                  <a:srgbClr val="FFFFFF"/>
                </a:solidFill>
                <a:uFill>
                  <a:noFill/>
                </a:uFill>
                <a:latin typeface="Roboto"/>
                <a:ea typeface="Roboto"/>
                <a:cs typeface="Roboto"/>
                <a:sym typeface="Roboto"/>
                <a:hlinkClick r:id="rId5">
                  <a:extLst>
                    <a:ext uri="{A12FA001-AC4F-418D-AE19-62706E023703}">
                      <ahyp:hlinkClr val="tx"/>
                    </a:ext>
                  </a:extLst>
                </a:hlinkClick>
              </a:rPr>
              <a:t>Flaticon</a:t>
            </a:r>
            <a:r>
              <a:rPr b="0" i="0" lang="en" sz="1400" u="none" cap="none" strike="noStrike">
                <a:solidFill>
                  <a:srgbClr val="FFFFFF"/>
                </a:solidFill>
                <a:latin typeface="Roboto"/>
                <a:ea typeface="Roboto"/>
                <a:cs typeface="Roboto"/>
                <a:sym typeface="Roboto"/>
              </a:rPr>
              <a:t>, and infographics &amp; images by </a:t>
            </a:r>
            <a:r>
              <a:rPr b="1" i="0" lang="en" sz="1400" u="none" cap="none" strike="noStrike">
                <a:solidFill>
                  <a:srgbClr val="FFFFFF"/>
                </a:solidFill>
                <a:uFill>
                  <a:noFill/>
                </a:uFill>
                <a:latin typeface="Roboto"/>
                <a:ea typeface="Roboto"/>
                <a:cs typeface="Roboto"/>
                <a:sym typeface="Roboto"/>
                <a:hlinkClick r:id="rId6">
                  <a:extLst>
                    <a:ext uri="{A12FA001-AC4F-418D-AE19-62706E023703}">
                      <ahyp:hlinkClr val="tx"/>
                    </a:ext>
                  </a:extLst>
                </a:hlinkClick>
              </a:rPr>
              <a:t>Freepik</a:t>
            </a:r>
            <a:r>
              <a:rPr b="0" i="0" lang="en" sz="1400" u="none" cap="none" strike="noStrike">
                <a:solidFill>
                  <a:srgbClr val="FFFFFF"/>
                </a:solidFill>
                <a:latin typeface="Roboto"/>
                <a:ea typeface="Roboto"/>
                <a:cs typeface="Roboto"/>
                <a:sym typeface="Roboto"/>
              </a:rPr>
              <a:t>. </a:t>
            </a:r>
            <a:endParaRPr b="0" i="0" sz="1400" u="none" cap="none" strike="noStrike">
              <a:solidFill>
                <a:srgbClr val="FFFFFF"/>
              </a:solidFill>
              <a:latin typeface="Roboto"/>
              <a:ea typeface="Roboto"/>
              <a:cs typeface="Roboto"/>
              <a:sym typeface="Roboto"/>
            </a:endParaRPr>
          </a:p>
        </p:txBody>
      </p:sp>
      <p:sp>
        <p:nvSpPr>
          <p:cNvPr id="493" name="Google Shape;493;p78"/>
          <p:cNvSpPr/>
          <p:nvPr/>
        </p:nvSpPr>
        <p:spPr>
          <a:xfrm flipH="1">
            <a:off x="7619200" y="11441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8"/>
          <p:cNvSpPr/>
          <p:nvPr/>
        </p:nvSpPr>
        <p:spPr>
          <a:xfrm flipH="1">
            <a:off x="7564225" y="8111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8"/>
          <p:cNvSpPr/>
          <p:nvPr/>
        </p:nvSpPr>
        <p:spPr>
          <a:xfrm flipH="1">
            <a:off x="6866100" y="9447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6" name="Shape 496"/>
        <p:cNvGrpSpPr/>
        <p:nvPr/>
      </p:nvGrpSpPr>
      <p:grpSpPr>
        <a:xfrm>
          <a:off x="0" y="0"/>
          <a:ext cx="0" cy="0"/>
          <a:chOff x="0" y="0"/>
          <a:chExt cx="0" cy="0"/>
        </a:xfrm>
      </p:grpSpPr>
      <p:sp>
        <p:nvSpPr>
          <p:cNvPr id="497" name="Google Shape;497;p82"/>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blipFill>
          <a:blip r:embed="rId2">
            <a:alphaModFix/>
          </a:blip>
          <a:stretch>
            <a:fillRect/>
          </a:stretch>
        </a:blipFill>
      </p:bgPr>
    </p:bg>
    <p:spTree>
      <p:nvGrpSpPr>
        <p:cNvPr id="498" name="Shape 498"/>
        <p:cNvGrpSpPr/>
        <p:nvPr/>
      </p:nvGrpSpPr>
      <p:grpSpPr>
        <a:xfrm>
          <a:off x="0" y="0"/>
          <a:ext cx="0" cy="0"/>
          <a:chOff x="0" y="0"/>
          <a:chExt cx="0" cy="0"/>
        </a:xfrm>
      </p:grpSpPr>
      <p:sp>
        <p:nvSpPr>
          <p:cNvPr id="499" name="Google Shape;499;p83"/>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0" name="Google Shape;500;p83"/>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501" name="Google Shape;501;p83"/>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83"/>
          <p:cNvSpPr/>
          <p:nvPr/>
        </p:nvSpPr>
        <p:spPr>
          <a:xfrm flipH="1">
            <a:off x="36142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83"/>
          <p:cNvSpPr/>
          <p:nvPr/>
        </p:nvSpPr>
        <p:spPr>
          <a:xfrm flipH="1">
            <a:off x="35592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83"/>
          <p:cNvSpPr/>
          <p:nvPr/>
        </p:nvSpPr>
        <p:spPr>
          <a:xfrm flipH="1">
            <a:off x="28611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83"/>
          <p:cNvSpPr/>
          <p:nvPr/>
        </p:nvSpPr>
        <p:spPr>
          <a:xfrm flipH="1" rot="10800000">
            <a:off x="997925" y="3370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83"/>
          <p:cNvSpPr/>
          <p:nvPr/>
        </p:nvSpPr>
        <p:spPr>
          <a:xfrm flipH="1" rot="10800000">
            <a:off x="1252100" y="3703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83"/>
          <p:cNvSpPr/>
          <p:nvPr/>
        </p:nvSpPr>
        <p:spPr>
          <a:xfrm flipH="1" rot="10800000">
            <a:off x="1997925" y="35698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83"/>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83"/>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83"/>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1" name="Google Shape;511;p83"/>
          <p:cNvPicPr preferRelativeResize="0"/>
          <p:nvPr/>
        </p:nvPicPr>
        <p:blipFill rotWithShape="1">
          <a:blip r:embed="rId4">
            <a:alphaModFix/>
          </a:blip>
          <a:srcRect b="47919" l="79634" r="8549" t="23164"/>
          <a:stretch/>
        </p:blipFill>
        <p:spPr>
          <a:xfrm rot="10800000">
            <a:off x="0" y="439498"/>
            <a:ext cx="1298775" cy="221467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512" name="Shape 512"/>
        <p:cNvGrpSpPr/>
        <p:nvPr/>
      </p:nvGrpSpPr>
      <p:grpSpPr>
        <a:xfrm>
          <a:off x="0" y="0"/>
          <a:ext cx="0" cy="0"/>
          <a:chOff x="0" y="0"/>
          <a:chExt cx="0" cy="0"/>
        </a:xfrm>
      </p:grpSpPr>
      <p:sp>
        <p:nvSpPr>
          <p:cNvPr id="513" name="Google Shape;513;p84"/>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4" name="Google Shape;514;p84"/>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515" name="Google Shape;515;p84"/>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84"/>
          <p:cNvSpPr/>
          <p:nvPr/>
        </p:nvSpPr>
        <p:spPr>
          <a:xfrm flipH="1">
            <a:off x="36142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84"/>
          <p:cNvSpPr/>
          <p:nvPr/>
        </p:nvSpPr>
        <p:spPr>
          <a:xfrm flipH="1">
            <a:off x="35592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84"/>
          <p:cNvSpPr/>
          <p:nvPr/>
        </p:nvSpPr>
        <p:spPr>
          <a:xfrm flipH="1">
            <a:off x="28611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84"/>
          <p:cNvSpPr/>
          <p:nvPr/>
        </p:nvSpPr>
        <p:spPr>
          <a:xfrm flipH="1" rot="10800000">
            <a:off x="997925" y="3370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84"/>
          <p:cNvSpPr/>
          <p:nvPr/>
        </p:nvSpPr>
        <p:spPr>
          <a:xfrm flipH="1" rot="10800000">
            <a:off x="1252100" y="3703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84"/>
          <p:cNvSpPr/>
          <p:nvPr/>
        </p:nvSpPr>
        <p:spPr>
          <a:xfrm flipH="1" rot="10800000">
            <a:off x="1997925" y="35698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84"/>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84"/>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84"/>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5" name="Google Shape;525;p84"/>
          <p:cNvPicPr preferRelativeResize="0"/>
          <p:nvPr/>
        </p:nvPicPr>
        <p:blipFill rotWithShape="1">
          <a:blip r:embed="rId4">
            <a:alphaModFix/>
          </a:blip>
          <a:srcRect b="47919" l="79634" r="8549" t="23164"/>
          <a:stretch/>
        </p:blipFill>
        <p:spPr>
          <a:xfrm flipH="1" rot="5400000">
            <a:off x="6149925" y="-617354"/>
            <a:ext cx="1750702" cy="298529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52"/>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52"/>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68" name="Google Shape;68;p52"/>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2"/>
          <p:cNvSpPr/>
          <p:nvPr/>
        </p:nvSpPr>
        <p:spPr>
          <a:xfrm flipH="1">
            <a:off x="36142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2"/>
          <p:cNvSpPr/>
          <p:nvPr/>
        </p:nvSpPr>
        <p:spPr>
          <a:xfrm flipH="1">
            <a:off x="35592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2"/>
          <p:cNvSpPr/>
          <p:nvPr/>
        </p:nvSpPr>
        <p:spPr>
          <a:xfrm flipH="1">
            <a:off x="28611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2"/>
          <p:cNvSpPr/>
          <p:nvPr/>
        </p:nvSpPr>
        <p:spPr>
          <a:xfrm flipH="1" rot="10800000">
            <a:off x="997925" y="33705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2"/>
          <p:cNvSpPr/>
          <p:nvPr/>
        </p:nvSpPr>
        <p:spPr>
          <a:xfrm flipH="1" rot="10800000">
            <a:off x="1252100" y="37035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2"/>
          <p:cNvSpPr/>
          <p:nvPr/>
        </p:nvSpPr>
        <p:spPr>
          <a:xfrm flipH="1" rot="10800000">
            <a:off x="1997925" y="356987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2"/>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2"/>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2"/>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2"/>
          <p:cNvSpPr txBox="1"/>
          <p:nvPr>
            <p:ph type="title"/>
          </p:nvPr>
        </p:nvSpPr>
        <p:spPr>
          <a:xfrm>
            <a:off x="1631900" y="1589223"/>
            <a:ext cx="77040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9" name="Google Shape;79;p52"/>
          <p:cNvSpPr txBox="1"/>
          <p:nvPr>
            <p:ph idx="1" type="subTitle"/>
          </p:nvPr>
        </p:nvSpPr>
        <p:spPr>
          <a:xfrm>
            <a:off x="3153350" y="2236800"/>
            <a:ext cx="4661100" cy="168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53"/>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2" name="Google Shape;82;p53"/>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83" name="Google Shape;83;p53"/>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3"/>
          <p:cNvSpPr/>
          <p:nvPr/>
        </p:nvSpPr>
        <p:spPr>
          <a:xfrm flipH="1">
            <a:off x="7760350" y="11962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3"/>
          <p:cNvSpPr/>
          <p:nvPr/>
        </p:nvSpPr>
        <p:spPr>
          <a:xfrm flipH="1">
            <a:off x="7705375" y="8632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3"/>
          <p:cNvSpPr/>
          <p:nvPr/>
        </p:nvSpPr>
        <p:spPr>
          <a:xfrm flipH="1">
            <a:off x="7007250" y="99685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3"/>
          <p:cNvSpPr/>
          <p:nvPr/>
        </p:nvSpPr>
        <p:spPr>
          <a:xfrm flipH="1" rot="10800000">
            <a:off x="979125" y="405945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3"/>
          <p:cNvSpPr/>
          <p:nvPr/>
        </p:nvSpPr>
        <p:spPr>
          <a:xfrm flipH="1" rot="10800000">
            <a:off x="1233300" y="439245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3"/>
          <p:cNvSpPr/>
          <p:nvPr/>
        </p:nvSpPr>
        <p:spPr>
          <a:xfrm flipH="1" rot="10800000">
            <a:off x="1979125" y="425882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3"/>
          <p:cNvSpPr/>
          <p:nvPr/>
        </p:nvSpPr>
        <p:spPr>
          <a:xfrm flipH="1" rot="10800000">
            <a:off x="6612750" y="173167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3"/>
          <p:cNvSpPr/>
          <p:nvPr/>
        </p:nvSpPr>
        <p:spPr>
          <a:xfrm flipH="1" rot="10800000">
            <a:off x="6866925" y="206467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3"/>
          <p:cNvSpPr/>
          <p:nvPr/>
        </p:nvSpPr>
        <p:spPr>
          <a:xfrm flipH="1" rot="10800000">
            <a:off x="7612750" y="193105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3"/>
          <p:cNvSpPr txBox="1"/>
          <p:nvPr>
            <p:ph type="title"/>
          </p:nvPr>
        </p:nvSpPr>
        <p:spPr>
          <a:xfrm>
            <a:off x="864225" y="1941250"/>
            <a:ext cx="55395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4" name="Google Shape;94;p53"/>
          <p:cNvSpPr txBox="1"/>
          <p:nvPr>
            <p:ph idx="2" type="title"/>
          </p:nvPr>
        </p:nvSpPr>
        <p:spPr>
          <a:xfrm>
            <a:off x="2501175" y="1175650"/>
            <a:ext cx="22656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5" name="Google Shape;95;p53"/>
          <p:cNvSpPr txBox="1"/>
          <p:nvPr>
            <p:ph idx="1" type="subTitle"/>
          </p:nvPr>
        </p:nvSpPr>
        <p:spPr>
          <a:xfrm>
            <a:off x="1752675" y="2761625"/>
            <a:ext cx="37626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54"/>
          <p:cNvSpPr/>
          <p:nvPr/>
        </p:nvSpPr>
        <p:spPr>
          <a:xfrm>
            <a:off x="0" y="-50"/>
            <a:ext cx="9144000" cy="5143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 name="Google Shape;98;p54"/>
          <p:cNvPicPr preferRelativeResize="0"/>
          <p:nvPr/>
        </p:nvPicPr>
        <p:blipFill rotWithShape="1">
          <a:blip r:embed="rId3">
            <a:alphaModFix amt="17000"/>
          </a:blip>
          <a:srcRect b="14583" l="9388" r="12765" t="22229"/>
          <a:stretch/>
        </p:blipFill>
        <p:spPr>
          <a:xfrm>
            <a:off x="-25" y="0"/>
            <a:ext cx="9144003" cy="5143500"/>
          </a:xfrm>
          <a:prstGeom prst="rect">
            <a:avLst/>
          </a:prstGeom>
          <a:noFill/>
          <a:ln>
            <a:noFill/>
          </a:ln>
        </p:spPr>
      </p:pic>
      <p:sp>
        <p:nvSpPr>
          <p:cNvPr id="99" name="Google Shape;99;p54"/>
          <p:cNvSpPr/>
          <p:nvPr/>
        </p:nvSpPr>
        <p:spPr>
          <a:xfrm>
            <a:off x="298712"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4"/>
          <p:cNvSpPr txBox="1"/>
          <p:nvPr>
            <p:ph type="title"/>
          </p:nvPr>
        </p:nvSpPr>
        <p:spPr>
          <a:xfrm>
            <a:off x="1809775" y="1911450"/>
            <a:ext cx="24000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1" name="Google Shape;101;p54"/>
          <p:cNvSpPr txBox="1"/>
          <p:nvPr>
            <p:ph idx="1" type="subTitle"/>
          </p:nvPr>
        </p:nvSpPr>
        <p:spPr>
          <a:xfrm>
            <a:off x="1809775" y="2358825"/>
            <a:ext cx="2400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54"/>
          <p:cNvSpPr txBox="1"/>
          <p:nvPr>
            <p:ph idx="2" type="title"/>
          </p:nvPr>
        </p:nvSpPr>
        <p:spPr>
          <a:xfrm>
            <a:off x="5062028" y="1911450"/>
            <a:ext cx="24000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3" name="Google Shape;103;p54"/>
          <p:cNvSpPr txBox="1"/>
          <p:nvPr>
            <p:ph idx="3" type="subTitle"/>
          </p:nvPr>
        </p:nvSpPr>
        <p:spPr>
          <a:xfrm>
            <a:off x="5062028" y="2358825"/>
            <a:ext cx="2400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 name="Google Shape;104;p54"/>
          <p:cNvSpPr txBox="1"/>
          <p:nvPr>
            <p:ph idx="4" type="title"/>
          </p:nvPr>
        </p:nvSpPr>
        <p:spPr>
          <a:xfrm>
            <a:off x="1809775" y="3725850"/>
            <a:ext cx="24000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5" name="Google Shape;105;p54"/>
          <p:cNvSpPr txBox="1"/>
          <p:nvPr>
            <p:ph idx="5" type="subTitle"/>
          </p:nvPr>
        </p:nvSpPr>
        <p:spPr>
          <a:xfrm>
            <a:off x="1809775" y="4173225"/>
            <a:ext cx="2400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54"/>
          <p:cNvSpPr txBox="1"/>
          <p:nvPr>
            <p:ph idx="6" type="title"/>
          </p:nvPr>
        </p:nvSpPr>
        <p:spPr>
          <a:xfrm>
            <a:off x="5062028" y="3725850"/>
            <a:ext cx="2400000" cy="527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0" sz="2000">
                <a:latin typeface="Poppins Medium"/>
                <a:ea typeface="Poppins Medium"/>
                <a:cs typeface="Poppins Medium"/>
                <a:sym typeface="Poppins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7" name="Google Shape;107;p54"/>
          <p:cNvSpPr txBox="1"/>
          <p:nvPr>
            <p:ph idx="7" type="subTitle"/>
          </p:nvPr>
        </p:nvSpPr>
        <p:spPr>
          <a:xfrm>
            <a:off x="5062028" y="4173225"/>
            <a:ext cx="2400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54"/>
          <p:cNvSpPr txBox="1"/>
          <p:nvPr>
            <p:ph idx="8"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9" name="Google Shape;109;p54"/>
          <p:cNvSpPr/>
          <p:nvPr/>
        </p:nvSpPr>
        <p:spPr>
          <a:xfrm flipH="1">
            <a:off x="79576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4"/>
          <p:cNvSpPr/>
          <p:nvPr/>
        </p:nvSpPr>
        <p:spPr>
          <a:xfrm flipH="1">
            <a:off x="79026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4"/>
          <p:cNvSpPr/>
          <p:nvPr/>
        </p:nvSpPr>
        <p:spPr>
          <a:xfrm flipH="1">
            <a:off x="72045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55"/>
          <p:cNvSpPr/>
          <p:nvPr/>
        </p:nvSpPr>
        <p:spPr>
          <a:xfrm>
            <a:off x="-91525" y="-39125"/>
            <a:ext cx="9251400" cy="5182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55"/>
          <p:cNvPicPr preferRelativeResize="0"/>
          <p:nvPr/>
        </p:nvPicPr>
        <p:blipFill rotWithShape="1">
          <a:blip r:embed="rId3">
            <a:alphaModFix amt="17000"/>
          </a:blip>
          <a:srcRect b="14584" l="8608" r="12264" t="21534"/>
          <a:stretch/>
        </p:blipFill>
        <p:spPr>
          <a:xfrm>
            <a:off x="-91525" y="-56375"/>
            <a:ext cx="9310674" cy="5199874"/>
          </a:xfrm>
          <a:prstGeom prst="rect">
            <a:avLst/>
          </a:prstGeom>
          <a:noFill/>
          <a:ln>
            <a:noFill/>
          </a:ln>
        </p:spPr>
      </p:pic>
      <p:sp>
        <p:nvSpPr>
          <p:cNvPr id="115" name="Google Shape;115;p55"/>
          <p:cNvSpPr/>
          <p:nvPr/>
        </p:nvSpPr>
        <p:spPr>
          <a:xfrm>
            <a:off x="327775"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5"/>
          <p:cNvSpPr/>
          <p:nvPr/>
        </p:nvSpPr>
        <p:spPr>
          <a:xfrm flipH="1">
            <a:off x="8248850" y="190395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5"/>
          <p:cNvSpPr/>
          <p:nvPr/>
        </p:nvSpPr>
        <p:spPr>
          <a:xfrm flipH="1">
            <a:off x="8193875" y="157095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5"/>
          <p:cNvSpPr/>
          <p:nvPr/>
        </p:nvSpPr>
        <p:spPr>
          <a:xfrm flipH="1">
            <a:off x="7495750" y="17045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5"/>
          <p:cNvSpPr/>
          <p:nvPr/>
        </p:nvSpPr>
        <p:spPr>
          <a:xfrm flipH="1" rot="10800000">
            <a:off x="1073100" y="3990525"/>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5"/>
          <p:cNvSpPr/>
          <p:nvPr/>
        </p:nvSpPr>
        <p:spPr>
          <a:xfrm flipH="1" rot="10800000">
            <a:off x="1327275" y="4323525"/>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5"/>
          <p:cNvSpPr/>
          <p:nvPr/>
        </p:nvSpPr>
        <p:spPr>
          <a:xfrm flipH="1" rot="10800000">
            <a:off x="2073100" y="4189900"/>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5"/>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5"/>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5"/>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5"/>
          <p:cNvSpPr txBox="1"/>
          <p:nvPr>
            <p:ph idx="1" type="subTitle"/>
          </p:nvPr>
        </p:nvSpPr>
        <p:spPr>
          <a:xfrm>
            <a:off x="720000" y="2237325"/>
            <a:ext cx="51810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55"/>
          <p:cNvSpPr txBox="1"/>
          <p:nvPr>
            <p:ph type="title"/>
          </p:nvPr>
        </p:nvSpPr>
        <p:spPr>
          <a:xfrm>
            <a:off x="720000" y="1635650"/>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56"/>
          <p:cNvSpPr/>
          <p:nvPr/>
        </p:nvSpPr>
        <p:spPr>
          <a:xfrm>
            <a:off x="-91525" y="-39125"/>
            <a:ext cx="9251400" cy="5182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p56"/>
          <p:cNvPicPr preferRelativeResize="0"/>
          <p:nvPr/>
        </p:nvPicPr>
        <p:blipFill rotWithShape="1">
          <a:blip r:embed="rId3">
            <a:alphaModFix amt="17000"/>
          </a:blip>
          <a:srcRect b="14584" l="8608" r="12264" t="21534"/>
          <a:stretch/>
        </p:blipFill>
        <p:spPr>
          <a:xfrm>
            <a:off x="-91525" y="-56375"/>
            <a:ext cx="9310674" cy="5199874"/>
          </a:xfrm>
          <a:prstGeom prst="rect">
            <a:avLst/>
          </a:prstGeom>
          <a:noFill/>
          <a:ln>
            <a:noFill/>
          </a:ln>
        </p:spPr>
      </p:pic>
      <p:sp>
        <p:nvSpPr>
          <p:cNvPr id="130" name="Google Shape;130;p56"/>
          <p:cNvSpPr/>
          <p:nvPr/>
        </p:nvSpPr>
        <p:spPr>
          <a:xfrm>
            <a:off x="327775"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6"/>
          <p:cNvSpPr/>
          <p:nvPr/>
        </p:nvSpPr>
        <p:spPr>
          <a:xfrm flipH="1">
            <a:off x="3614225" y="10835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6"/>
          <p:cNvSpPr/>
          <p:nvPr/>
        </p:nvSpPr>
        <p:spPr>
          <a:xfrm flipH="1">
            <a:off x="3559250" y="7505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6"/>
          <p:cNvSpPr/>
          <p:nvPr/>
        </p:nvSpPr>
        <p:spPr>
          <a:xfrm flipH="1">
            <a:off x="2861125" y="88412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6"/>
          <p:cNvSpPr/>
          <p:nvPr/>
        </p:nvSpPr>
        <p:spPr>
          <a:xfrm>
            <a:off x="715100" y="3853800"/>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6"/>
          <p:cNvSpPr/>
          <p:nvPr/>
        </p:nvSpPr>
        <p:spPr>
          <a:xfrm>
            <a:off x="969275" y="3520800"/>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6"/>
          <p:cNvSpPr/>
          <p:nvPr/>
        </p:nvSpPr>
        <p:spPr>
          <a:xfrm>
            <a:off x="1715100" y="3654425"/>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6"/>
          <p:cNvSpPr/>
          <p:nvPr/>
        </p:nvSpPr>
        <p:spPr>
          <a:xfrm rot="10800000">
            <a:off x="7443000" y="406572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6"/>
          <p:cNvSpPr/>
          <p:nvPr/>
        </p:nvSpPr>
        <p:spPr>
          <a:xfrm rot="10800000">
            <a:off x="7388025" y="439872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6"/>
          <p:cNvSpPr/>
          <p:nvPr/>
        </p:nvSpPr>
        <p:spPr>
          <a:xfrm rot="10800000">
            <a:off x="6689900" y="42651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6"/>
          <p:cNvSpPr txBox="1"/>
          <p:nvPr>
            <p:ph type="title"/>
          </p:nvPr>
        </p:nvSpPr>
        <p:spPr>
          <a:xfrm>
            <a:off x="2290025" y="3118525"/>
            <a:ext cx="4563900" cy="5319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1" name="Google Shape;141;p56"/>
          <p:cNvSpPr txBox="1"/>
          <p:nvPr>
            <p:ph idx="1" type="subTitle"/>
          </p:nvPr>
        </p:nvSpPr>
        <p:spPr>
          <a:xfrm>
            <a:off x="1458125" y="1569550"/>
            <a:ext cx="6227700" cy="17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2">
    <p:bg>
      <p:bgPr>
        <a:blipFill>
          <a:blip r:embed="rId2">
            <a:alphaModFix/>
          </a:blip>
          <a:stretch>
            <a:fillRect/>
          </a:stretch>
        </a:blipFill>
      </p:bgPr>
    </p:bg>
    <p:spTree>
      <p:nvGrpSpPr>
        <p:cNvPr id="142" name="Shape 142"/>
        <p:cNvGrpSpPr/>
        <p:nvPr/>
      </p:nvGrpSpPr>
      <p:grpSpPr>
        <a:xfrm>
          <a:off x="0" y="0"/>
          <a:ext cx="0" cy="0"/>
          <a:chOff x="0" y="0"/>
          <a:chExt cx="0" cy="0"/>
        </a:xfrm>
      </p:grpSpPr>
      <p:grpSp>
        <p:nvGrpSpPr>
          <p:cNvPr id="143" name="Google Shape;143;p57"/>
          <p:cNvGrpSpPr/>
          <p:nvPr/>
        </p:nvGrpSpPr>
        <p:grpSpPr>
          <a:xfrm>
            <a:off x="-91525" y="-56375"/>
            <a:ext cx="9310674" cy="5199874"/>
            <a:chOff x="-91525" y="-56375"/>
            <a:chExt cx="9310674" cy="5199874"/>
          </a:xfrm>
        </p:grpSpPr>
        <p:sp>
          <p:nvSpPr>
            <p:cNvPr id="144" name="Google Shape;144;p57"/>
            <p:cNvSpPr/>
            <p:nvPr/>
          </p:nvSpPr>
          <p:spPr>
            <a:xfrm>
              <a:off x="-91525" y="-39125"/>
              <a:ext cx="9251400" cy="5182500"/>
            </a:xfrm>
            <a:prstGeom prst="rect">
              <a:avLst/>
            </a:prstGeom>
            <a:solidFill>
              <a:srgbClr val="1D03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57"/>
            <p:cNvPicPr preferRelativeResize="0"/>
            <p:nvPr/>
          </p:nvPicPr>
          <p:blipFill rotWithShape="1">
            <a:blip r:embed="rId3">
              <a:alphaModFix amt="17000"/>
            </a:blip>
            <a:srcRect b="14584" l="8608" r="12264" t="21534"/>
            <a:stretch/>
          </p:blipFill>
          <p:spPr>
            <a:xfrm>
              <a:off x="-91525" y="-56375"/>
              <a:ext cx="9310674" cy="5199874"/>
            </a:xfrm>
            <a:prstGeom prst="rect">
              <a:avLst/>
            </a:prstGeom>
            <a:noFill/>
            <a:ln>
              <a:noFill/>
            </a:ln>
          </p:spPr>
        </p:pic>
        <p:sp>
          <p:nvSpPr>
            <p:cNvPr id="146" name="Google Shape;146;p57"/>
            <p:cNvSpPr/>
            <p:nvPr/>
          </p:nvSpPr>
          <p:spPr>
            <a:xfrm>
              <a:off x="327775" y="290163"/>
              <a:ext cx="8530205" cy="4523919"/>
            </a:xfrm>
            <a:custGeom>
              <a:rect b="b" l="l" r="r" t="t"/>
              <a:pathLst>
                <a:path extrusionOk="0" h="30667" w="55836">
                  <a:moveTo>
                    <a:pt x="2343" y="0"/>
                  </a:moveTo>
                  <a:lnTo>
                    <a:pt x="53492" y="0"/>
                  </a:lnTo>
                  <a:cubicBezTo>
                    <a:pt x="54790" y="0"/>
                    <a:pt x="55836" y="1044"/>
                    <a:pt x="55836" y="2343"/>
                  </a:cubicBezTo>
                  <a:lnTo>
                    <a:pt x="55836" y="28324"/>
                  </a:lnTo>
                  <a:cubicBezTo>
                    <a:pt x="55836" y="29621"/>
                    <a:pt x="54790" y="30667"/>
                    <a:pt x="53492" y="30667"/>
                  </a:cubicBezTo>
                  <a:lnTo>
                    <a:pt x="2343" y="30667"/>
                  </a:lnTo>
                  <a:cubicBezTo>
                    <a:pt x="1046" y="30667"/>
                    <a:pt x="1" y="29621"/>
                    <a:pt x="1" y="28324"/>
                  </a:cubicBezTo>
                  <a:lnTo>
                    <a:pt x="1" y="2343"/>
                  </a:lnTo>
                  <a:cubicBezTo>
                    <a:pt x="1" y="1044"/>
                    <a:pt x="1046" y="0"/>
                    <a:pt x="2343" y="0"/>
                  </a:cubicBezTo>
                  <a:close/>
                </a:path>
              </a:pathLst>
            </a:custGeom>
            <a:solidFill>
              <a:srgbClr val="2D0045"/>
            </a:solidFill>
            <a:ln cap="flat" cmpd="sng" w="9525">
              <a:solidFill>
                <a:srgbClr val="5F2E79"/>
              </a:solidFill>
              <a:prstDash val="solid"/>
              <a:round/>
              <a:headEnd len="sm" w="sm" type="none"/>
              <a:tailEnd len="sm" w="sm" type="none"/>
            </a:ln>
            <a:effectLst>
              <a:outerShdw blurRad="85725" rotWithShape="0" algn="bl" dir="1140000" dist="47625">
                <a:schemeClr val="dk2">
                  <a:alpha val="35686"/>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57"/>
          <p:cNvSpPr/>
          <p:nvPr/>
        </p:nvSpPr>
        <p:spPr>
          <a:xfrm flipH="1">
            <a:off x="1801025" y="1568375"/>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7"/>
          <p:cNvSpPr/>
          <p:nvPr/>
        </p:nvSpPr>
        <p:spPr>
          <a:xfrm flipH="1">
            <a:off x="1746050" y="1235375"/>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7"/>
          <p:cNvSpPr/>
          <p:nvPr/>
        </p:nvSpPr>
        <p:spPr>
          <a:xfrm flipH="1">
            <a:off x="1047925" y="1369000"/>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7"/>
          <p:cNvSpPr/>
          <p:nvPr/>
        </p:nvSpPr>
        <p:spPr>
          <a:xfrm flipH="1" rot="10800000">
            <a:off x="1269900" y="3859325"/>
            <a:ext cx="3945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7"/>
          <p:cNvSpPr/>
          <p:nvPr/>
        </p:nvSpPr>
        <p:spPr>
          <a:xfrm flipH="1" rot="10800000">
            <a:off x="1524075" y="4192325"/>
            <a:ext cx="195300" cy="37500"/>
          </a:xfrm>
          <a:prstGeom prst="rect">
            <a:avLst/>
          </a:prstGeom>
          <a:solidFill>
            <a:srgbClr val="FF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7"/>
          <p:cNvSpPr/>
          <p:nvPr/>
        </p:nvSpPr>
        <p:spPr>
          <a:xfrm flipH="1" rot="10800000">
            <a:off x="2269900" y="4058700"/>
            <a:ext cx="1476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7"/>
          <p:cNvSpPr/>
          <p:nvPr/>
        </p:nvSpPr>
        <p:spPr>
          <a:xfrm rot="10800000">
            <a:off x="4438750" y="3645900"/>
            <a:ext cx="394500" cy="37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7"/>
          <p:cNvSpPr/>
          <p:nvPr/>
        </p:nvSpPr>
        <p:spPr>
          <a:xfrm rot="10800000">
            <a:off x="4383775" y="3978900"/>
            <a:ext cx="195300" cy="3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7"/>
          <p:cNvSpPr/>
          <p:nvPr/>
        </p:nvSpPr>
        <p:spPr>
          <a:xfrm rot="10800000">
            <a:off x="3685650" y="3845275"/>
            <a:ext cx="147600" cy="37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7"/>
          <p:cNvSpPr txBox="1"/>
          <p:nvPr>
            <p:ph idx="1" type="subTitle"/>
          </p:nvPr>
        </p:nvSpPr>
        <p:spPr>
          <a:xfrm>
            <a:off x="1391725" y="2339575"/>
            <a:ext cx="3117600" cy="740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57"/>
          <p:cNvSpPr txBox="1"/>
          <p:nvPr>
            <p:ph type="title"/>
          </p:nvPr>
        </p:nvSpPr>
        <p:spPr>
          <a:xfrm>
            <a:off x="932150" y="1724475"/>
            <a:ext cx="35772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311700" y="521225"/>
            <a:ext cx="8520600" cy="572700"/>
          </a:xfrm>
          <a:prstGeom prst="rect">
            <a:avLst/>
          </a:prstGeom>
          <a:noFill/>
          <a:ln>
            <a:noFill/>
          </a:ln>
          <a:effectLst>
            <a:outerShdw blurRad="314325" rotWithShape="0" algn="bl" dir="3900000" dist="28575">
              <a:schemeClr val="lt2">
                <a:alpha val="40000"/>
              </a:schemeClr>
            </a:outerShdw>
          </a:effectLst>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Poppins"/>
              <a:buNone/>
              <a:defRPr b="1" i="0" sz="3500" u="none" cap="none" strike="noStrike">
                <a:solidFill>
                  <a:schemeClr val="lt1"/>
                </a:solidFill>
                <a:latin typeface="Poppins"/>
                <a:ea typeface="Poppins"/>
                <a:cs typeface="Poppins"/>
                <a:sym typeface="Poppins"/>
              </a:defRPr>
            </a:lvl1pPr>
            <a:lvl2pPr lvl="1" marR="0" rtl="0" algn="l">
              <a:lnSpc>
                <a:spcPct val="100000"/>
              </a:lnSpc>
              <a:spcBef>
                <a:spcPts val="0"/>
              </a:spcBef>
              <a:spcAft>
                <a:spcPts val="0"/>
              </a:spcAft>
              <a:buClr>
                <a:schemeClr val="dk1"/>
              </a:buClr>
              <a:buSzPts val="3500"/>
              <a:buFont typeface="Poppins"/>
              <a:buNone/>
              <a:defRPr b="1" i="0" sz="35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3500"/>
              <a:buFont typeface="Poppins"/>
              <a:buNone/>
              <a:defRPr b="1" i="0" sz="35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3500"/>
              <a:buFont typeface="Poppins"/>
              <a:buNone/>
              <a:defRPr b="1" i="0" sz="35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3500"/>
              <a:buFont typeface="Poppins"/>
              <a:buNone/>
              <a:defRPr b="1" i="0" sz="35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3500"/>
              <a:buFont typeface="Poppins"/>
              <a:buNone/>
              <a:defRPr b="1" i="0" sz="35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3500"/>
              <a:buFont typeface="Poppins"/>
              <a:buNone/>
              <a:defRPr b="1" i="0" sz="35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3500"/>
              <a:buFont typeface="Poppins"/>
              <a:buNone/>
              <a:defRPr b="1" i="0" sz="35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3500"/>
              <a:buFont typeface="Poppins"/>
              <a:buNone/>
              <a:defRPr b="1" i="0" sz="3500" u="none" cap="none" strike="noStrike">
                <a:solidFill>
                  <a:schemeClr val="dk1"/>
                </a:solidFill>
                <a:latin typeface="Poppins"/>
                <a:ea typeface="Poppins"/>
                <a:cs typeface="Poppins"/>
                <a:sym typeface="Poppins"/>
              </a:defRPr>
            </a:lvl9pPr>
          </a:lstStyle>
          <a:p/>
        </p:txBody>
      </p:sp>
      <p:sp>
        <p:nvSpPr>
          <p:cNvPr id="7" name="Google Shape;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8" name="Google Shape;8;p48"/>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5.png"/><Relationship Id="rId5" Type="http://schemas.openxmlformats.org/officeDocument/2006/relationships/image" Target="../media/image27.png"/><Relationship Id="rId6" Type="http://schemas.openxmlformats.org/officeDocument/2006/relationships/image" Target="../media/image18.png"/><Relationship Id="rId7"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5.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hyperlink" Target="https://github.com/BAylwardWMAD/Vue-Electron-Research" TargetMode="External"/><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hyperlink" Target="https://v2.vuejs.org/v2/guide/" TargetMode="External"/><Relationship Id="rId4" Type="http://schemas.openxmlformats.org/officeDocument/2006/relationships/hyperlink" Target="https://www.electronjs.org/docs/latest" TargetMode="External"/><Relationship Id="rId5" Type="http://schemas.openxmlformats.org/officeDocument/2006/relationships/hyperlink" Target="https://stackoverflow.com/" TargetMode="External"/><Relationship Id="rId6" Type="http://schemas.openxmlformats.org/officeDocument/2006/relationships/hyperlink" Target="https://www.youtube.com/watch?v=YrxBCBibVo0&amp;list=PL4cUxeGkcC9hYYGbV60Vq3IXYNfDk8At1" TargetMode="External"/><Relationship Id="rId7" Type="http://schemas.openxmlformats.org/officeDocument/2006/relationships/hyperlink" Target="https://www.electron.build/" TargetMode="External"/><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9" name="Shape 529"/>
        <p:cNvGrpSpPr/>
        <p:nvPr/>
      </p:nvGrpSpPr>
      <p:grpSpPr>
        <a:xfrm>
          <a:off x="0" y="0"/>
          <a:ext cx="0" cy="0"/>
          <a:chOff x="0" y="0"/>
          <a:chExt cx="0" cy="0"/>
        </a:xfrm>
      </p:grpSpPr>
      <p:sp>
        <p:nvSpPr>
          <p:cNvPr id="530" name="Google Shape;530;p1"/>
          <p:cNvSpPr/>
          <p:nvPr/>
        </p:nvSpPr>
        <p:spPr>
          <a:xfrm>
            <a:off x="2616150" y="3331500"/>
            <a:ext cx="3911700" cy="409500"/>
          </a:xfrm>
          <a:prstGeom prst="roundRect">
            <a:avLst>
              <a:gd fmla="val 50000" name="adj"/>
            </a:avLst>
          </a:prstGeom>
          <a:gradFill>
            <a:gsLst>
              <a:gs pos="0">
                <a:schemeClr val="dk2"/>
              </a:gs>
              <a:gs pos="100000">
                <a:srgbClr val="9B429B"/>
              </a:gs>
            </a:gsLst>
            <a:lin ang="5400012" scaled="0"/>
          </a:gradFill>
          <a:ln cap="flat" cmpd="sng" w="9525">
            <a:solidFill>
              <a:srgbClr val="FF94FF"/>
            </a:solidFill>
            <a:prstDash val="solid"/>
            <a:round/>
            <a:headEnd len="sm" w="sm" type="none"/>
            <a:tailEnd len="sm" w="sm" type="none"/>
          </a:ln>
          <a:effectLst>
            <a:outerShdw blurRad="114300" rotWithShape="0" algn="bl" dist="28575">
              <a:schemeClr val="dk2">
                <a:alpha val="4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txBox="1"/>
          <p:nvPr>
            <p:ph type="ctrTitle"/>
          </p:nvPr>
        </p:nvSpPr>
        <p:spPr>
          <a:xfrm>
            <a:off x="327775" y="1136050"/>
            <a:ext cx="8509800" cy="21804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5200">
                <a:solidFill>
                  <a:schemeClr val="lt2"/>
                </a:solidFill>
                <a:latin typeface="Poppins"/>
                <a:ea typeface="Poppins"/>
                <a:cs typeface="Poppins"/>
                <a:sym typeface="Poppins"/>
              </a:rPr>
              <a:t>Vue.js &amp; Electron</a:t>
            </a:r>
            <a:endParaRPr sz="5200">
              <a:solidFill>
                <a:schemeClr val="lt2"/>
              </a:solidFill>
              <a:latin typeface="Poppins"/>
              <a:ea typeface="Poppins"/>
              <a:cs typeface="Poppins"/>
              <a:sym typeface="Poppins"/>
            </a:endParaRPr>
          </a:p>
          <a:p>
            <a:pPr indent="0" lvl="0" marL="0" rtl="0" algn="ctr">
              <a:lnSpc>
                <a:spcPct val="100000"/>
              </a:lnSpc>
              <a:spcBef>
                <a:spcPts val="0"/>
              </a:spcBef>
              <a:spcAft>
                <a:spcPts val="0"/>
              </a:spcAft>
              <a:buSzPts val="5200"/>
              <a:buNone/>
            </a:pPr>
            <a:r>
              <a:t/>
            </a:r>
            <a:endParaRPr b="0">
              <a:latin typeface="Poppins Medium"/>
              <a:ea typeface="Poppins Medium"/>
              <a:cs typeface="Poppins Medium"/>
              <a:sym typeface="Poppins Medium"/>
            </a:endParaRPr>
          </a:p>
        </p:txBody>
      </p:sp>
      <p:grpSp>
        <p:nvGrpSpPr>
          <p:cNvPr id="532" name="Google Shape;532;p1"/>
          <p:cNvGrpSpPr/>
          <p:nvPr/>
        </p:nvGrpSpPr>
        <p:grpSpPr>
          <a:xfrm>
            <a:off x="4233900" y="619125"/>
            <a:ext cx="676200" cy="676200"/>
            <a:chOff x="4233900" y="619125"/>
            <a:chExt cx="676200" cy="676200"/>
          </a:xfrm>
        </p:grpSpPr>
        <p:sp>
          <p:nvSpPr>
            <p:cNvPr id="533" name="Google Shape;533;p1"/>
            <p:cNvSpPr/>
            <p:nvPr/>
          </p:nvSpPr>
          <p:spPr>
            <a:xfrm>
              <a:off x="4233900" y="619125"/>
              <a:ext cx="676200" cy="676200"/>
            </a:xfrm>
            <a:prstGeom prst="ellipse">
              <a:avLst/>
            </a:prstGeom>
            <a:solidFill>
              <a:schemeClr val="dk1"/>
            </a:solidFill>
            <a:ln cap="flat" cmpd="sng" w="9525">
              <a:solidFill>
                <a:schemeClr val="lt2"/>
              </a:solidFill>
              <a:prstDash val="solid"/>
              <a:round/>
              <a:headEnd len="sm" w="sm" type="none"/>
              <a:tailEnd len="sm" w="sm" type="none"/>
            </a:ln>
            <a:effectLst>
              <a:outerShdw blurRad="71438" rotWithShape="0" algn="bl">
                <a:schemeClr val="lt2">
                  <a:alpha val="8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flipH="1" rot="5400000">
              <a:off x="4484925" y="860475"/>
              <a:ext cx="212400" cy="193500"/>
            </a:xfrm>
            <a:prstGeom prst="triangle">
              <a:avLst>
                <a:gd fmla="val 50000" name="adj"/>
              </a:avLst>
            </a:prstGeom>
            <a:solidFill>
              <a:schemeClr val="dk1"/>
            </a:solidFill>
            <a:ln cap="flat" cmpd="sng" w="9525">
              <a:solidFill>
                <a:schemeClr val="lt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5" name="Google Shape;535;p1"/>
          <p:cNvSpPr txBox="1"/>
          <p:nvPr>
            <p:ph idx="1" type="subTitle"/>
          </p:nvPr>
        </p:nvSpPr>
        <p:spPr>
          <a:xfrm>
            <a:off x="327775" y="3655125"/>
            <a:ext cx="2808300" cy="95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100">
                <a:solidFill>
                  <a:schemeClr val="lt2"/>
                </a:solidFill>
                <a:latin typeface="Poppins"/>
                <a:ea typeface="Poppins"/>
                <a:cs typeface="Poppins"/>
                <a:sym typeface="Poppins"/>
              </a:rPr>
              <a:t>Adv Topics - Web Dev - PROG1024I</a:t>
            </a:r>
            <a:endParaRPr sz="1100">
              <a:solidFill>
                <a:schemeClr val="lt2"/>
              </a:solidFill>
              <a:latin typeface="Poppins"/>
              <a:ea typeface="Poppins"/>
              <a:cs typeface="Poppins"/>
              <a:sym typeface="Poppins"/>
            </a:endParaRPr>
          </a:p>
          <a:p>
            <a:pPr indent="0" lvl="0" marL="0" rtl="0" algn="l">
              <a:lnSpc>
                <a:spcPct val="100000"/>
              </a:lnSpc>
              <a:spcBef>
                <a:spcPts val="0"/>
              </a:spcBef>
              <a:spcAft>
                <a:spcPts val="0"/>
              </a:spcAft>
              <a:buSzPts val="1400"/>
              <a:buNone/>
            </a:pPr>
            <a:r>
              <a:rPr lang="en" sz="1100">
                <a:solidFill>
                  <a:schemeClr val="lt2"/>
                </a:solidFill>
                <a:latin typeface="Poppins"/>
                <a:ea typeface="Poppins"/>
                <a:cs typeface="Poppins"/>
                <a:sym typeface="Poppins"/>
              </a:rPr>
              <a:t>Research Project</a:t>
            </a:r>
            <a:endParaRPr sz="1100">
              <a:solidFill>
                <a:schemeClr val="lt2"/>
              </a:solidFill>
              <a:latin typeface="Poppins"/>
              <a:ea typeface="Poppins"/>
              <a:cs typeface="Poppins"/>
              <a:sym typeface="Poppins"/>
            </a:endParaRPr>
          </a:p>
          <a:p>
            <a:pPr indent="0" lvl="0" marL="0" rtl="0" algn="l">
              <a:lnSpc>
                <a:spcPct val="100000"/>
              </a:lnSpc>
              <a:spcBef>
                <a:spcPts val="0"/>
              </a:spcBef>
              <a:spcAft>
                <a:spcPts val="0"/>
              </a:spcAft>
              <a:buSzPts val="1400"/>
              <a:buNone/>
            </a:pPr>
            <a:r>
              <a:rPr lang="en" sz="1100">
                <a:solidFill>
                  <a:schemeClr val="lt2"/>
                </a:solidFill>
                <a:latin typeface="Poppins"/>
                <a:ea typeface="Poppins"/>
                <a:cs typeface="Poppins"/>
                <a:sym typeface="Poppins"/>
              </a:rPr>
              <a:t>Brian Aylward &amp; Derrick Geraghty</a:t>
            </a:r>
            <a:endParaRPr sz="1100">
              <a:solidFill>
                <a:schemeClr val="lt2"/>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145d0f7e35_0_0"/>
          <p:cNvSpPr txBox="1"/>
          <p:nvPr>
            <p:ph type="title"/>
          </p:nvPr>
        </p:nvSpPr>
        <p:spPr>
          <a:xfrm>
            <a:off x="819525" y="616550"/>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What is Electron JS</a:t>
            </a:r>
            <a:endParaRPr/>
          </a:p>
        </p:txBody>
      </p:sp>
      <p:pic>
        <p:nvPicPr>
          <p:cNvPr id="611" name="Google Shape;611;g1145d0f7e35_0_0"/>
          <p:cNvPicPr preferRelativeResize="0"/>
          <p:nvPr/>
        </p:nvPicPr>
        <p:blipFill rotWithShape="1">
          <a:blip r:embed="rId3">
            <a:alphaModFix/>
          </a:blip>
          <a:srcRect b="12844" l="51442" r="31151" t="67649"/>
          <a:stretch/>
        </p:blipFill>
        <p:spPr>
          <a:xfrm flipH="1">
            <a:off x="317200" y="4417800"/>
            <a:ext cx="1740324" cy="1358875"/>
          </a:xfrm>
          <a:prstGeom prst="rect">
            <a:avLst/>
          </a:prstGeom>
          <a:noFill/>
          <a:ln>
            <a:noFill/>
          </a:ln>
        </p:spPr>
      </p:pic>
      <p:sp>
        <p:nvSpPr>
          <p:cNvPr id="612" name="Google Shape;612;g1145d0f7e35_0_0"/>
          <p:cNvSpPr txBox="1"/>
          <p:nvPr>
            <p:ph idx="4294967295" type="subTitle"/>
          </p:nvPr>
        </p:nvSpPr>
        <p:spPr>
          <a:xfrm>
            <a:off x="979050" y="1364725"/>
            <a:ext cx="7185900" cy="97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Electron is an open source library developed by GitHub for building cross-platform desktop applications with HTML, CSS, and JavaScript.</a:t>
            </a:r>
            <a:endParaRPr sz="1350"/>
          </a:p>
        </p:txBody>
      </p:sp>
      <p:pic>
        <p:nvPicPr>
          <p:cNvPr id="613" name="Google Shape;613;g1145d0f7e35_0_0"/>
          <p:cNvPicPr preferRelativeResize="0"/>
          <p:nvPr/>
        </p:nvPicPr>
        <p:blipFill>
          <a:blip r:embed="rId4">
            <a:alphaModFix/>
          </a:blip>
          <a:stretch>
            <a:fillRect/>
          </a:stretch>
        </p:blipFill>
        <p:spPr>
          <a:xfrm>
            <a:off x="5800600" y="1976950"/>
            <a:ext cx="2440851" cy="2440851"/>
          </a:xfrm>
          <a:prstGeom prst="rect">
            <a:avLst/>
          </a:prstGeom>
          <a:noFill/>
          <a:ln>
            <a:noFill/>
          </a:ln>
        </p:spPr>
      </p:pic>
      <p:sp>
        <p:nvSpPr>
          <p:cNvPr id="614" name="Google Shape;614;g1145d0f7e35_0_0"/>
          <p:cNvSpPr txBox="1"/>
          <p:nvPr>
            <p:ph idx="4294967295" type="subTitle"/>
          </p:nvPr>
        </p:nvSpPr>
        <p:spPr>
          <a:xfrm>
            <a:off x="979050" y="1811050"/>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Electron accomplishes this by combining Chromium and Node.js into a single runtime. Apps can be packaged for Mac, Windows, and Linux.</a:t>
            </a:r>
            <a:endParaRPr sz="1200"/>
          </a:p>
        </p:txBody>
      </p:sp>
      <p:sp>
        <p:nvSpPr>
          <p:cNvPr id="615" name="Google Shape;615;g1145d0f7e35_0_0"/>
          <p:cNvSpPr txBox="1"/>
          <p:nvPr>
            <p:ph idx="4294967295" type="subTitle"/>
          </p:nvPr>
        </p:nvSpPr>
        <p:spPr>
          <a:xfrm>
            <a:off x="979050" y="2670150"/>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Electron</a:t>
            </a:r>
            <a:r>
              <a:rPr lang="en" sz="1350"/>
              <a:t> is Developed by Github and Led by Cheng Zhao</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1145d0f7e35_0_12"/>
          <p:cNvSpPr txBox="1"/>
          <p:nvPr>
            <p:ph type="title"/>
          </p:nvPr>
        </p:nvSpPr>
        <p:spPr>
          <a:xfrm>
            <a:off x="720000" y="5974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Electron VS Web Apps</a:t>
            </a:r>
            <a:endParaRPr/>
          </a:p>
        </p:txBody>
      </p:sp>
      <p:pic>
        <p:nvPicPr>
          <p:cNvPr id="621" name="Google Shape;621;g1145d0f7e35_0_12"/>
          <p:cNvPicPr preferRelativeResize="0"/>
          <p:nvPr/>
        </p:nvPicPr>
        <p:blipFill rotWithShape="1">
          <a:blip r:embed="rId3">
            <a:alphaModFix/>
          </a:blip>
          <a:srcRect b="12844" l="51442" r="31151" t="67649"/>
          <a:stretch/>
        </p:blipFill>
        <p:spPr>
          <a:xfrm flipH="1">
            <a:off x="317200" y="4417800"/>
            <a:ext cx="1740324" cy="1358875"/>
          </a:xfrm>
          <a:prstGeom prst="rect">
            <a:avLst/>
          </a:prstGeom>
          <a:noFill/>
          <a:ln>
            <a:noFill/>
          </a:ln>
        </p:spPr>
      </p:pic>
      <p:sp>
        <p:nvSpPr>
          <p:cNvPr id="622" name="Google Shape;622;g1145d0f7e35_0_12"/>
          <p:cNvSpPr txBox="1"/>
          <p:nvPr>
            <p:ph idx="4294967295" type="subTitle"/>
          </p:nvPr>
        </p:nvSpPr>
        <p:spPr>
          <a:xfrm>
            <a:off x="979050" y="1364725"/>
            <a:ext cx="7185900" cy="97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Electron behaves like a native web app, which makes it easy to understand for anyone that has experience with HTML, CSS and Javascript.</a:t>
            </a:r>
            <a:endParaRPr sz="1350"/>
          </a:p>
        </p:txBody>
      </p:sp>
      <p:pic>
        <p:nvPicPr>
          <p:cNvPr id="623" name="Google Shape;623;g1145d0f7e35_0_12"/>
          <p:cNvPicPr preferRelativeResize="0"/>
          <p:nvPr/>
        </p:nvPicPr>
        <p:blipFill>
          <a:blip r:embed="rId4">
            <a:alphaModFix/>
          </a:blip>
          <a:stretch>
            <a:fillRect/>
          </a:stretch>
        </p:blipFill>
        <p:spPr>
          <a:xfrm>
            <a:off x="5800600" y="1976950"/>
            <a:ext cx="2440851" cy="2440851"/>
          </a:xfrm>
          <a:prstGeom prst="rect">
            <a:avLst/>
          </a:prstGeom>
          <a:noFill/>
          <a:ln>
            <a:noFill/>
          </a:ln>
        </p:spPr>
      </p:pic>
      <p:sp>
        <p:nvSpPr>
          <p:cNvPr id="624" name="Google Shape;624;g1145d0f7e35_0_12"/>
          <p:cNvSpPr txBox="1"/>
          <p:nvPr>
            <p:ph idx="4294967295" type="subTitle"/>
          </p:nvPr>
        </p:nvSpPr>
        <p:spPr>
          <a:xfrm>
            <a:off x="979050" y="2083700"/>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However, because Electron apps are installed locally on your machine, they have the </a:t>
            </a:r>
            <a:r>
              <a:rPr lang="en" sz="1350"/>
              <a:t>ability to </a:t>
            </a:r>
            <a:r>
              <a:rPr lang="en" sz="1350"/>
              <a:t>read and write to local files on your </a:t>
            </a:r>
            <a:r>
              <a:rPr lang="en" sz="1350"/>
              <a:t>machine</a:t>
            </a:r>
            <a:r>
              <a:rPr lang="en" sz="1350"/>
              <a:t> as well as connect with peripheral devices and other local hardware.</a:t>
            </a:r>
            <a:endParaRPr sz="1200"/>
          </a:p>
        </p:txBody>
      </p:sp>
      <p:sp>
        <p:nvSpPr>
          <p:cNvPr id="625" name="Google Shape;625;g1145d0f7e35_0_12"/>
          <p:cNvSpPr txBox="1"/>
          <p:nvPr>
            <p:ph idx="4294967295" type="subTitle"/>
          </p:nvPr>
        </p:nvSpPr>
        <p:spPr>
          <a:xfrm>
            <a:off x="979050" y="2997288"/>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Electron applications can also be run offline since they do not require internet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1145d0f7e35_0_22"/>
          <p:cNvSpPr txBox="1"/>
          <p:nvPr>
            <p:ph idx="1" type="subTitle"/>
          </p:nvPr>
        </p:nvSpPr>
        <p:spPr>
          <a:xfrm>
            <a:off x="1617925" y="1254775"/>
            <a:ext cx="7911600" cy="2487300"/>
          </a:xfrm>
          <a:prstGeom prst="rect">
            <a:avLst/>
          </a:prstGeom>
          <a:noFill/>
          <a:ln>
            <a:noFill/>
          </a:ln>
        </p:spPr>
        <p:txBody>
          <a:bodyPr anchorCtr="0" anchor="ctr"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sz="1400"/>
              <a:t>Visual Studio Code</a:t>
            </a:r>
            <a:endParaRPr b="1" sz="1400"/>
          </a:p>
          <a:p>
            <a:pPr indent="-317500" lvl="0" marL="457200" rtl="0" algn="l">
              <a:lnSpc>
                <a:spcPct val="150000"/>
              </a:lnSpc>
              <a:spcBef>
                <a:spcPts val="0"/>
              </a:spcBef>
              <a:spcAft>
                <a:spcPts val="0"/>
              </a:spcAft>
              <a:buSzPts val="1400"/>
              <a:buChar char="●"/>
            </a:pPr>
            <a:r>
              <a:rPr b="1" lang="en" sz="1400"/>
              <a:t>Discord</a:t>
            </a:r>
            <a:endParaRPr b="1" sz="1400"/>
          </a:p>
          <a:p>
            <a:pPr indent="-317500" lvl="0" marL="457200" rtl="0" algn="l">
              <a:lnSpc>
                <a:spcPct val="150000"/>
              </a:lnSpc>
              <a:spcBef>
                <a:spcPts val="0"/>
              </a:spcBef>
              <a:spcAft>
                <a:spcPts val="0"/>
              </a:spcAft>
              <a:buSzPts val="1400"/>
              <a:buChar char="●"/>
            </a:pPr>
            <a:r>
              <a:rPr b="1" lang="en" sz="1400"/>
              <a:t>Skype</a:t>
            </a:r>
            <a:endParaRPr b="1" sz="1400"/>
          </a:p>
          <a:p>
            <a:pPr indent="-317500" lvl="0" marL="457200" rtl="0" algn="l">
              <a:lnSpc>
                <a:spcPct val="150000"/>
              </a:lnSpc>
              <a:spcBef>
                <a:spcPts val="0"/>
              </a:spcBef>
              <a:spcAft>
                <a:spcPts val="0"/>
              </a:spcAft>
              <a:buSzPts val="1400"/>
              <a:buChar char="●"/>
            </a:pPr>
            <a:r>
              <a:rPr b="1" lang="en" sz="1400"/>
              <a:t>Slack</a:t>
            </a:r>
            <a:endParaRPr b="1" sz="1400"/>
          </a:p>
          <a:p>
            <a:pPr indent="-317500" lvl="0" marL="457200" rtl="0" algn="l">
              <a:lnSpc>
                <a:spcPct val="150000"/>
              </a:lnSpc>
              <a:spcBef>
                <a:spcPts val="0"/>
              </a:spcBef>
              <a:spcAft>
                <a:spcPts val="0"/>
              </a:spcAft>
              <a:buSzPts val="1400"/>
              <a:buChar char="●"/>
            </a:pPr>
            <a:r>
              <a:rPr b="1" lang="en" sz="1400"/>
              <a:t>Mailspring</a:t>
            </a:r>
            <a:endParaRPr b="1" sz="1400"/>
          </a:p>
          <a:p>
            <a:pPr indent="-317500" lvl="0" marL="457200" rtl="0" algn="l">
              <a:lnSpc>
                <a:spcPct val="150000"/>
              </a:lnSpc>
              <a:spcBef>
                <a:spcPts val="0"/>
              </a:spcBef>
              <a:spcAft>
                <a:spcPts val="0"/>
              </a:spcAft>
              <a:buSzPts val="1400"/>
              <a:buChar char="●"/>
            </a:pPr>
            <a:r>
              <a:rPr b="1" lang="en" sz="1400"/>
              <a:t>Streamlabs OBS</a:t>
            </a:r>
            <a:endParaRPr b="1" sz="1400"/>
          </a:p>
          <a:p>
            <a:pPr indent="-317500" lvl="0" marL="457200" rtl="0" algn="l">
              <a:lnSpc>
                <a:spcPct val="150000"/>
              </a:lnSpc>
              <a:spcBef>
                <a:spcPts val="0"/>
              </a:spcBef>
              <a:spcAft>
                <a:spcPts val="0"/>
              </a:spcAft>
              <a:buSzPts val="1400"/>
              <a:buChar char="●"/>
            </a:pPr>
            <a:r>
              <a:rPr b="1" lang="en" sz="1400"/>
              <a:t>Atom text editor</a:t>
            </a:r>
            <a:endParaRPr b="1" sz="1400"/>
          </a:p>
          <a:p>
            <a:pPr indent="0" lvl="0" marL="457200" rtl="0" algn="l">
              <a:lnSpc>
                <a:spcPct val="115000"/>
              </a:lnSpc>
              <a:spcBef>
                <a:spcPts val="0"/>
              </a:spcBef>
              <a:spcAft>
                <a:spcPts val="0"/>
              </a:spcAft>
              <a:buNone/>
            </a:pPr>
            <a:r>
              <a:t/>
            </a:r>
            <a:endParaRPr b="1" sz="1400"/>
          </a:p>
          <a:p>
            <a:pPr indent="0" lvl="0" marL="457200" rtl="0" algn="l">
              <a:lnSpc>
                <a:spcPct val="115000"/>
              </a:lnSpc>
              <a:spcBef>
                <a:spcPts val="0"/>
              </a:spcBef>
              <a:spcAft>
                <a:spcPts val="0"/>
              </a:spcAft>
              <a:buNone/>
            </a:pPr>
            <a:r>
              <a:rPr b="1" lang="en" sz="1400"/>
              <a:t>And many more</a:t>
            </a:r>
            <a:endParaRPr b="1" sz="1400"/>
          </a:p>
        </p:txBody>
      </p:sp>
      <p:sp>
        <p:nvSpPr>
          <p:cNvPr id="631" name="Google Shape;631;g1145d0f7e35_0_22"/>
          <p:cNvSpPr txBox="1"/>
          <p:nvPr>
            <p:ph type="title"/>
          </p:nvPr>
        </p:nvSpPr>
        <p:spPr>
          <a:xfrm>
            <a:off x="1951425" y="340775"/>
            <a:ext cx="43983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Popular Examples </a:t>
            </a:r>
            <a:endParaRPr/>
          </a:p>
        </p:txBody>
      </p:sp>
      <p:pic>
        <p:nvPicPr>
          <p:cNvPr id="632" name="Google Shape;632;g1145d0f7e35_0_22"/>
          <p:cNvPicPr preferRelativeResize="0"/>
          <p:nvPr/>
        </p:nvPicPr>
        <p:blipFill rotWithShape="1">
          <a:blip r:embed="rId3">
            <a:alphaModFix/>
          </a:blip>
          <a:srcRect b="12844" l="51442" r="31151" t="67649"/>
          <a:stretch/>
        </p:blipFill>
        <p:spPr>
          <a:xfrm flipH="1">
            <a:off x="2558015" y="3680475"/>
            <a:ext cx="2377073" cy="1856049"/>
          </a:xfrm>
          <a:prstGeom prst="rect">
            <a:avLst/>
          </a:prstGeom>
          <a:noFill/>
          <a:ln>
            <a:noFill/>
          </a:ln>
        </p:spPr>
      </p:pic>
      <p:pic>
        <p:nvPicPr>
          <p:cNvPr id="633" name="Google Shape;633;g1145d0f7e35_0_22"/>
          <p:cNvPicPr preferRelativeResize="0"/>
          <p:nvPr/>
        </p:nvPicPr>
        <p:blipFill rotWithShape="1">
          <a:blip r:embed="rId3">
            <a:alphaModFix/>
          </a:blip>
          <a:srcRect b="12844" l="51442" r="31151" t="67649"/>
          <a:stretch/>
        </p:blipFill>
        <p:spPr>
          <a:xfrm rot="10800000">
            <a:off x="6118675" y="-52300"/>
            <a:ext cx="1740324" cy="1358875"/>
          </a:xfrm>
          <a:prstGeom prst="rect">
            <a:avLst/>
          </a:prstGeom>
          <a:noFill/>
          <a:ln>
            <a:noFill/>
          </a:ln>
        </p:spPr>
      </p:pic>
      <p:pic>
        <p:nvPicPr>
          <p:cNvPr id="634" name="Google Shape;634;g1145d0f7e35_0_22"/>
          <p:cNvPicPr preferRelativeResize="0"/>
          <p:nvPr/>
        </p:nvPicPr>
        <p:blipFill rotWithShape="1">
          <a:blip r:embed="rId3">
            <a:alphaModFix/>
          </a:blip>
          <a:srcRect b="12844" l="51442" r="31151" t="67649"/>
          <a:stretch/>
        </p:blipFill>
        <p:spPr>
          <a:xfrm flipH="1" rot="10800000">
            <a:off x="338175" y="-155124"/>
            <a:ext cx="1508424" cy="1177799"/>
          </a:xfrm>
          <a:prstGeom prst="rect">
            <a:avLst/>
          </a:prstGeom>
          <a:noFill/>
          <a:ln>
            <a:noFill/>
          </a:ln>
        </p:spPr>
      </p:pic>
      <p:pic>
        <p:nvPicPr>
          <p:cNvPr id="635" name="Google Shape;635;g1145d0f7e35_0_22"/>
          <p:cNvPicPr preferRelativeResize="0"/>
          <p:nvPr/>
        </p:nvPicPr>
        <p:blipFill>
          <a:blip r:embed="rId4">
            <a:alphaModFix/>
          </a:blip>
          <a:stretch>
            <a:fillRect/>
          </a:stretch>
        </p:blipFill>
        <p:spPr>
          <a:xfrm>
            <a:off x="4159700" y="1022675"/>
            <a:ext cx="446024" cy="446024"/>
          </a:xfrm>
          <a:prstGeom prst="rect">
            <a:avLst/>
          </a:prstGeom>
          <a:noFill/>
          <a:ln>
            <a:noFill/>
          </a:ln>
        </p:spPr>
      </p:pic>
      <p:pic>
        <p:nvPicPr>
          <p:cNvPr id="636" name="Google Shape;636;g1145d0f7e35_0_22"/>
          <p:cNvPicPr preferRelativeResize="0"/>
          <p:nvPr/>
        </p:nvPicPr>
        <p:blipFill>
          <a:blip r:embed="rId5">
            <a:alphaModFix/>
          </a:blip>
          <a:stretch>
            <a:fillRect/>
          </a:stretch>
        </p:blipFill>
        <p:spPr>
          <a:xfrm>
            <a:off x="4662401" y="1435663"/>
            <a:ext cx="350375" cy="353426"/>
          </a:xfrm>
          <a:prstGeom prst="rect">
            <a:avLst/>
          </a:prstGeom>
          <a:noFill/>
          <a:ln>
            <a:noFill/>
          </a:ln>
        </p:spPr>
      </p:pic>
      <p:pic>
        <p:nvPicPr>
          <p:cNvPr id="637" name="Google Shape;637;g1145d0f7e35_0_22"/>
          <p:cNvPicPr preferRelativeResize="0"/>
          <p:nvPr/>
        </p:nvPicPr>
        <p:blipFill>
          <a:blip r:embed="rId6">
            <a:alphaModFix/>
          </a:blip>
          <a:stretch>
            <a:fillRect/>
          </a:stretch>
        </p:blipFill>
        <p:spPr>
          <a:xfrm>
            <a:off x="4098350" y="1967352"/>
            <a:ext cx="627652" cy="353425"/>
          </a:xfrm>
          <a:prstGeom prst="rect">
            <a:avLst/>
          </a:prstGeom>
          <a:noFill/>
          <a:ln>
            <a:noFill/>
          </a:ln>
        </p:spPr>
      </p:pic>
      <p:pic>
        <p:nvPicPr>
          <p:cNvPr id="638" name="Google Shape;638;g1145d0f7e35_0_22"/>
          <p:cNvPicPr preferRelativeResize="0"/>
          <p:nvPr/>
        </p:nvPicPr>
        <p:blipFill>
          <a:blip r:embed="rId7">
            <a:alphaModFix/>
          </a:blip>
          <a:stretch>
            <a:fillRect/>
          </a:stretch>
        </p:blipFill>
        <p:spPr>
          <a:xfrm>
            <a:off x="4018175" y="2714275"/>
            <a:ext cx="17181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
          <p:cNvSpPr txBox="1"/>
          <p:nvPr>
            <p:ph idx="1" type="subTitle"/>
          </p:nvPr>
        </p:nvSpPr>
        <p:spPr>
          <a:xfrm>
            <a:off x="1370350" y="103750"/>
            <a:ext cx="6227700" cy="17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3500"/>
              <a:buFont typeface="Arial"/>
              <a:buNone/>
            </a:pPr>
            <a:r>
              <a:rPr b="1" lang="en" sz="3500">
                <a:solidFill>
                  <a:schemeClr val="lt2"/>
                </a:solidFill>
                <a:latin typeface="Poppins"/>
                <a:ea typeface="Poppins"/>
                <a:cs typeface="Poppins"/>
                <a:sym typeface="Poppins"/>
              </a:rPr>
              <a:t>Electron Folder Structure</a:t>
            </a:r>
            <a:endParaRPr/>
          </a:p>
        </p:txBody>
      </p:sp>
      <p:pic>
        <p:nvPicPr>
          <p:cNvPr id="644" name="Google Shape;644;p8"/>
          <p:cNvPicPr preferRelativeResize="0"/>
          <p:nvPr/>
        </p:nvPicPr>
        <p:blipFill rotWithShape="1">
          <a:blip r:embed="rId3">
            <a:alphaModFix/>
          </a:blip>
          <a:srcRect b="58272" l="4172" r="65426" t="13325"/>
          <a:stretch/>
        </p:blipFill>
        <p:spPr>
          <a:xfrm>
            <a:off x="-452575" y="-193300"/>
            <a:ext cx="3039626" cy="1978725"/>
          </a:xfrm>
          <a:prstGeom prst="rect">
            <a:avLst/>
          </a:prstGeom>
          <a:noFill/>
          <a:ln>
            <a:noFill/>
          </a:ln>
        </p:spPr>
      </p:pic>
      <p:pic>
        <p:nvPicPr>
          <p:cNvPr id="645" name="Google Shape;645;p8"/>
          <p:cNvPicPr preferRelativeResize="0"/>
          <p:nvPr/>
        </p:nvPicPr>
        <p:blipFill rotWithShape="1">
          <a:blip r:embed="rId3">
            <a:alphaModFix/>
          </a:blip>
          <a:srcRect b="12845" l="51441" r="31152" t="67649"/>
          <a:stretch/>
        </p:blipFill>
        <p:spPr>
          <a:xfrm>
            <a:off x="4544900" y="4195500"/>
            <a:ext cx="1740324" cy="1358875"/>
          </a:xfrm>
          <a:prstGeom prst="rect">
            <a:avLst/>
          </a:prstGeom>
          <a:noFill/>
          <a:ln>
            <a:noFill/>
          </a:ln>
        </p:spPr>
      </p:pic>
      <p:pic>
        <p:nvPicPr>
          <p:cNvPr id="646" name="Google Shape;646;p8"/>
          <p:cNvPicPr preferRelativeResize="0"/>
          <p:nvPr/>
        </p:nvPicPr>
        <p:blipFill rotWithShape="1">
          <a:blip r:embed="rId3">
            <a:alphaModFix/>
          </a:blip>
          <a:srcRect b="47919" l="79634" r="8549" t="23164"/>
          <a:stretch/>
        </p:blipFill>
        <p:spPr>
          <a:xfrm>
            <a:off x="7962600" y="685400"/>
            <a:ext cx="1181399" cy="2014499"/>
          </a:xfrm>
          <a:prstGeom prst="rect">
            <a:avLst/>
          </a:prstGeom>
          <a:noFill/>
          <a:ln>
            <a:noFill/>
          </a:ln>
        </p:spPr>
      </p:pic>
      <p:pic>
        <p:nvPicPr>
          <p:cNvPr id="647" name="Google Shape;647;p8"/>
          <p:cNvPicPr preferRelativeResize="0"/>
          <p:nvPr/>
        </p:nvPicPr>
        <p:blipFill>
          <a:blip r:embed="rId4">
            <a:alphaModFix/>
          </a:blip>
          <a:stretch>
            <a:fillRect/>
          </a:stretch>
        </p:blipFill>
        <p:spPr>
          <a:xfrm>
            <a:off x="5327948" y="2089825"/>
            <a:ext cx="3341676" cy="2468201"/>
          </a:xfrm>
          <a:prstGeom prst="rect">
            <a:avLst/>
          </a:prstGeom>
          <a:noFill/>
          <a:ln>
            <a:noFill/>
          </a:ln>
        </p:spPr>
      </p:pic>
      <p:sp>
        <p:nvSpPr>
          <p:cNvPr id="648" name="Google Shape;648;p8"/>
          <p:cNvSpPr txBox="1"/>
          <p:nvPr>
            <p:ph idx="1" type="subTitle"/>
          </p:nvPr>
        </p:nvSpPr>
        <p:spPr>
          <a:xfrm>
            <a:off x="601000" y="1844038"/>
            <a:ext cx="4652700" cy="142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350"/>
              <a:t>Index.html is the main page, and main.js is the main process point.</a:t>
            </a:r>
            <a:endParaRPr sz="1350"/>
          </a:p>
          <a:p>
            <a:pPr indent="0" lvl="0" marL="0" rtl="0" algn="ctr">
              <a:lnSpc>
                <a:spcPct val="100000"/>
              </a:lnSpc>
              <a:spcBef>
                <a:spcPts val="0"/>
              </a:spcBef>
              <a:spcAft>
                <a:spcPts val="0"/>
              </a:spcAft>
              <a:buSzPts val="1400"/>
              <a:buNone/>
            </a:pPr>
            <a:r>
              <a:t/>
            </a:r>
            <a:endParaRPr sz="13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11852949a7d_0_0"/>
          <p:cNvSpPr txBox="1"/>
          <p:nvPr>
            <p:ph idx="1" type="subTitle"/>
          </p:nvPr>
        </p:nvSpPr>
        <p:spPr>
          <a:xfrm>
            <a:off x="1370350" y="103750"/>
            <a:ext cx="6227700" cy="17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3500"/>
              <a:buFont typeface="Arial"/>
              <a:buNone/>
            </a:pPr>
            <a:r>
              <a:rPr b="1" lang="en" sz="3500">
                <a:solidFill>
                  <a:schemeClr val="lt2"/>
                </a:solidFill>
                <a:latin typeface="Poppins"/>
                <a:ea typeface="Poppins"/>
                <a:cs typeface="Poppins"/>
                <a:sym typeface="Poppins"/>
              </a:rPr>
              <a:t>How do you create a new Electron application?</a:t>
            </a:r>
            <a:endParaRPr/>
          </a:p>
        </p:txBody>
      </p:sp>
      <p:pic>
        <p:nvPicPr>
          <p:cNvPr id="654" name="Google Shape;654;g11852949a7d_0_0"/>
          <p:cNvPicPr preferRelativeResize="0"/>
          <p:nvPr/>
        </p:nvPicPr>
        <p:blipFill rotWithShape="1">
          <a:blip r:embed="rId3">
            <a:alphaModFix/>
          </a:blip>
          <a:srcRect b="58272" l="4174" r="65425" t="13326"/>
          <a:stretch/>
        </p:blipFill>
        <p:spPr>
          <a:xfrm>
            <a:off x="-340925" y="-169375"/>
            <a:ext cx="3039626" cy="1978725"/>
          </a:xfrm>
          <a:prstGeom prst="rect">
            <a:avLst/>
          </a:prstGeom>
          <a:noFill/>
          <a:ln>
            <a:noFill/>
          </a:ln>
        </p:spPr>
      </p:pic>
      <p:pic>
        <p:nvPicPr>
          <p:cNvPr id="655" name="Google Shape;655;g11852949a7d_0_0"/>
          <p:cNvPicPr preferRelativeResize="0"/>
          <p:nvPr/>
        </p:nvPicPr>
        <p:blipFill rotWithShape="1">
          <a:blip r:embed="rId3">
            <a:alphaModFix/>
          </a:blip>
          <a:srcRect b="12844" l="51442" r="31151" t="67649"/>
          <a:stretch/>
        </p:blipFill>
        <p:spPr>
          <a:xfrm>
            <a:off x="4544900" y="4195500"/>
            <a:ext cx="1740324" cy="1358875"/>
          </a:xfrm>
          <a:prstGeom prst="rect">
            <a:avLst/>
          </a:prstGeom>
          <a:noFill/>
          <a:ln>
            <a:noFill/>
          </a:ln>
        </p:spPr>
      </p:pic>
      <p:pic>
        <p:nvPicPr>
          <p:cNvPr id="656" name="Google Shape;656;g11852949a7d_0_0"/>
          <p:cNvPicPr preferRelativeResize="0"/>
          <p:nvPr/>
        </p:nvPicPr>
        <p:blipFill rotWithShape="1">
          <a:blip r:embed="rId3">
            <a:alphaModFix/>
          </a:blip>
          <a:srcRect b="47917" l="79633" r="8550" t="23165"/>
          <a:stretch/>
        </p:blipFill>
        <p:spPr>
          <a:xfrm>
            <a:off x="7962600" y="685400"/>
            <a:ext cx="1181399" cy="2014499"/>
          </a:xfrm>
          <a:prstGeom prst="rect">
            <a:avLst/>
          </a:prstGeom>
          <a:noFill/>
          <a:ln>
            <a:noFill/>
          </a:ln>
        </p:spPr>
      </p:pic>
      <p:sp>
        <p:nvSpPr>
          <p:cNvPr id="657" name="Google Shape;657;g11852949a7d_0_0"/>
          <p:cNvSpPr txBox="1"/>
          <p:nvPr>
            <p:ph idx="1" type="subTitle"/>
          </p:nvPr>
        </p:nvSpPr>
        <p:spPr>
          <a:xfrm>
            <a:off x="608975" y="1652663"/>
            <a:ext cx="4652700" cy="142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350"/>
              <a:t>Node.js must be installed before to use Electron.</a:t>
            </a:r>
            <a:endParaRPr sz="1350"/>
          </a:p>
          <a:p>
            <a:pPr indent="0" lvl="0" marL="0" rtl="0" algn="ctr">
              <a:lnSpc>
                <a:spcPct val="100000"/>
              </a:lnSpc>
              <a:spcBef>
                <a:spcPts val="0"/>
              </a:spcBef>
              <a:spcAft>
                <a:spcPts val="0"/>
              </a:spcAft>
              <a:buSzPts val="1400"/>
              <a:buNone/>
            </a:pPr>
            <a:r>
              <a:rPr lang="en" sz="1350"/>
              <a:t>To check if Node.js is installed - Use the command </a:t>
            </a:r>
            <a:endParaRPr sz="1350"/>
          </a:p>
          <a:p>
            <a:pPr indent="0" lvl="0" marL="0" rtl="0" algn="ctr">
              <a:lnSpc>
                <a:spcPct val="100000"/>
              </a:lnSpc>
              <a:spcBef>
                <a:spcPts val="0"/>
              </a:spcBef>
              <a:spcAft>
                <a:spcPts val="0"/>
              </a:spcAft>
              <a:buSzPts val="1400"/>
              <a:buNone/>
            </a:pPr>
            <a:r>
              <a:rPr lang="en" sz="1350"/>
              <a:t>“node - v”</a:t>
            </a:r>
            <a:endParaRPr sz="1350"/>
          </a:p>
          <a:p>
            <a:pPr indent="0" lvl="0" marL="0" rtl="0" algn="ctr">
              <a:lnSpc>
                <a:spcPct val="100000"/>
              </a:lnSpc>
              <a:spcBef>
                <a:spcPts val="0"/>
              </a:spcBef>
              <a:spcAft>
                <a:spcPts val="0"/>
              </a:spcAft>
              <a:buSzPts val="1400"/>
              <a:buNone/>
            </a:pPr>
            <a:r>
              <a:t/>
            </a:r>
            <a:endParaRPr sz="1350"/>
          </a:p>
          <a:p>
            <a:pPr indent="0" lvl="0" marL="0" rtl="0" algn="ctr">
              <a:lnSpc>
                <a:spcPct val="100000"/>
              </a:lnSpc>
              <a:spcBef>
                <a:spcPts val="0"/>
              </a:spcBef>
              <a:spcAft>
                <a:spcPts val="0"/>
              </a:spcAft>
              <a:buSzPts val="1400"/>
              <a:buNone/>
            </a:pPr>
            <a:r>
              <a:rPr lang="en" sz="1350"/>
              <a:t>		</a:t>
            </a:r>
            <a:endParaRPr sz="1350"/>
          </a:p>
          <a:p>
            <a:pPr indent="0" lvl="0" marL="0" rtl="0" algn="ctr">
              <a:lnSpc>
                <a:spcPct val="100000"/>
              </a:lnSpc>
              <a:spcBef>
                <a:spcPts val="0"/>
              </a:spcBef>
              <a:spcAft>
                <a:spcPts val="0"/>
              </a:spcAft>
              <a:buSzPts val="1400"/>
              <a:buNone/>
            </a:pPr>
            <a:r>
              <a:rPr lang="en" sz="1350"/>
              <a:t>Step 1) Create a folder for your Electron application and perform an “npm init” in the root of that folder</a:t>
            </a:r>
            <a:endParaRPr sz="1350"/>
          </a:p>
        </p:txBody>
      </p:sp>
      <p:pic>
        <p:nvPicPr>
          <p:cNvPr id="658" name="Google Shape;658;g11852949a7d_0_0"/>
          <p:cNvPicPr preferRelativeResize="0"/>
          <p:nvPr/>
        </p:nvPicPr>
        <p:blipFill>
          <a:blip r:embed="rId4">
            <a:alphaModFix/>
          </a:blip>
          <a:stretch>
            <a:fillRect/>
          </a:stretch>
        </p:blipFill>
        <p:spPr>
          <a:xfrm>
            <a:off x="6117275" y="2825513"/>
            <a:ext cx="952500" cy="247650"/>
          </a:xfrm>
          <a:prstGeom prst="rect">
            <a:avLst/>
          </a:prstGeom>
          <a:noFill/>
          <a:ln>
            <a:noFill/>
          </a:ln>
        </p:spPr>
      </p:pic>
      <p:sp>
        <p:nvSpPr>
          <p:cNvPr id="659" name="Google Shape;659;g11852949a7d_0_0"/>
          <p:cNvSpPr txBox="1"/>
          <p:nvPr>
            <p:ph idx="1" type="subTitle"/>
          </p:nvPr>
        </p:nvSpPr>
        <p:spPr>
          <a:xfrm>
            <a:off x="825150" y="3360238"/>
            <a:ext cx="4652700" cy="142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350"/>
              <a:t>The three main parts required in the npm init we need to complete for our Electron application are the entry point, author and description.</a:t>
            </a:r>
            <a:endParaRPr sz="1350"/>
          </a:p>
          <a:p>
            <a:pPr indent="0" lvl="0" marL="0" rtl="0" algn="ctr">
              <a:lnSpc>
                <a:spcPct val="100000"/>
              </a:lnSpc>
              <a:spcBef>
                <a:spcPts val="0"/>
              </a:spcBef>
              <a:spcAft>
                <a:spcPts val="0"/>
              </a:spcAft>
              <a:buSzPts val="1400"/>
              <a:buNone/>
            </a:pPr>
            <a:r>
              <a:rPr lang="en" sz="1350"/>
              <a:t>The entry point should be “main.js” - The main Electron file to run.</a:t>
            </a:r>
            <a:endParaRPr sz="1350"/>
          </a:p>
          <a:p>
            <a:pPr indent="0" lvl="0" marL="0" rtl="0" algn="l">
              <a:lnSpc>
                <a:spcPct val="100000"/>
              </a:lnSpc>
              <a:spcBef>
                <a:spcPts val="0"/>
              </a:spcBef>
              <a:spcAft>
                <a:spcPts val="0"/>
              </a:spcAft>
              <a:buSzPts val="1400"/>
              <a:buNone/>
            </a:pPr>
            <a:r>
              <a:rPr lang="en" sz="1350"/>
              <a:t>And description and author can be any value, but they are required for app packaging.</a:t>
            </a:r>
            <a:endParaRPr sz="1350"/>
          </a:p>
          <a:p>
            <a:pPr indent="0" lvl="0" marL="0" rtl="0" algn="ctr">
              <a:lnSpc>
                <a:spcPct val="100000"/>
              </a:lnSpc>
              <a:spcBef>
                <a:spcPts val="0"/>
              </a:spcBef>
              <a:spcAft>
                <a:spcPts val="0"/>
              </a:spcAft>
              <a:buSzPts val="1400"/>
              <a:buNone/>
            </a:pPr>
            <a:r>
              <a:t/>
            </a:r>
            <a:endParaRPr sz="13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11852949a7d_0_13"/>
          <p:cNvSpPr txBox="1"/>
          <p:nvPr>
            <p:ph idx="1" type="subTitle"/>
          </p:nvPr>
        </p:nvSpPr>
        <p:spPr>
          <a:xfrm>
            <a:off x="1370350" y="103750"/>
            <a:ext cx="6227700" cy="17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3500"/>
              <a:buFont typeface="Arial"/>
              <a:buNone/>
            </a:pPr>
            <a:r>
              <a:rPr b="1" lang="en" sz="3500">
                <a:solidFill>
                  <a:schemeClr val="lt2"/>
                </a:solidFill>
                <a:latin typeface="Poppins"/>
                <a:ea typeface="Poppins"/>
                <a:cs typeface="Poppins"/>
                <a:sym typeface="Poppins"/>
              </a:rPr>
              <a:t>How do you create a new Electron application?...</a:t>
            </a:r>
            <a:endParaRPr/>
          </a:p>
        </p:txBody>
      </p:sp>
      <p:pic>
        <p:nvPicPr>
          <p:cNvPr id="665" name="Google Shape;665;g11852949a7d_0_13"/>
          <p:cNvPicPr preferRelativeResize="0"/>
          <p:nvPr/>
        </p:nvPicPr>
        <p:blipFill rotWithShape="1">
          <a:blip r:embed="rId3">
            <a:alphaModFix/>
          </a:blip>
          <a:srcRect b="58272" l="4174" r="65425" t="13326"/>
          <a:stretch/>
        </p:blipFill>
        <p:spPr>
          <a:xfrm>
            <a:off x="-340925" y="-169375"/>
            <a:ext cx="3039626" cy="1978725"/>
          </a:xfrm>
          <a:prstGeom prst="rect">
            <a:avLst/>
          </a:prstGeom>
          <a:noFill/>
          <a:ln>
            <a:noFill/>
          </a:ln>
        </p:spPr>
      </p:pic>
      <p:pic>
        <p:nvPicPr>
          <p:cNvPr id="666" name="Google Shape;666;g11852949a7d_0_13"/>
          <p:cNvPicPr preferRelativeResize="0"/>
          <p:nvPr/>
        </p:nvPicPr>
        <p:blipFill rotWithShape="1">
          <a:blip r:embed="rId3">
            <a:alphaModFix/>
          </a:blip>
          <a:srcRect b="12844" l="51442" r="31151" t="67649"/>
          <a:stretch/>
        </p:blipFill>
        <p:spPr>
          <a:xfrm>
            <a:off x="4544900" y="4195500"/>
            <a:ext cx="1740324" cy="1358875"/>
          </a:xfrm>
          <a:prstGeom prst="rect">
            <a:avLst/>
          </a:prstGeom>
          <a:noFill/>
          <a:ln>
            <a:noFill/>
          </a:ln>
        </p:spPr>
      </p:pic>
      <p:pic>
        <p:nvPicPr>
          <p:cNvPr id="667" name="Google Shape;667;g11852949a7d_0_13"/>
          <p:cNvPicPr preferRelativeResize="0"/>
          <p:nvPr/>
        </p:nvPicPr>
        <p:blipFill rotWithShape="1">
          <a:blip r:embed="rId3">
            <a:alphaModFix/>
          </a:blip>
          <a:srcRect b="47917" l="79633" r="8550" t="23165"/>
          <a:stretch/>
        </p:blipFill>
        <p:spPr>
          <a:xfrm>
            <a:off x="7962600" y="685400"/>
            <a:ext cx="1181399" cy="2014499"/>
          </a:xfrm>
          <a:prstGeom prst="rect">
            <a:avLst/>
          </a:prstGeom>
          <a:noFill/>
          <a:ln>
            <a:noFill/>
          </a:ln>
        </p:spPr>
      </p:pic>
      <p:sp>
        <p:nvSpPr>
          <p:cNvPr id="668" name="Google Shape;668;g11852949a7d_0_13"/>
          <p:cNvSpPr txBox="1"/>
          <p:nvPr>
            <p:ph idx="1" type="subTitle"/>
          </p:nvPr>
        </p:nvSpPr>
        <p:spPr>
          <a:xfrm>
            <a:off x="608975" y="1652663"/>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Step 2) run the command “npm install –save-dev electron” to install the Electron package as a dev dependency</a:t>
            </a:r>
            <a:endParaRPr sz="1350"/>
          </a:p>
        </p:txBody>
      </p:sp>
      <p:pic>
        <p:nvPicPr>
          <p:cNvPr id="669" name="Google Shape;669;g11852949a7d_0_13"/>
          <p:cNvPicPr preferRelativeResize="0"/>
          <p:nvPr/>
        </p:nvPicPr>
        <p:blipFill>
          <a:blip r:embed="rId4">
            <a:alphaModFix/>
          </a:blip>
          <a:stretch>
            <a:fillRect/>
          </a:stretch>
        </p:blipFill>
        <p:spPr>
          <a:xfrm>
            <a:off x="5343725" y="2158138"/>
            <a:ext cx="3364475" cy="409575"/>
          </a:xfrm>
          <a:prstGeom prst="rect">
            <a:avLst/>
          </a:prstGeom>
          <a:noFill/>
          <a:ln>
            <a:noFill/>
          </a:ln>
        </p:spPr>
      </p:pic>
      <p:sp>
        <p:nvSpPr>
          <p:cNvPr id="670" name="Google Shape;670;g11852949a7d_0_13"/>
          <p:cNvSpPr txBox="1"/>
          <p:nvPr>
            <p:ph idx="1" type="subTitle"/>
          </p:nvPr>
        </p:nvSpPr>
        <p:spPr>
          <a:xfrm>
            <a:off x="608975" y="2567713"/>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Step 3) You must configure a script to run our application - In the </a:t>
            </a:r>
            <a:r>
              <a:rPr lang="en" sz="1350"/>
              <a:t>scripts</a:t>
            </a:r>
            <a:r>
              <a:rPr lang="en" sz="1350"/>
              <a:t> field of the package.json file, add a start command like so:</a:t>
            </a:r>
            <a:endParaRPr sz="1350"/>
          </a:p>
        </p:txBody>
      </p:sp>
      <p:pic>
        <p:nvPicPr>
          <p:cNvPr id="671" name="Google Shape;671;g11852949a7d_0_13"/>
          <p:cNvPicPr preferRelativeResize="0"/>
          <p:nvPr/>
        </p:nvPicPr>
        <p:blipFill>
          <a:blip r:embed="rId5">
            <a:alphaModFix/>
          </a:blip>
          <a:stretch>
            <a:fillRect/>
          </a:stretch>
        </p:blipFill>
        <p:spPr>
          <a:xfrm>
            <a:off x="5408624" y="2774587"/>
            <a:ext cx="2553976" cy="11591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11852949a7d_0_27"/>
          <p:cNvSpPr txBox="1"/>
          <p:nvPr>
            <p:ph idx="1" type="subTitle"/>
          </p:nvPr>
        </p:nvSpPr>
        <p:spPr>
          <a:xfrm>
            <a:off x="1370350" y="103750"/>
            <a:ext cx="6227700" cy="17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3500"/>
              <a:buFont typeface="Arial"/>
              <a:buNone/>
            </a:pPr>
            <a:r>
              <a:rPr b="1" lang="en" sz="3500">
                <a:solidFill>
                  <a:schemeClr val="lt2"/>
                </a:solidFill>
                <a:latin typeface="Poppins"/>
                <a:ea typeface="Poppins"/>
                <a:cs typeface="Poppins"/>
                <a:sym typeface="Poppins"/>
              </a:rPr>
              <a:t>How do you create a new Electron application?...</a:t>
            </a:r>
            <a:endParaRPr/>
          </a:p>
        </p:txBody>
      </p:sp>
      <p:pic>
        <p:nvPicPr>
          <p:cNvPr id="677" name="Google Shape;677;g11852949a7d_0_27"/>
          <p:cNvPicPr preferRelativeResize="0"/>
          <p:nvPr/>
        </p:nvPicPr>
        <p:blipFill rotWithShape="1">
          <a:blip r:embed="rId3">
            <a:alphaModFix/>
          </a:blip>
          <a:srcRect b="58272" l="4174" r="65425" t="13326"/>
          <a:stretch/>
        </p:blipFill>
        <p:spPr>
          <a:xfrm>
            <a:off x="-340925" y="-169375"/>
            <a:ext cx="3039626" cy="1978725"/>
          </a:xfrm>
          <a:prstGeom prst="rect">
            <a:avLst/>
          </a:prstGeom>
          <a:noFill/>
          <a:ln>
            <a:noFill/>
          </a:ln>
        </p:spPr>
      </p:pic>
      <p:pic>
        <p:nvPicPr>
          <p:cNvPr id="678" name="Google Shape;678;g11852949a7d_0_27"/>
          <p:cNvPicPr preferRelativeResize="0"/>
          <p:nvPr/>
        </p:nvPicPr>
        <p:blipFill rotWithShape="1">
          <a:blip r:embed="rId3">
            <a:alphaModFix/>
          </a:blip>
          <a:srcRect b="12844" l="51442" r="31151" t="67649"/>
          <a:stretch/>
        </p:blipFill>
        <p:spPr>
          <a:xfrm>
            <a:off x="4544900" y="4195500"/>
            <a:ext cx="1740324" cy="1358875"/>
          </a:xfrm>
          <a:prstGeom prst="rect">
            <a:avLst/>
          </a:prstGeom>
          <a:noFill/>
          <a:ln>
            <a:noFill/>
          </a:ln>
        </p:spPr>
      </p:pic>
      <p:pic>
        <p:nvPicPr>
          <p:cNvPr id="679" name="Google Shape;679;g11852949a7d_0_27"/>
          <p:cNvPicPr preferRelativeResize="0"/>
          <p:nvPr/>
        </p:nvPicPr>
        <p:blipFill rotWithShape="1">
          <a:blip r:embed="rId3">
            <a:alphaModFix/>
          </a:blip>
          <a:srcRect b="47917" l="79633" r="8550" t="23165"/>
          <a:stretch/>
        </p:blipFill>
        <p:spPr>
          <a:xfrm>
            <a:off x="7962600" y="685400"/>
            <a:ext cx="1181399" cy="2014499"/>
          </a:xfrm>
          <a:prstGeom prst="rect">
            <a:avLst/>
          </a:prstGeom>
          <a:noFill/>
          <a:ln>
            <a:noFill/>
          </a:ln>
        </p:spPr>
      </p:pic>
      <p:sp>
        <p:nvSpPr>
          <p:cNvPr id="680" name="Google Shape;680;g11852949a7d_0_27"/>
          <p:cNvSpPr txBox="1"/>
          <p:nvPr>
            <p:ph idx="1" type="subTitle"/>
          </p:nvPr>
        </p:nvSpPr>
        <p:spPr>
          <a:xfrm>
            <a:off x="608975" y="1652663"/>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Step 4) You must now create an index.html with the boilerplate html code, this is the file that our front end is going to display in our electron app.</a:t>
            </a:r>
            <a:endParaRPr sz="1350"/>
          </a:p>
        </p:txBody>
      </p:sp>
      <p:pic>
        <p:nvPicPr>
          <p:cNvPr id="681" name="Google Shape;681;g11852949a7d_0_27"/>
          <p:cNvPicPr preferRelativeResize="0"/>
          <p:nvPr/>
        </p:nvPicPr>
        <p:blipFill>
          <a:blip r:embed="rId4">
            <a:alphaModFix/>
          </a:blip>
          <a:stretch>
            <a:fillRect/>
          </a:stretch>
        </p:blipFill>
        <p:spPr>
          <a:xfrm>
            <a:off x="5988923" y="1844050"/>
            <a:ext cx="2919175" cy="2057275"/>
          </a:xfrm>
          <a:prstGeom prst="rect">
            <a:avLst/>
          </a:prstGeom>
          <a:noFill/>
          <a:ln>
            <a:noFill/>
          </a:ln>
        </p:spPr>
      </p:pic>
      <p:sp>
        <p:nvSpPr>
          <p:cNvPr id="682" name="Google Shape;682;g11852949a7d_0_27"/>
          <p:cNvSpPr txBox="1"/>
          <p:nvPr>
            <p:ph idx="1" type="subTitle"/>
          </p:nvPr>
        </p:nvSpPr>
        <p:spPr>
          <a:xfrm>
            <a:off x="642600" y="2572288"/>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Step 5) </a:t>
            </a:r>
            <a:r>
              <a:rPr lang="en" sz="1350"/>
              <a:t>Finally, we must create a main.js file with the following code for requiring electron, creating our window and then calling that createWindow function on the app.whenReady handler</a:t>
            </a:r>
            <a:endParaRPr sz="13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11852949a7d_0_41"/>
          <p:cNvSpPr txBox="1"/>
          <p:nvPr>
            <p:ph idx="1" type="subTitle"/>
          </p:nvPr>
        </p:nvSpPr>
        <p:spPr>
          <a:xfrm>
            <a:off x="1354400" y="121200"/>
            <a:ext cx="6227700" cy="17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3500"/>
              <a:buFont typeface="Arial"/>
              <a:buNone/>
            </a:pPr>
            <a:r>
              <a:rPr b="1" lang="en" sz="3500">
                <a:solidFill>
                  <a:schemeClr val="lt2"/>
                </a:solidFill>
                <a:latin typeface="Poppins"/>
                <a:ea typeface="Poppins"/>
                <a:cs typeface="Poppins"/>
                <a:sym typeface="Poppins"/>
              </a:rPr>
              <a:t>Our First Application</a:t>
            </a:r>
            <a:endParaRPr/>
          </a:p>
        </p:txBody>
      </p:sp>
      <p:pic>
        <p:nvPicPr>
          <p:cNvPr id="688" name="Google Shape;688;g11852949a7d_0_41"/>
          <p:cNvPicPr preferRelativeResize="0"/>
          <p:nvPr/>
        </p:nvPicPr>
        <p:blipFill rotWithShape="1">
          <a:blip r:embed="rId3">
            <a:alphaModFix/>
          </a:blip>
          <a:srcRect b="58272" l="4174" r="65425" t="13326"/>
          <a:stretch/>
        </p:blipFill>
        <p:spPr>
          <a:xfrm>
            <a:off x="-340925" y="-169375"/>
            <a:ext cx="3039626" cy="1978725"/>
          </a:xfrm>
          <a:prstGeom prst="rect">
            <a:avLst/>
          </a:prstGeom>
          <a:noFill/>
          <a:ln>
            <a:noFill/>
          </a:ln>
        </p:spPr>
      </p:pic>
      <p:pic>
        <p:nvPicPr>
          <p:cNvPr id="689" name="Google Shape;689;g11852949a7d_0_41"/>
          <p:cNvPicPr preferRelativeResize="0"/>
          <p:nvPr/>
        </p:nvPicPr>
        <p:blipFill rotWithShape="1">
          <a:blip r:embed="rId3">
            <a:alphaModFix/>
          </a:blip>
          <a:srcRect b="12844" l="51442" r="31151" t="67649"/>
          <a:stretch/>
        </p:blipFill>
        <p:spPr>
          <a:xfrm>
            <a:off x="4544900" y="4195500"/>
            <a:ext cx="1740324" cy="1358875"/>
          </a:xfrm>
          <a:prstGeom prst="rect">
            <a:avLst/>
          </a:prstGeom>
          <a:noFill/>
          <a:ln>
            <a:noFill/>
          </a:ln>
        </p:spPr>
      </p:pic>
      <p:pic>
        <p:nvPicPr>
          <p:cNvPr id="690" name="Google Shape;690;g11852949a7d_0_41"/>
          <p:cNvPicPr preferRelativeResize="0"/>
          <p:nvPr/>
        </p:nvPicPr>
        <p:blipFill rotWithShape="1">
          <a:blip r:embed="rId3">
            <a:alphaModFix/>
          </a:blip>
          <a:srcRect b="47917" l="79633" r="8550" t="23165"/>
          <a:stretch/>
        </p:blipFill>
        <p:spPr>
          <a:xfrm>
            <a:off x="7962600" y="685400"/>
            <a:ext cx="1181399" cy="2014499"/>
          </a:xfrm>
          <a:prstGeom prst="rect">
            <a:avLst/>
          </a:prstGeom>
          <a:noFill/>
          <a:ln>
            <a:noFill/>
          </a:ln>
        </p:spPr>
      </p:pic>
      <p:sp>
        <p:nvSpPr>
          <p:cNvPr id="691" name="Google Shape;691;g11852949a7d_0_41"/>
          <p:cNvSpPr txBox="1"/>
          <p:nvPr>
            <p:ph idx="1" type="subTitle"/>
          </p:nvPr>
        </p:nvSpPr>
        <p:spPr>
          <a:xfrm>
            <a:off x="616375" y="2172488"/>
            <a:ext cx="4652700" cy="142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350"/>
              <a:t>Now, after running the command we created earlier (“npm run start”), our electron window with our HTML page will display. Creating an Electron app is as simple as that.</a:t>
            </a:r>
            <a:endParaRPr sz="1350"/>
          </a:p>
        </p:txBody>
      </p:sp>
      <p:pic>
        <p:nvPicPr>
          <p:cNvPr id="692" name="Google Shape;692;g11852949a7d_0_41"/>
          <p:cNvPicPr preferRelativeResize="0"/>
          <p:nvPr/>
        </p:nvPicPr>
        <p:blipFill>
          <a:blip r:embed="rId4">
            <a:alphaModFix/>
          </a:blip>
          <a:stretch>
            <a:fillRect/>
          </a:stretch>
        </p:blipFill>
        <p:spPr>
          <a:xfrm>
            <a:off x="5181350" y="1670450"/>
            <a:ext cx="3905651" cy="285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
          <p:cNvSpPr txBox="1"/>
          <p:nvPr>
            <p:ph idx="1" type="subTitle"/>
          </p:nvPr>
        </p:nvSpPr>
        <p:spPr>
          <a:xfrm>
            <a:off x="578350" y="1720550"/>
            <a:ext cx="5681700" cy="93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Electron-Builder is a complete solution to convert a Vue application to a desktop Electron application - We will be using this today</a:t>
            </a:r>
            <a:endParaRPr/>
          </a:p>
        </p:txBody>
      </p:sp>
      <p:sp>
        <p:nvSpPr>
          <p:cNvPr id="698" name="Google Shape;698;p9"/>
          <p:cNvSpPr txBox="1"/>
          <p:nvPr>
            <p:ph type="title"/>
          </p:nvPr>
        </p:nvSpPr>
        <p:spPr>
          <a:xfrm>
            <a:off x="714375" y="1050600"/>
            <a:ext cx="75528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			VUE Electron-Builder</a:t>
            </a:r>
            <a:endParaRPr/>
          </a:p>
        </p:txBody>
      </p:sp>
      <p:pic>
        <p:nvPicPr>
          <p:cNvPr id="699" name="Google Shape;699;p9"/>
          <p:cNvPicPr preferRelativeResize="0"/>
          <p:nvPr/>
        </p:nvPicPr>
        <p:blipFill rotWithShape="1">
          <a:blip r:embed="rId3">
            <a:alphaModFix/>
          </a:blip>
          <a:srcRect b="12845" l="51441" r="31152" t="67649"/>
          <a:stretch/>
        </p:blipFill>
        <p:spPr>
          <a:xfrm flipH="1">
            <a:off x="6957000" y="4083000"/>
            <a:ext cx="1740324" cy="1358875"/>
          </a:xfrm>
          <a:prstGeom prst="rect">
            <a:avLst/>
          </a:prstGeom>
          <a:noFill/>
          <a:ln>
            <a:noFill/>
          </a:ln>
        </p:spPr>
      </p:pic>
      <p:pic>
        <p:nvPicPr>
          <p:cNvPr id="700" name="Google Shape;700;p9"/>
          <p:cNvPicPr preferRelativeResize="0"/>
          <p:nvPr/>
        </p:nvPicPr>
        <p:blipFill rotWithShape="1">
          <a:blip r:embed="rId3">
            <a:alphaModFix/>
          </a:blip>
          <a:srcRect b="12845" l="51441" r="31152" t="67649"/>
          <a:stretch/>
        </p:blipFill>
        <p:spPr>
          <a:xfrm rot="10800000">
            <a:off x="3150750" y="-308275"/>
            <a:ext cx="1740324" cy="1358875"/>
          </a:xfrm>
          <a:prstGeom prst="rect">
            <a:avLst/>
          </a:prstGeom>
          <a:noFill/>
          <a:ln>
            <a:noFill/>
          </a:ln>
        </p:spPr>
      </p:pic>
      <p:pic>
        <p:nvPicPr>
          <p:cNvPr id="701" name="Google Shape;701;p9"/>
          <p:cNvPicPr preferRelativeResize="0"/>
          <p:nvPr/>
        </p:nvPicPr>
        <p:blipFill>
          <a:blip r:embed="rId4">
            <a:alphaModFix/>
          </a:blip>
          <a:stretch>
            <a:fillRect/>
          </a:stretch>
        </p:blipFill>
        <p:spPr>
          <a:xfrm>
            <a:off x="6572350" y="2415613"/>
            <a:ext cx="1937025" cy="444675"/>
          </a:xfrm>
          <a:prstGeom prst="rect">
            <a:avLst/>
          </a:prstGeom>
          <a:noFill/>
          <a:ln>
            <a:noFill/>
          </a:ln>
        </p:spPr>
      </p:pic>
      <p:sp>
        <p:nvSpPr>
          <p:cNvPr id="702" name="Google Shape;702;p9"/>
          <p:cNvSpPr txBox="1"/>
          <p:nvPr>
            <p:ph idx="1" type="subTitle"/>
          </p:nvPr>
        </p:nvSpPr>
        <p:spPr>
          <a:xfrm>
            <a:off x="666525" y="2577850"/>
            <a:ext cx="5681700" cy="93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Utilizing Electron-Builder is very easy. Open a Vue application and run the command vue add electron-builder. This will scaffold anything needed and create our script files.</a:t>
            </a:r>
            <a:endParaRPr/>
          </a:p>
        </p:txBody>
      </p:sp>
      <p:sp>
        <p:nvSpPr>
          <p:cNvPr id="703" name="Google Shape;703;p9"/>
          <p:cNvSpPr txBox="1"/>
          <p:nvPr>
            <p:ph idx="1" type="subTitle"/>
          </p:nvPr>
        </p:nvSpPr>
        <p:spPr>
          <a:xfrm>
            <a:off x="666525" y="3510250"/>
            <a:ext cx="5681700" cy="93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The newly scaffolded files are going to look a little different than a natively created Electron application. We will go over these new 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
          <p:cNvSpPr txBox="1"/>
          <p:nvPr>
            <p:ph idx="1" type="subTitle"/>
          </p:nvPr>
        </p:nvSpPr>
        <p:spPr>
          <a:xfrm>
            <a:off x="1543475" y="2304475"/>
            <a:ext cx="3577200" cy="74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700"/>
              <a:t>We’ll get started by getting the Vue CLI installed and trying out some Vue functionality</a:t>
            </a:r>
            <a:r>
              <a:rPr lang="en"/>
              <a:t>.</a:t>
            </a:r>
            <a:endParaRPr/>
          </a:p>
        </p:txBody>
      </p:sp>
      <p:sp>
        <p:nvSpPr>
          <p:cNvPr id="709" name="Google Shape;709;p10"/>
          <p:cNvSpPr txBox="1"/>
          <p:nvPr>
            <p:ph type="title"/>
          </p:nvPr>
        </p:nvSpPr>
        <p:spPr>
          <a:xfrm>
            <a:off x="1433963" y="1209900"/>
            <a:ext cx="46752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Lets get started!</a:t>
            </a:r>
            <a:endParaRPr/>
          </a:p>
        </p:txBody>
      </p:sp>
      <p:pic>
        <p:nvPicPr>
          <p:cNvPr id="710" name="Google Shape;710;p10"/>
          <p:cNvPicPr preferRelativeResize="0"/>
          <p:nvPr/>
        </p:nvPicPr>
        <p:blipFill rotWithShape="1">
          <a:blip r:embed="rId3">
            <a:alphaModFix/>
          </a:blip>
          <a:srcRect b="12845" l="51441" r="31152" t="67649"/>
          <a:stretch/>
        </p:blipFill>
        <p:spPr>
          <a:xfrm>
            <a:off x="3316575" y="4118525"/>
            <a:ext cx="1740324" cy="1358875"/>
          </a:xfrm>
          <a:prstGeom prst="rect">
            <a:avLst/>
          </a:prstGeom>
          <a:noFill/>
          <a:ln>
            <a:noFill/>
          </a:ln>
        </p:spPr>
      </p:pic>
      <p:pic>
        <p:nvPicPr>
          <p:cNvPr id="711" name="Google Shape;711;p10"/>
          <p:cNvPicPr preferRelativeResize="0"/>
          <p:nvPr/>
        </p:nvPicPr>
        <p:blipFill rotWithShape="1">
          <a:blip r:embed="rId3">
            <a:alphaModFix/>
          </a:blip>
          <a:srcRect b="12845" l="51441" r="31152" t="67649"/>
          <a:stretch/>
        </p:blipFill>
        <p:spPr>
          <a:xfrm flipH="1" rot="10800000">
            <a:off x="4955275" y="-343800"/>
            <a:ext cx="1740324" cy="1358875"/>
          </a:xfrm>
          <a:prstGeom prst="rect">
            <a:avLst/>
          </a:prstGeom>
          <a:noFill/>
          <a:ln>
            <a:noFill/>
          </a:ln>
        </p:spPr>
      </p:pic>
      <p:pic>
        <p:nvPicPr>
          <p:cNvPr id="712" name="Google Shape;712;p10"/>
          <p:cNvPicPr preferRelativeResize="0"/>
          <p:nvPr/>
        </p:nvPicPr>
        <p:blipFill>
          <a:blip r:embed="rId4">
            <a:alphaModFix/>
          </a:blip>
          <a:stretch>
            <a:fillRect/>
          </a:stretch>
        </p:blipFill>
        <p:spPr>
          <a:xfrm>
            <a:off x="6389497" y="623650"/>
            <a:ext cx="2185380" cy="1894049"/>
          </a:xfrm>
          <a:prstGeom prst="rect">
            <a:avLst/>
          </a:prstGeom>
          <a:noFill/>
          <a:ln>
            <a:noFill/>
          </a:ln>
        </p:spPr>
      </p:pic>
      <p:pic>
        <p:nvPicPr>
          <p:cNvPr id="713" name="Google Shape;713;p10"/>
          <p:cNvPicPr preferRelativeResize="0"/>
          <p:nvPr/>
        </p:nvPicPr>
        <p:blipFill>
          <a:blip r:embed="rId5">
            <a:alphaModFix/>
          </a:blip>
          <a:stretch>
            <a:fillRect/>
          </a:stretch>
        </p:blipFill>
        <p:spPr>
          <a:xfrm>
            <a:off x="6602972" y="2814975"/>
            <a:ext cx="1758423" cy="17584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
          <p:cNvSpPr txBox="1"/>
          <p:nvPr>
            <p:ph type="title"/>
          </p:nvPr>
        </p:nvSpPr>
        <p:spPr>
          <a:xfrm>
            <a:off x="720000" y="5974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What is Vue.js?</a:t>
            </a:r>
            <a:endParaRPr/>
          </a:p>
        </p:txBody>
      </p:sp>
      <p:sp>
        <p:nvSpPr>
          <p:cNvPr id="541" name="Google Shape;541;p2"/>
          <p:cNvSpPr txBox="1"/>
          <p:nvPr>
            <p:ph idx="1" type="body"/>
          </p:nvPr>
        </p:nvSpPr>
        <p:spPr>
          <a:xfrm>
            <a:off x="720000" y="2022225"/>
            <a:ext cx="4569900" cy="2546700"/>
          </a:xfrm>
          <a:prstGeom prst="rect">
            <a:avLst/>
          </a:prstGeom>
          <a:noFill/>
          <a:ln>
            <a:noFill/>
          </a:ln>
        </p:spPr>
        <p:txBody>
          <a:bodyPr anchorCtr="0" anchor="t" bIns="91425" lIns="91425" spcFirstLastPara="1" rIns="91425" wrap="square" tIns="91425">
            <a:noAutofit/>
          </a:bodyPr>
          <a:lstStyle/>
          <a:p>
            <a:pPr indent="-304800" lvl="0" marL="457200" marR="50800" rtl="0" algn="l">
              <a:lnSpc>
                <a:spcPct val="100000"/>
              </a:lnSpc>
              <a:spcBef>
                <a:spcPts val="300"/>
              </a:spcBef>
              <a:spcAft>
                <a:spcPts val="0"/>
              </a:spcAft>
              <a:buClr>
                <a:schemeClr val="lt1"/>
              </a:buClr>
              <a:buSzPts val="1200"/>
              <a:buChar char="●"/>
            </a:pPr>
            <a:r>
              <a:rPr lang="en">
                <a:solidFill>
                  <a:srgbClr val="FAFAFA"/>
                </a:solidFill>
              </a:rPr>
              <a:t>Vue.js was created by the software developer Evan You.</a:t>
            </a:r>
            <a:endParaRPr>
              <a:solidFill>
                <a:srgbClr val="FAFAFA"/>
              </a:solidFill>
            </a:endParaRPr>
          </a:p>
          <a:p>
            <a:pPr indent="0" lvl="0" marL="457200" marR="50800" rtl="0" algn="l">
              <a:lnSpc>
                <a:spcPct val="100000"/>
              </a:lnSpc>
              <a:spcBef>
                <a:spcPts val="300"/>
              </a:spcBef>
              <a:spcAft>
                <a:spcPts val="0"/>
              </a:spcAft>
              <a:buNone/>
            </a:pPr>
            <a:r>
              <a:t/>
            </a:r>
            <a:endParaRPr>
              <a:solidFill>
                <a:srgbClr val="FAFAFA"/>
              </a:solidFill>
            </a:endParaRPr>
          </a:p>
          <a:p>
            <a:pPr indent="-304800" lvl="0" marL="457200" marR="50800" rtl="0" algn="l">
              <a:lnSpc>
                <a:spcPct val="100000"/>
              </a:lnSpc>
              <a:spcBef>
                <a:spcPts val="300"/>
              </a:spcBef>
              <a:spcAft>
                <a:spcPts val="0"/>
              </a:spcAft>
              <a:buClr>
                <a:srgbClr val="FAFAFA"/>
              </a:buClr>
              <a:buSzPts val="1200"/>
              <a:buChar char="●"/>
            </a:pPr>
            <a:r>
              <a:rPr lang="en">
                <a:solidFill>
                  <a:srgbClr val="FAFAFA"/>
                </a:solidFill>
              </a:rPr>
              <a:t>Inspiration for Vue.js came from AngularJS.</a:t>
            </a:r>
            <a:endParaRPr>
              <a:solidFill>
                <a:srgbClr val="FAFAFA"/>
              </a:solidFill>
            </a:endParaRPr>
          </a:p>
          <a:p>
            <a:pPr indent="0" lvl="0" marL="457200" marR="50800" rtl="0" algn="l">
              <a:lnSpc>
                <a:spcPct val="100000"/>
              </a:lnSpc>
              <a:spcBef>
                <a:spcPts val="300"/>
              </a:spcBef>
              <a:spcAft>
                <a:spcPts val="0"/>
              </a:spcAft>
              <a:buNone/>
            </a:pPr>
            <a:r>
              <a:t/>
            </a:r>
            <a:endParaRPr>
              <a:solidFill>
                <a:srgbClr val="FAFAFA"/>
              </a:solidFill>
            </a:endParaRPr>
          </a:p>
          <a:p>
            <a:pPr indent="-304800" lvl="0" marL="457200" marR="50800" rtl="0" algn="l">
              <a:lnSpc>
                <a:spcPct val="100000"/>
              </a:lnSpc>
              <a:spcBef>
                <a:spcPts val="300"/>
              </a:spcBef>
              <a:spcAft>
                <a:spcPts val="0"/>
              </a:spcAft>
              <a:buClr>
                <a:srgbClr val="FAFAFA"/>
              </a:buClr>
              <a:buSzPts val="1200"/>
              <a:buChar char="●"/>
            </a:pPr>
            <a:r>
              <a:rPr lang="en">
                <a:solidFill>
                  <a:srgbClr val="FAFAFA"/>
                </a:solidFill>
              </a:rPr>
              <a:t>Evan You basically took all of the best parts of Angular, and turned them into a lightweight incredible framework to create single-page-applications and user interfaces.</a:t>
            </a:r>
            <a:endParaRPr>
              <a:solidFill>
                <a:srgbClr val="FAFAFA"/>
              </a:solidFill>
            </a:endParaRPr>
          </a:p>
          <a:p>
            <a:pPr indent="0" lvl="0" marL="0" marR="50800" rtl="0" algn="l">
              <a:lnSpc>
                <a:spcPct val="90000"/>
              </a:lnSpc>
              <a:spcBef>
                <a:spcPts val="300"/>
              </a:spcBef>
              <a:spcAft>
                <a:spcPts val="0"/>
              </a:spcAft>
              <a:buSzPts val="1200"/>
              <a:buNone/>
            </a:pPr>
            <a:r>
              <a:t/>
            </a:r>
            <a:endParaRPr>
              <a:solidFill>
                <a:srgbClr val="FAFAFA"/>
              </a:solidFill>
            </a:endParaRPr>
          </a:p>
          <a:p>
            <a:pPr indent="0" lvl="0" marL="0" rtl="0" algn="l">
              <a:lnSpc>
                <a:spcPct val="115000"/>
              </a:lnSpc>
              <a:spcBef>
                <a:spcPts val="0"/>
              </a:spcBef>
              <a:spcAft>
                <a:spcPts val="0"/>
              </a:spcAft>
              <a:buSzPts val="1200"/>
              <a:buNone/>
            </a:pPr>
            <a:r>
              <a:t/>
            </a:r>
            <a:endParaRPr/>
          </a:p>
        </p:txBody>
      </p:sp>
      <p:pic>
        <p:nvPicPr>
          <p:cNvPr id="542" name="Google Shape;542;p2"/>
          <p:cNvPicPr preferRelativeResize="0"/>
          <p:nvPr/>
        </p:nvPicPr>
        <p:blipFill rotWithShape="1">
          <a:blip r:embed="rId3">
            <a:alphaModFix/>
          </a:blip>
          <a:srcRect b="12845" l="51441" r="31152" t="67649"/>
          <a:stretch/>
        </p:blipFill>
        <p:spPr>
          <a:xfrm flipH="1">
            <a:off x="317200" y="4417800"/>
            <a:ext cx="1740324" cy="1358875"/>
          </a:xfrm>
          <a:prstGeom prst="rect">
            <a:avLst/>
          </a:prstGeom>
          <a:noFill/>
          <a:ln>
            <a:noFill/>
          </a:ln>
        </p:spPr>
      </p:pic>
      <p:sp>
        <p:nvSpPr>
          <p:cNvPr id="543" name="Google Shape;543;p2"/>
          <p:cNvSpPr txBox="1"/>
          <p:nvPr>
            <p:ph idx="4294967295" type="subTitle"/>
          </p:nvPr>
        </p:nvSpPr>
        <p:spPr>
          <a:xfrm>
            <a:off x="979050" y="1218875"/>
            <a:ext cx="7185900" cy="97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Vue.js is an open-sourced JavaScript Framework that uses the model-view-viewmodel (MVVM) architecture.</a:t>
            </a:r>
            <a:endParaRPr/>
          </a:p>
        </p:txBody>
      </p:sp>
      <p:pic>
        <p:nvPicPr>
          <p:cNvPr id="544" name="Google Shape;544;p2"/>
          <p:cNvPicPr preferRelativeResize="0"/>
          <p:nvPr/>
        </p:nvPicPr>
        <p:blipFill>
          <a:blip r:embed="rId4">
            <a:alphaModFix/>
          </a:blip>
          <a:stretch>
            <a:fillRect/>
          </a:stretch>
        </p:blipFill>
        <p:spPr>
          <a:xfrm>
            <a:off x="5683023" y="2141350"/>
            <a:ext cx="2363725" cy="20405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g1185f590702_1_0"/>
          <p:cNvSpPr txBox="1"/>
          <p:nvPr>
            <p:ph idx="1" type="subTitle"/>
          </p:nvPr>
        </p:nvSpPr>
        <p:spPr>
          <a:xfrm>
            <a:off x="1433975" y="2258575"/>
            <a:ext cx="3577200" cy="74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700"/>
              <a:t>Fork and clone this repository link on Github</a:t>
            </a:r>
            <a:endParaRPr sz="1700"/>
          </a:p>
          <a:p>
            <a:pPr indent="0" lvl="0" marL="0" rtl="0" algn="l">
              <a:lnSpc>
                <a:spcPct val="100000"/>
              </a:lnSpc>
              <a:spcBef>
                <a:spcPts val="0"/>
              </a:spcBef>
              <a:spcAft>
                <a:spcPts val="0"/>
              </a:spcAft>
              <a:buSzPts val="1400"/>
              <a:buNone/>
            </a:pPr>
            <a:r>
              <a:rPr lang="en" sz="1700" u="sng">
                <a:solidFill>
                  <a:schemeClr val="hlink"/>
                </a:solidFill>
                <a:hlinkClick r:id="rId3"/>
              </a:rPr>
              <a:t>https://github.com/BAylwardWMAD/Vue-Electron-Research</a:t>
            </a:r>
            <a:endParaRPr sz="1700"/>
          </a:p>
        </p:txBody>
      </p:sp>
      <p:sp>
        <p:nvSpPr>
          <p:cNvPr id="719" name="Google Shape;719;g1185f590702_1_0"/>
          <p:cNvSpPr txBox="1"/>
          <p:nvPr>
            <p:ph type="title"/>
          </p:nvPr>
        </p:nvSpPr>
        <p:spPr>
          <a:xfrm>
            <a:off x="1433963" y="1209900"/>
            <a:ext cx="46752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Lets get this rolling </a:t>
            </a:r>
            <a:endParaRPr/>
          </a:p>
        </p:txBody>
      </p:sp>
      <p:pic>
        <p:nvPicPr>
          <p:cNvPr id="720" name="Google Shape;720;g1185f590702_1_0"/>
          <p:cNvPicPr preferRelativeResize="0"/>
          <p:nvPr/>
        </p:nvPicPr>
        <p:blipFill rotWithShape="1">
          <a:blip r:embed="rId4">
            <a:alphaModFix/>
          </a:blip>
          <a:srcRect b="12844" l="51442" r="31151" t="67649"/>
          <a:stretch/>
        </p:blipFill>
        <p:spPr>
          <a:xfrm>
            <a:off x="3316575" y="4118525"/>
            <a:ext cx="1740324" cy="1358875"/>
          </a:xfrm>
          <a:prstGeom prst="rect">
            <a:avLst/>
          </a:prstGeom>
          <a:noFill/>
          <a:ln>
            <a:noFill/>
          </a:ln>
        </p:spPr>
      </p:pic>
      <p:pic>
        <p:nvPicPr>
          <p:cNvPr id="721" name="Google Shape;721;g1185f590702_1_0"/>
          <p:cNvPicPr preferRelativeResize="0"/>
          <p:nvPr/>
        </p:nvPicPr>
        <p:blipFill rotWithShape="1">
          <a:blip r:embed="rId4">
            <a:alphaModFix/>
          </a:blip>
          <a:srcRect b="12844" l="51442" r="31151" t="67649"/>
          <a:stretch/>
        </p:blipFill>
        <p:spPr>
          <a:xfrm flipH="1" rot="10800000">
            <a:off x="4955275" y="-343800"/>
            <a:ext cx="1740324" cy="1358875"/>
          </a:xfrm>
          <a:prstGeom prst="rect">
            <a:avLst/>
          </a:prstGeom>
          <a:noFill/>
          <a:ln>
            <a:noFill/>
          </a:ln>
        </p:spPr>
      </p:pic>
      <p:pic>
        <p:nvPicPr>
          <p:cNvPr id="722" name="Google Shape;722;g1185f590702_1_0"/>
          <p:cNvPicPr preferRelativeResize="0"/>
          <p:nvPr/>
        </p:nvPicPr>
        <p:blipFill>
          <a:blip r:embed="rId5">
            <a:alphaModFix/>
          </a:blip>
          <a:stretch>
            <a:fillRect/>
          </a:stretch>
        </p:blipFill>
        <p:spPr>
          <a:xfrm>
            <a:off x="6389497" y="623650"/>
            <a:ext cx="2185380" cy="1894049"/>
          </a:xfrm>
          <a:prstGeom prst="rect">
            <a:avLst/>
          </a:prstGeom>
          <a:noFill/>
          <a:ln>
            <a:noFill/>
          </a:ln>
        </p:spPr>
      </p:pic>
      <p:pic>
        <p:nvPicPr>
          <p:cNvPr id="723" name="Google Shape;723;g1185f590702_1_0"/>
          <p:cNvPicPr preferRelativeResize="0"/>
          <p:nvPr/>
        </p:nvPicPr>
        <p:blipFill>
          <a:blip r:embed="rId6">
            <a:alphaModFix/>
          </a:blip>
          <a:stretch>
            <a:fillRect/>
          </a:stretch>
        </p:blipFill>
        <p:spPr>
          <a:xfrm>
            <a:off x="6602972" y="2814975"/>
            <a:ext cx="1758423" cy="17584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5"/>
          <p:cNvSpPr txBox="1"/>
          <p:nvPr>
            <p:ph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Resources</a:t>
            </a:r>
            <a:endParaRPr/>
          </a:p>
        </p:txBody>
      </p:sp>
      <p:sp>
        <p:nvSpPr>
          <p:cNvPr id="729" name="Google Shape;729;p35"/>
          <p:cNvSpPr txBox="1"/>
          <p:nvPr/>
        </p:nvSpPr>
        <p:spPr>
          <a:xfrm>
            <a:off x="713225" y="1152475"/>
            <a:ext cx="6973800" cy="268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lang="en">
                <a:solidFill>
                  <a:schemeClr val="lt1"/>
                </a:solidFill>
                <a:latin typeface="Roboto"/>
                <a:ea typeface="Roboto"/>
                <a:cs typeface="Roboto"/>
                <a:sym typeface="Roboto"/>
              </a:rPr>
              <a:t>Below you can find our resources we have used to learn our research topics:</a:t>
            </a:r>
            <a:endParaRPr b="0" i="0" sz="1800" u="none" cap="none" strike="noStrike">
              <a:solidFill>
                <a:schemeClr val="lt1"/>
              </a:solidFill>
              <a:latin typeface="Roboto"/>
              <a:ea typeface="Roboto"/>
              <a:cs typeface="Roboto"/>
              <a:sym typeface="Roboto"/>
            </a:endParaRPr>
          </a:p>
          <a:p>
            <a:pPr indent="-317500" lvl="0" marL="457200" marR="0" rtl="0" algn="l">
              <a:lnSpc>
                <a:spcPct val="100000"/>
              </a:lnSpc>
              <a:spcBef>
                <a:spcPts val="1000"/>
              </a:spcBef>
              <a:spcAft>
                <a:spcPts val="0"/>
              </a:spcAft>
              <a:buClr>
                <a:schemeClr val="lt1"/>
              </a:buClr>
              <a:buSzPts val="1400"/>
              <a:buFont typeface="Roboto"/>
              <a:buChar char="●"/>
            </a:pPr>
            <a:r>
              <a:rPr lang="en" u="sng">
                <a:solidFill>
                  <a:schemeClr val="hlink"/>
                </a:solidFill>
                <a:latin typeface="Roboto"/>
                <a:ea typeface="Roboto"/>
                <a:cs typeface="Roboto"/>
                <a:sym typeface="Roboto"/>
                <a:hlinkClick r:id="rId3"/>
              </a:rPr>
              <a:t>https://v2.vuejs.org/v2/guide/</a:t>
            </a:r>
            <a:r>
              <a:rPr lang="en">
                <a:solidFill>
                  <a:schemeClr val="lt1"/>
                </a:solidFill>
                <a:latin typeface="Roboto"/>
                <a:ea typeface="Roboto"/>
                <a:cs typeface="Roboto"/>
                <a:sym typeface="Roboto"/>
              </a:rPr>
              <a:t> </a:t>
            </a:r>
            <a:endParaRPr b="0" i="0" sz="1400" u="none" cap="none" strike="noStrike">
              <a:solidFill>
                <a:schemeClr val="lt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Roboto"/>
              <a:buChar char="●"/>
            </a:pPr>
            <a:r>
              <a:rPr lang="en" u="sng">
                <a:solidFill>
                  <a:schemeClr val="hlink"/>
                </a:solidFill>
                <a:latin typeface="Roboto"/>
                <a:ea typeface="Roboto"/>
                <a:cs typeface="Roboto"/>
                <a:sym typeface="Roboto"/>
                <a:hlinkClick r:id="rId4"/>
              </a:rPr>
              <a:t>https://www.electronjs.org/docs/latest</a:t>
            </a:r>
            <a:r>
              <a:rPr lang="en">
                <a:solidFill>
                  <a:schemeClr val="lt1"/>
                </a:solidFill>
                <a:latin typeface="Roboto"/>
                <a:ea typeface="Roboto"/>
                <a:cs typeface="Roboto"/>
                <a:sym typeface="Roboto"/>
              </a:rPr>
              <a:t> </a:t>
            </a:r>
            <a:endParaRPr b="0" i="0" sz="1400" u="none" cap="none" strike="noStrike">
              <a:solidFill>
                <a:schemeClr val="lt1"/>
              </a:solidFill>
              <a:latin typeface="Roboto"/>
              <a:ea typeface="Roboto"/>
              <a:cs typeface="Roboto"/>
              <a:sym typeface="Roboto"/>
            </a:endParaRPr>
          </a:p>
          <a:p>
            <a:pPr indent="-342900" lvl="0" marL="457200" marR="0" rtl="0" algn="l">
              <a:lnSpc>
                <a:spcPct val="100000"/>
              </a:lnSpc>
              <a:spcBef>
                <a:spcPts val="0"/>
              </a:spcBef>
              <a:spcAft>
                <a:spcPts val="0"/>
              </a:spcAft>
              <a:buClr>
                <a:schemeClr val="lt1"/>
              </a:buClr>
              <a:buSzPts val="1800"/>
              <a:buFont typeface="Roboto"/>
              <a:buChar char="●"/>
            </a:pPr>
            <a:r>
              <a:rPr lang="en" u="sng">
                <a:solidFill>
                  <a:schemeClr val="hlink"/>
                </a:solidFill>
                <a:latin typeface="Roboto"/>
                <a:ea typeface="Roboto"/>
                <a:cs typeface="Roboto"/>
                <a:sym typeface="Roboto"/>
                <a:hlinkClick r:id="rId5"/>
              </a:rPr>
              <a:t>https://stackoverflow.com/</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lang="en" u="sng">
                <a:solidFill>
                  <a:schemeClr val="hlink"/>
                </a:solidFill>
                <a:latin typeface="Roboto"/>
                <a:ea typeface="Roboto"/>
                <a:cs typeface="Roboto"/>
                <a:sym typeface="Roboto"/>
                <a:hlinkClick r:id="rId6"/>
              </a:rPr>
              <a:t>https://www.youtube.com/watch?v=YrxBCBibVo0&amp;list=PL4cUxeGkcC9hYYGbV60Vq3IXYNfDk8At1</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lang="en" u="sng">
                <a:solidFill>
                  <a:schemeClr val="hlink"/>
                </a:solidFill>
                <a:latin typeface="Roboto"/>
                <a:ea typeface="Roboto"/>
                <a:cs typeface="Roboto"/>
                <a:sym typeface="Roboto"/>
                <a:hlinkClick r:id="rId7"/>
              </a:rPr>
              <a:t>https://www.electron.build/</a:t>
            </a:r>
            <a:endParaRPr>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7B7B7"/>
              </a:solidFill>
              <a:latin typeface="Lato"/>
              <a:ea typeface="Lato"/>
              <a:cs typeface="Lato"/>
              <a:sym typeface="Lato"/>
            </a:endParaRPr>
          </a:p>
        </p:txBody>
      </p:sp>
      <p:pic>
        <p:nvPicPr>
          <p:cNvPr id="730" name="Google Shape;730;p35"/>
          <p:cNvPicPr preferRelativeResize="0"/>
          <p:nvPr/>
        </p:nvPicPr>
        <p:blipFill rotWithShape="1">
          <a:blip r:embed="rId8">
            <a:alphaModFix/>
          </a:blip>
          <a:srcRect b="47919" l="79634" r="8549" t="23164"/>
          <a:stretch/>
        </p:blipFill>
        <p:spPr>
          <a:xfrm rot="5400000">
            <a:off x="3696650" y="3222596"/>
            <a:ext cx="1750702" cy="29852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
          <p:cNvSpPr txBox="1"/>
          <p:nvPr>
            <p:ph idx="21" type="title"/>
          </p:nvPr>
        </p:nvSpPr>
        <p:spPr>
          <a:xfrm>
            <a:off x="720000" y="5974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Declarative Rendering</a:t>
            </a:r>
            <a:endParaRPr/>
          </a:p>
        </p:txBody>
      </p:sp>
      <p:pic>
        <p:nvPicPr>
          <p:cNvPr id="550" name="Google Shape;550;p3"/>
          <p:cNvPicPr preferRelativeResize="0"/>
          <p:nvPr/>
        </p:nvPicPr>
        <p:blipFill rotWithShape="1">
          <a:blip r:embed="rId3">
            <a:alphaModFix/>
          </a:blip>
          <a:srcRect b="12845" l="51441" r="31152" t="67649"/>
          <a:stretch/>
        </p:blipFill>
        <p:spPr>
          <a:xfrm flipH="1" rot="10800000">
            <a:off x="5446425" y="-242674"/>
            <a:ext cx="1508424" cy="1177799"/>
          </a:xfrm>
          <a:prstGeom prst="rect">
            <a:avLst/>
          </a:prstGeom>
          <a:noFill/>
          <a:ln>
            <a:noFill/>
          </a:ln>
        </p:spPr>
      </p:pic>
      <p:sp>
        <p:nvSpPr>
          <p:cNvPr id="551" name="Google Shape;551;p3"/>
          <p:cNvSpPr txBox="1"/>
          <p:nvPr>
            <p:ph idx="1" type="subTitle"/>
          </p:nvPr>
        </p:nvSpPr>
        <p:spPr>
          <a:xfrm>
            <a:off x="581150" y="935125"/>
            <a:ext cx="4261200" cy="386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rgbClr val="6AA84F"/>
                </a:solidFill>
              </a:rPr>
              <a:t>//Place this inside your html head</a:t>
            </a:r>
            <a:endParaRPr sz="1200">
              <a:solidFill>
                <a:srgbClr val="6AA84F"/>
              </a:solidFill>
            </a:endParaRPr>
          </a:p>
          <a:p>
            <a:pPr indent="0" lvl="0" marL="0" rtl="0" algn="l">
              <a:lnSpc>
                <a:spcPct val="100000"/>
              </a:lnSpc>
              <a:spcBef>
                <a:spcPts val="0"/>
              </a:spcBef>
              <a:spcAft>
                <a:spcPts val="0"/>
              </a:spcAft>
              <a:buSzPts val="1400"/>
              <a:buNone/>
            </a:pPr>
            <a:r>
              <a:rPr lang="en" sz="1200">
                <a:solidFill>
                  <a:schemeClr val="accent4"/>
                </a:solidFill>
              </a:rPr>
              <a:t>  &lt;script src="https://unpkg.com/vue@3.0.2"&gt;&lt;/script&gt;</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    &lt;script src="app.js" defer&gt;&lt;/script&gt;</a:t>
            </a:r>
            <a:endParaRPr sz="1200">
              <a:solidFill>
                <a:schemeClr val="accent4"/>
              </a:solidFill>
            </a:endParaRPr>
          </a:p>
          <a:p>
            <a:pPr indent="0" lvl="0" marL="0" rtl="0" algn="l">
              <a:spcBef>
                <a:spcPts val="0"/>
              </a:spcBef>
              <a:spcAft>
                <a:spcPts val="0"/>
              </a:spcAft>
              <a:buSzPts val="1400"/>
              <a:buNone/>
            </a:pPr>
            <a:r>
              <a:rPr lang="en" sz="1200">
                <a:solidFill>
                  <a:srgbClr val="6AA84F"/>
                </a:solidFill>
              </a:rPr>
              <a:t>//Place this inside your html body</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&lt;div id=”app”&gt;</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 message }}</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&lt;/div&gt;</a:t>
            </a:r>
            <a:endParaRPr sz="1200">
              <a:solidFill>
                <a:schemeClr val="accent4"/>
              </a:solidFill>
            </a:endParaRPr>
          </a:p>
          <a:p>
            <a:pPr indent="0" lvl="0" marL="0" rtl="0" algn="l">
              <a:lnSpc>
                <a:spcPct val="100000"/>
              </a:lnSpc>
              <a:spcBef>
                <a:spcPts val="0"/>
              </a:spcBef>
              <a:spcAft>
                <a:spcPts val="0"/>
              </a:spcAft>
              <a:buSzPts val="1400"/>
              <a:buNone/>
            </a:pPr>
            <a:r>
              <a:t/>
            </a:r>
            <a:endParaRPr sz="1200">
              <a:solidFill>
                <a:schemeClr val="accent4"/>
              </a:solidFill>
            </a:endParaRPr>
          </a:p>
          <a:p>
            <a:pPr indent="0" lvl="0" marL="0" rtl="0" algn="l">
              <a:lnSpc>
                <a:spcPct val="100000"/>
              </a:lnSpc>
              <a:spcBef>
                <a:spcPts val="0"/>
              </a:spcBef>
              <a:spcAft>
                <a:spcPts val="0"/>
              </a:spcAft>
              <a:buSzPts val="1400"/>
              <a:buNone/>
            </a:pPr>
            <a:r>
              <a:rPr lang="en" sz="1200">
                <a:solidFill>
                  <a:srgbClr val="6AA84F"/>
                </a:solidFill>
              </a:rPr>
              <a:t>//Place this in your app.js file</a:t>
            </a:r>
            <a:endParaRPr sz="1200">
              <a:solidFill>
                <a:srgbClr val="6AA84F"/>
              </a:solidFill>
            </a:endParaRPr>
          </a:p>
          <a:p>
            <a:pPr indent="0" lvl="0" marL="0" rtl="0" algn="l">
              <a:lnSpc>
                <a:spcPct val="100000"/>
              </a:lnSpc>
              <a:spcBef>
                <a:spcPts val="0"/>
              </a:spcBef>
              <a:spcAft>
                <a:spcPts val="0"/>
              </a:spcAft>
              <a:buSzPts val="1400"/>
              <a:buNone/>
            </a:pPr>
            <a:r>
              <a:rPr lang="en" sz="1200">
                <a:solidFill>
                  <a:schemeClr val="accent4"/>
                </a:solidFill>
              </a:rPr>
              <a:t>const app = Vue.createApp({</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  data: function() {</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    return {</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      message: "Hello From Vue!!",</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    };</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  },</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a:t>
            </a:r>
            <a:endParaRPr sz="1200">
              <a:solidFill>
                <a:schemeClr val="accent4"/>
              </a:solidFill>
            </a:endParaRPr>
          </a:p>
          <a:p>
            <a:pPr indent="0" lvl="0" marL="0" rtl="0" algn="l">
              <a:lnSpc>
                <a:spcPct val="100000"/>
              </a:lnSpc>
              <a:spcBef>
                <a:spcPts val="0"/>
              </a:spcBef>
              <a:spcAft>
                <a:spcPts val="0"/>
              </a:spcAft>
              <a:buSzPts val="1400"/>
              <a:buNone/>
            </a:pPr>
            <a:r>
              <a:t/>
            </a:r>
            <a:endParaRPr sz="1200">
              <a:solidFill>
                <a:schemeClr val="accent4"/>
              </a:solidFill>
            </a:endParaRPr>
          </a:p>
          <a:p>
            <a:pPr indent="0" lvl="0" marL="0" rtl="0" algn="l">
              <a:lnSpc>
                <a:spcPct val="100000"/>
              </a:lnSpc>
              <a:spcBef>
                <a:spcPts val="0"/>
              </a:spcBef>
              <a:spcAft>
                <a:spcPts val="0"/>
              </a:spcAft>
              <a:buSzPts val="1400"/>
              <a:buNone/>
            </a:pPr>
            <a:r>
              <a:rPr lang="en" sz="1200">
                <a:solidFill>
                  <a:schemeClr val="accent4"/>
                </a:solidFill>
              </a:rPr>
              <a:t>app.mount("#app");</a:t>
            </a:r>
            <a:endParaRPr sz="1200">
              <a:solidFill>
                <a:schemeClr val="accent4"/>
              </a:solidFill>
            </a:endParaRPr>
          </a:p>
          <a:p>
            <a:pPr indent="0" lvl="0" marL="0" rtl="0" algn="l">
              <a:lnSpc>
                <a:spcPct val="100000"/>
              </a:lnSpc>
              <a:spcBef>
                <a:spcPts val="0"/>
              </a:spcBef>
              <a:spcAft>
                <a:spcPts val="1600"/>
              </a:spcAft>
              <a:buSzPts val="1400"/>
              <a:buNone/>
            </a:pPr>
            <a:r>
              <a:t/>
            </a:r>
            <a:endParaRPr sz="1200"/>
          </a:p>
        </p:txBody>
      </p:sp>
      <p:sp>
        <p:nvSpPr>
          <p:cNvPr id="552" name="Google Shape;552;p3"/>
          <p:cNvSpPr txBox="1"/>
          <p:nvPr>
            <p:ph idx="1" type="subTitle"/>
          </p:nvPr>
        </p:nvSpPr>
        <p:spPr>
          <a:xfrm>
            <a:off x="4909500" y="1483250"/>
            <a:ext cx="3514500" cy="2815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
                <a:solidFill>
                  <a:schemeClr val="lt2"/>
                </a:solidFill>
              </a:rPr>
              <a:t>This is literally all the code you need to experience Vue.js for the first time.</a:t>
            </a:r>
            <a:endParaRPr>
              <a:solidFill>
                <a:schemeClr val="lt2"/>
              </a:solidFill>
            </a:endParaRPr>
          </a:p>
          <a:p>
            <a:pPr indent="0" lvl="0" marL="0" rtl="0" algn="r">
              <a:lnSpc>
                <a:spcPct val="100000"/>
              </a:lnSpc>
              <a:spcBef>
                <a:spcPts val="0"/>
              </a:spcBef>
              <a:spcAft>
                <a:spcPts val="0"/>
              </a:spcAft>
              <a:buSzPts val="1400"/>
              <a:buNone/>
            </a:pPr>
            <a:r>
              <a:t/>
            </a:r>
            <a:endParaRPr>
              <a:solidFill>
                <a:schemeClr val="lt2"/>
              </a:solidFill>
            </a:endParaRPr>
          </a:p>
          <a:p>
            <a:pPr indent="0" lvl="0" marL="0" rtl="0" algn="r">
              <a:lnSpc>
                <a:spcPct val="100000"/>
              </a:lnSpc>
              <a:spcBef>
                <a:spcPts val="0"/>
              </a:spcBef>
              <a:spcAft>
                <a:spcPts val="0"/>
              </a:spcAft>
              <a:buSzPts val="1400"/>
              <a:buNone/>
            </a:pPr>
            <a:r>
              <a:rPr lang="en">
                <a:solidFill>
                  <a:schemeClr val="lt2"/>
                </a:solidFill>
              </a:rPr>
              <a:t>It completely eliminates the need to go into your html files anymore.</a:t>
            </a:r>
            <a:endParaRPr>
              <a:solidFill>
                <a:schemeClr val="lt2"/>
              </a:solidFill>
            </a:endParaRPr>
          </a:p>
          <a:p>
            <a:pPr indent="0" lvl="0" marL="0" rtl="0" algn="r">
              <a:lnSpc>
                <a:spcPct val="100000"/>
              </a:lnSpc>
              <a:spcBef>
                <a:spcPts val="0"/>
              </a:spcBef>
              <a:spcAft>
                <a:spcPts val="0"/>
              </a:spcAft>
              <a:buSzPts val="1400"/>
              <a:buNone/>
            </a:pPr>
            <a:r>
              <a:t/>
            </a:r>
            <a:endParaRPr>
              <a:solidFill>
                <a:schemeClr val="lt2"/>
              </a:solidFill>
            </a:endParaRPr>
          </a:p>
          <a:p>
            <a:pPr indent="0" lvl="0" marL="0" rtl="0" algn="r">
              <a:lnSpc>
                <a:spcPct val="100000"/>
              </a:lnSpc>
              <a:spcBef>
                <a:spcPts val="0"/>
              </a:spcBef>
              <a:spcAft>
                <a:spcPts val="0"/>
              </a:spcAft>
              <a:buSzPts val="1400"/>
              <a:buNone/>
            </a:pPr>
            <a:r>
              <a:rPr lang="en">
                <a:solidFill>
                  <a:schemeClr val="lt2"/>
                </a:solidFill>
              </a:rPr>
              <a:t>Just like Angular, you can build this out into a component based layout or simply insert it into any page as you desire.</a:t>
            </a:r>
            <a:endParaRPr>
              <a:solidFill>
                <a:schemeClr val="lt2"/>
              </a:solidFill>
            </a:endParaRPr>
          </a:p>
          <a:p>
            <a:pPr indent="0" lvl="0" marL="0" rtl="0" algn="r">
              <a:lnSpc>
                <a:spcPct val="100000"/>
              </a:lnSpc>
              <a:spcBef>
                <a:spcPts val="0"/>
              </a:spcBef>
              <a:spcAft>
                <a:spcPts val="160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
          <p:cNvSpPr txBox="1"/>
          <p:nvPr>
            <p:ph type="title"/>
          </p:nvPr>
        </p:nvSpPr>
        <p:spPr>
          <a:xfrm>
            <a:off x="-105775" y="355498"/>
            <a:ext cx="7704000" cy="8418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chemeClr val="lt2"/>
                </a:solidFill>
              </a:rPr>
              <a:t>Vue CLI</a:t>
            </a:r>
            <a:endParaRPr/>
          </a:p>
        </p:txBody>
      </p:sp>
      <p:sp>
        <p:nvSpPr>
          <p:cNvPr id="558" name="Google Shape;558;p4"/>
          <p:cNvSpPr txBox="1"/>
          <p:nvPr>
            <p:ph idx="1" type="subTitle"/>
          </p:nvPr>
        </p:nvSpPr>
        <p:spPr>
          <a:xfrm>
            <a:off x="3379250" y="1263700"/>
            <a:ext cx="4661100" cy="168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SzPts val="1400"/>
              <a:buNone/>
            </a:pPr>
            <a:r>
              <a:rPr lang="en"/>
              <a:t>Just like Angular, Vue.js has a CLI that you can install using Node Package Manager. The Vue CLI is a full system for rapid development.</a:t>
            </a:r>
            <a:endParaRPr/>
          </a:p>
        </p:txBody>
      </p:sp>
      <p:pic>
        <p:nvPicPr>
          <p:cNvPr id="559" name="Google Shape;559;p4"/>
          <p:cNvPicPr preferRelativeResize="0"/>
          <p:nvPr/>
        </p:nvPicPr>
        <p:blipFill rotWithShape="1">
          <a:blip r:embed="rId3">
            <a:alphaModFix/>
          </a:blip>
          <a:srcRect b="47919" l="79634" r="8549" t="23164"/>
          <a:stretch/>
        </p:blipFill>
        <p:spPr>
          <a:xfrm flipH="1">
            <a:off x="0" y="685400"/>
            <a:ext cx="1181399" cy="2014499"/>
          </a:xfrm>
          <a:prstGeom prst="rect">
            <a:avLst/>
          </a:prstGeom>
          <a:noFill/>
          <a:ln>
            <a:noFill/>
          </a:ln>
        </p:spPr>
      </p:pic>
      <p:pic>
        <p:nvPicPr>
          <p:cNvPr id="560" name="Google Shape;560;p4"/>
          <p:cNvPicPr preferRelativeResize="0"/>
          <p:nvPr/>
        </p:nvPicPr>
        <p:blipFill rotWithShape="1">
          <a:blip r:embed="rId3">
            <a:alphaModFix/>
          </a:blip>
          <a:srcRect b="12845" l="51441" r="31152" t="67649"/>
          <a:stretch/>
        </p:blipFill>
        <p:spPr>
          <a:xfrm rot="10800000">
            <a:off x="7258050" y="0"/>
            <a:ext cx="1740324" cy="1358875"/>
          </a:xfrm>
          <a:prstGeom prst="rect">
            <a:avLst/>
          </a:prstGeom>
          <a:noFill/>
          <a:ln>
            <a:noFill/>
          </a:ln>
        </p:spPr>
      </p:pic>
      <p:pic>
        <p:nvPicPr>
          <p:cNvPr id="561" name="Google Shape;561;p4"/>
          <p:cNvPicPr preferRelativeResize="0"/>
          <p:nvPr/>
        </p:nvPicPr>
        <p:blipFill>
          <a:blip r:embed="rId4">
            <a:alphaModFix/>
          </a:blip>
          <a:stretch>
            <a:fillRect/>
          </a:stretch>
        </p:blipFill>
        <p:spPr>
          <a:xfrm>
            <a:off x="714375" y="2602327"/>
            <a:ext cx="6214101" cy="2054350"/>
          </a:xfrm>
          <a:prstGeom prst="rect">
            <a:avLst/>
          </a:prstGeom>
          <a:noFill/>
          <a:ln>
            <a:noFill/>
          </a:ln>
        </p:spPr>
      </p:pic>
      <p:pic>
        <p:nvPicPr>
          <p:cNvPr id="562" name="Google Shape;562;p4"/>
          <p:cNvPicPr preferRelativeResize="0"/>
          <p:nvPr/>
        </p:nvPicPr>
        <p:blipFill rotWithShape="1">
          <a:blip r:embed="rId3">
            <a:alphaModFix/>
          </a:blip>
          <a:srcRect b="12845" l="51441" r="31152" t="67649"/>
          <a:stretch/>
        </p:blipFill>
        <p:spPr>
          <a:xfrm flipH="1">
            <a:off x="2325725" y="4139100"/>
            <a:ext cx="1740324" cy="135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
          <p:cNvSpPr txBox="1"/>
          <p:nvPr>
            <p:ph type="title"/>
          </p:nvPr>
        </p:nvSpPr>
        <p:spPr>
          <a:xfrm>
            <a:off x="853350" y="390975"/>
            <a:ext cx="7437300" cy="8079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400"/>
              <a:t>Your first Vue.js CLI Project</a:t>
            </a:r>
            <a:endParaRPr sz="3400"/>
          </a:p>
        </p:txBody>
      </p:sp>
      <p:pic>
        <p:nvPicPr>
          <p:cNvPr id="568" name="Google Shape;568;p5"/>
          <p:cNvPicPr preferRelativeResize="0"/>
          <p:nvPr/>
        </p:nvPicPr>
        <p:blipFill rotWithShape="1">
          <a:blip r:embed="rId3">
            <a:alphaModFix/>
          </a:blip>
          <a:srcRect b="58272" l="4172" r="65426" t="13325"/>
          <a:stretch/>
        </p:blipFill>
        <p:spPr>
          <a:xfrm rot="10800000">
            <a:off x="5787773" y="2958649"/>
            <a:ext cx="3356227" cy="2184851"/>
          </a:xfrm>
          <a:prstGeom prst="rect">
            <a:avLst/>
          </a:prstGeom>
          <a:noFill/>
          <a:ln>
            <a:noFill/>
          </a:ln>
        </p:spPr>
      </p:pic>
      <p:pic>
        <p:nvPicPr>
          <p:cNvPr id="569" name="Google Shape;569;p5"/>
          <p:cNvPicPr preferRelativeResize="0"/>
          <p:nvPr/>
        </p:nvPicPr>
        <p:blipFill>
          <a:blip r:embed="rId4">
            <a:alphaModFix/>
          </a:blip>
          <a:stretch>
            <a:fillRect/>
          </a:stretch>
        </p:blipFill>
        <p:spPr>
          <a:xfrm>
            <a:off x="1297201" y="1687600"/>
            <a:ext cx="6549600" cy="3209974"/>
          </a:xfrm>
          <a:prstGeom prst="rect">
            <a:avLst/>
          </a:prstGeom>
          <a:noFill/>
          <a:ln>
            <a:noFill/>
          </a:ln>
        </p:spPr>
      </p:pic>
      <p:pic>
        <p:nvPicPr>
          <p:cNvPr id="570" name="Google Shape;570;p5"/>
          <p:cNvPicPr preferRelativeResize="0"/>
          <p:nvPr/>
        </p:nvPicPr>
        <p:blipFill>
          <a:blip r:embed="rId5">
            <a:alphaModFix/>
          </a:blip>
          <a:stretch>
            <a:fillRect/>
          </a:stretch>
        </p:blipFill>
        <p:spPr>
          <a:xfrm>
            <a:off x="1595425" y="1198875"/>
            <a:ext cx="5953125" cy="41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112d2a1ecbe_0_3"/>
          <p:cNvSpPr txBox="1"/>
          <p:nvPr>
            <p:ph type="title"/>
          </p:nvPr>
        </p:nvSpPr>
        <p:spPr>
          <a:xfrm>
            <a:off x="853350" y="390975"/>
            <a:ext cx="7437300" cy="8079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400"/>
              <a:t>Your first Vue.js CLI Project</a:t>
            </a:r>
            <a:endParaRPr sz="3400"/>
          </a:p>
        </p:txBody>
      </p:sp>
      <p:pic>
        <p:nvPicPr>
          <p:cNvPr id="576" name="Google Shape;576;g112d2a1ecbe_0_3"/>
          <p:cNvPicPr preferRelativeResize="0"/>
          <p:nvPr/>
        </p:nvPicPr>
        <p:blipFill rotWithShape="1">
          <a:blip r:embed="rId3">
            <a:alphaModFix/>
          </a:blip>
          <a:srcRect b="58272" l="4174" r="65425" t="13326"/>
          <a:stretch/>
        </p:blipFill>
        <p:spPr>
          <a:xfrm rot="10800000">
            <a:off x="5787773" y="2958649"/>
            <a:ext cx="3356227" cy="2184851"/>
          </a:xfrm>
          <a:prstGeom prst="rect">
            <a:avLst/>
          </a:prstGeom>
          <a:noFill/>
          <a:ln>
            <a:noFill/>
          </a:ln>
        </p:spPr>
      </p:pic>
      <p:pic>
        <p:nvPicPr>
          <p:cNvPr id="577" name="Google Shape;577;g112d2a1ecbe_0_3"/>
          <p:cNvPicPr preferRelativeResize="0"/>
          <p:nvPr/>
        </p:nvPicPr>
        <p:blipFill>
          <a:blip r:embed="rId4">
            <a:alphaModFix/>
          </a:blip>
          <a:stretch>
            <a:fillRect/>
          </a:stretch>
        </p:blipFill>
        <p:spPr>
          <a:xfrm>
            <a:off x="714375" y="1198875"/>
            <a:ext cx="2245347" cy="3639825"/>
          </a:xfrm>
          <a:prstGeom prst="rect">
            <a:avLst/>
          </a:prstGeom>
          <a:noFill/>
          <a:ln>
            <a:noFill/>
          </a:ln>
        </p:spPr>
      </p:pic>
      <p:pic>
        <p:nvPicPr>
          <p:cNvPr id="578" name="Google Shape;578;g112d2a1ecbe_0_3"/>
          <p:cNvPicPr preferRelativeResize="0"/>
          <p:nvPr/>
        </p:nvPicPr>
        <p:blipFill>
          <a:blip r:embed="rId5">
            <a:alphaModFix/>
          </a:blip>
          <a:stretch>
            <a:fillRect/>
          </a:stretch>
        </p:blipFill>
        <p:spPr>
          <a:xfrm>
            <a:off x="3480120" y="1198875"/>
            <a:ext cx="2125658" cy="3639825"/>
          </a:xfrm>
          <a:prstGeom prst="rect">
            <a:avLst/>
          </a:prstGeom>
          <a:noFill/>
          <a:ln>
            <a:noFill/>
          </a:ln>
        </p:spPr>
      </p:pic>
      <p:pic>
        <p:nvPicPr>
          <p:cNvPr id="579" name="Google Shape;579;g112d2a1ecbe_0_3"/>
          <p:cNvPicPr preferRelativeResize="0"/>
          <p:nvPr/>
        </p:nvPicPr>
        <p:blipFill>
          <a:blip r:embed="rId6">
            <a:alphaModFix/>
          </a:blip>
          <a:stretch>
            <a:fillRect/>
          </a:stretch>
        </p:blipFill>
        <p:spPr>
          <a:xfrm>
            <a:off x="6126176" y="1198875"/>
            <a:ext cx="2164475" cy="363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
          <p:cNvSpPr txBox="1"/>
          <p:nvPr>
            <p:ph idx="8" type="title"/>
          </p:nvPr>
        </p:nvSpPr>
        <p:spPr>
          <a:xfrm>
            <a:off x="720000" y="521225"/>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Generated index.html</a:t>
            </a:r>
            <a:endParaRPr/>
          </a:p>
        </p:txBody>
      </p:sp>
      <p:pic>
        <p:nvPicPr>
          <p:cNvPr id="585" name="Google Shape;585;p6"/>
          <p:cNvPicPr preferRelativeResize="0"/>
          <p:nvPr/>
        </p:nvPicPr>
        <p:blipFill rotWithShape="1">
          <a:blip r:embed="rId3">
            <a:alphaModFix/>
          </a:blip>
          <a:srcRect b="47919" l="79634" r="8549" t="23164"/>
          <a:stretch/>
        </p:blipFill>
        <p:spPr>
          <a:xfrm flipH="1">
            <a:off x="0" y="2199250"/>
            <a:ext cx="1181399" cy="2014499"/>
          </a:xfrm>
          <a:prstGeom prst="rect">
            <a:avLst/>
          </a:prstGeom>
          <a:noFill/>
          <a:ln>
            <a:noFill/>
          </a:ln>
        </p:spPr>
      </p:pic>
      <p:pic>
        <p:nvPicPr>
          <p:cNvPr id="586" name="Google Shape;586;p6"/>
          <p:cNvPicPr preferRelativeResize="0"/>
          <p:nvPr/>
        </p:nvPicPr>
        <p:blipFill rotWithShape="1">
          <a:blip r:embed="rId3">
            <a:alphaModFix/>
          </a:blip>
          <a:srcRect b="12845" l="51441" r="31152" t="67649"/>
          <a:stretch/>
        </p:blipFill>
        <p:spPr>
          <a:xfrm flipH="1">
            <a:off x="7975825" y="3784625"/>
            <a:ext cx="1740324" cy="1358875"/>
          </a:xfrm>
          <a:prstGeom prst="rect">
            <a:avLst/>
          </a:prstGeom>
          <a:noFill/>
          <a:ln>
            <a:noFill/>
          </a:ln>
        </p:spPr>
      </p:pic>
      <p:pic>
        <p:nvPicPr>
          <p:cNvPr id="587" name="Google Shape;587;p6"/>
          <p:cNvPicPr preferRelativeResize="0"/>
          <p:nvPr/>
        </p:nvPicPr>
        <p:blipFill>
          <a:blip r:embed="rId4">
            <a:alphaModFix/>
          </a:blip>
          <a:stretch>
            <a:fillRect/>
          </a:stretch>
        </p:blipFill>
        <p:spPr>
          <a:xfrm>
            <a:off x="500263" y="1093925"/>
            <a:ext cx="8143470" cy="3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
          <p:cNvSpPr txBox="1"/>
          <p:nvPr>
            <p:ph idx="1" type="subTitle"/>
          </p:nvPr>
        </p:nvSpPr>
        <p:spPr>
          <a:xfrm>
            <a:off x="720000" y="2237325"/>
            <a:ext cx="5181000" cy="97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Vue.js has a massive amount of built-in directives that are used throughout any projects.</a:t>
            </a:r>
            <a:endParaRPr/>
          </a:p>
        </p:txBody>
      </p:sp>
      <p:sp>
        <p:nvSpPr>
          <p:cNvPr id="593" name="Google Shape;593;p7"/>
          <p:cNvSpPr txBox="1"/>
          <p:nvPr>
            <p:ph type="title"/>
          </p:nvPr>
        </p:nvSpPr>
        <p:spPr>
          <a:xfrm>
            <a:off x="720000" y="1635650"/>
            <a:ext cx="77040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Built-In Directives</a:t>
            </a:r>
            <a:endParaRPr/>
          </a:p>
        </p:txBody>
      </p:sp>
      <p:pic>
        <p:nvPicPr>
          <p:cNvPr id="594" name="Google Shape;594;p7"/>
          <p:cNvPicPr preferRelativeResize="0"/>
          <p:nvPr/>
        </p:nvPicPr>
        <p:blipFill rotWithShape="1">
          <a:blip r:embed="rId3">
            <a:alphaModFix/>
          </a:blip>
          <a:srcRect b="12845" l="51441" r="31152" t="67649"/>
          <a:stretch/>
        </p:blipFill>
        <p:spPr>
          <a:xfrm flipH="1">
            <a:off x="2558015" y="3680475"/>
            <a:ext cx="2377073" cy="1856049"/>
          </a:xfrm>
          <a:prstGeom prst="rect">
            <a:avLst/>
          </a:prstGeom>
          <a:noFill/>
          <a:ln>
            <a:noFill/>
          </a:ln>
        </p:spPr>
      </p:pic>
      <p:pic>
        <p:nvPicPr>
          <p:cNvPr id="595" name="Google Shape;595;p7"/>
          <p:cNvPicPr preferRelativeResize="0"/>
          <p:nvPr/>
        </p:nvPicPr>
        <p:blipFill rotWithShape="1">
          <a:blip r:embed="rId3">
            <a:alphaModFix/>
          </a:blip>
          <a:srcRect b="12845" l="51441" r="31152" t="67649"/>
          <a:stretch/>
        </p:blipFill>
        <p:spPr>
          <a:xfrm rot="10800000">
            <a:off x="6118675" y="-52300"/>
            <a:ext cx="1740324" cy="1358875"/>
          </a:xfrm>
          <a:prstGeom prst="rect">
            <a:avLst/>
          </a:prstGeom>
          <a:noFill/>
          <a:ln>
            <a:noFill/>
          </a:ln>
        </p:spPr>
      </p:pic>
      <p:pic>
        <p:nvPicPr>
          <p:cNvPr id="596" name="Google Shape;596;p7"/>
          <p:cNvPicPr preferRelativeResize="0"/>
          <p:nvPr/>
        </p:nvPicPr>
        <p:blipFill rotWithShape="1">
          <a:blip r:embed="rId3">
            <a:alphaModFix/>
          </a:blip>
          <a:srcRect b="12845" l="51441" r="31152" t="67649"/>
          <a:stretch/>
        </p:blipFill>
        <p:spPr>
          <a:xfrm flipH="1" rot="10800000">
            <a:off x="557600" y="-53899"/>
            <a:ext cx="1508424" cy="117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11544e8c6df_0_0"/>
          <p:cNvSpPr txBox="1"/>
          <p:nvPr>
            <p:ph idx="1" type="subTitle"/>
          </p:nvPr>
        </p:nvSpPr>
        <p:spPr>
          <a:xfrm>
            <a:off x="557600" y="1257225"/>
            <a:ext cx="7911600" cy="185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400"/>
              <a:t>v</a:t>
            </a:r>
            <a:r>
              <a:rPr b="1" lang="en" sz="1400"/>
              <a:t>-show:</a:t>
            </a:r>
            <a:r>
              <a:rPr lang="en" sz="1400"/>
              <a:t> </a:t>
            </a:r>
            <a:r>
              <a:rPr lang="en" sz="1300"/>
              <a:t>T</a:t>
            </a:r>
            <a:r>
              <a:rPr lang="en" sz="1300"/>
              <a:t>oggle the elements visibility based on the expression used.</a:t>
            </a:r>
            <a:endParaRPr sz="1300"/>
          </a:p>
          <a:p>
            <a:pPr indent="-311150" lvl="0" marL="457200" rtl="0" algn="l">
              <a:lnSpc>
                <a:spcPct val="115000"/>
              </a:lnSpc>
              <a:spcBef>
                <a:spcPts val="0"/>
              </a:spcBef>
              <a:spcAft>
                <a:spcPts val="0"/>
              </a:spcAft>
              <a:buSzPts val="1300"/>
              <a:buChar char="●"/>
            </a:pPr>
            <a:r>
              <a:rPr b="1" lang="en" sz="1400"/>
              <a:t>v</a:t>
            </a:r>
            <a:r>
              <a:rPr b="1" lang="en" sz="1400"/>
              <a:t>-if: </a:t>
            </a:r>
            <a:r>
              <a:rPr lang="en" sz="1300"/>
              <a:t>C</a:t>
            </a:r>
            <a:r>
              <a:rPr lang="en" sz="1300"/>
              <a:t>onditional statement used to display an element</a:t>
            </a:r>
            <a:endParaRPr sz="1300"/>
          </a:p>
          <a:p>
            <a:pPr indent="-311150" lvl="0" marL="457200" rtl="0" algn="l">
              <a:lnSpc>
                <a:spcPct val="115000"/>
              </a:lnSpc>
              <a:spcBef>
                <a:spcPts val="0"/>
              </a:spcBef>
              <a:spcAft>
                <a:spcPts val="0"/>
              </a:spcAft>
              <a:buSzPts val="1300"/>
              <a:buChar char="●"/>
            </a:pPr>
            <a:r>
              <a:rPr b="1" lang="en" sz="1400"/>
              <a:t>v</a:t>
            </a:r>
            <a:r>
              <a:rPr b="1" lang="en" sz="1400"/>
              <a:t>-else &amp; v-else-if:</a:t>
            </a:r>
            <a:r>
              <a:rPr lang="en" sz="1300"/>
              <a:t> Used with the v-if statement to have other conditional logic</a:t>
            </a:r>
            <a:endParaRPr sz="1300"/>
          </a:p>
          <a:p>
            <a:pPr indent="-311150" lvl="0" marL="457200" rtl="0" algn="l">
              <a:lnSpc>
                <a:spcPct val="115000"/>
              </a:lnSpc>
              <a:spcBef>
                <a:spcPts val="0"/>
              </a:spcBef>
              <a:spcAft>
                <a:spcPts val="0"/>
              </a:spcAft>
              <a:buSzPts val="1300"/>
              <a:buChar char="●"/>
            </a:pPr>
            <a:r>
              <a:rPr b="1" lang="en" sz="1400"/>
              <a:t>v</a:t>
            </a:r>
            <a:r>
              <a:rPr b="1" lang="en" sz="1400"/>
              <a:t>-for:</a:t>
            </a:r>
            <a:r>
              <a:rPr lang="en" sz="1400"/>
              <a:t> </a:t>
            </a:r>
            <a:r>
              <a:rPr lang="en" sz="1300"/>
              <a:t>F</a:t>
            </a:r>
            <a:r>
              <a:rPr lang="en" sz="1300"/>
              <a:t>or loop used to display content multiple times based on the source data</a:t>
            </a:r>
            <a:endParaRPr sz="1300"/>
          </a:p>
          <a:p>
            <a:pPr indent="-311150" lvl="0" marL="457200" rtl="0" algn="l">
              <a:lnSpc>
                <a:spcPct val="115000"/>
              </a:lnSpc>
              <a:spcBef>
                <a:spcPts val="0"/>
              </a:spcBef>
              <a:spcAft>
                <a:spcPts val="0"/>
              </a:spcAft>
              <a:buSzPts val="1300"/>
              <a:buChar char="●"/>
            </a:pPr>
            <a:r>
              <a:rPr b="1" lang="en" sz="1400"/>
              <a:t>v</a:t>
            </a:r>
            <a:r>
              <a:rPr b="1" lang="en" sz="1400"/>
              <a:t>-on:</a:t>
            </a:r>
            <a:r>
              <a:rPr lang="en" sz="1300"/>
              <a:t> Used to attach an event listener to an element (shorthand = @, e.g. @click=””)</a:t>
            </a:r>
            <a:endParaRPr sz="1300"/>
          </a:p>
          <a:p>
            <a:pPr indent="-311150" lvl="0" marL="457200" rtl="0" algn="l">
              <a:lnSpc>
                <a:spcPct val="115000"/>
              </a:lnSpc>
              <a:spcBef>
                <a:spcPts val="0"/>
              </a:spcBef>
              <a:spcAft>
                <a:spcPts val="0"/>
              </a:spcAft>
              <a:buSzPts val="1300"/>
              <a:buChar char="●"/>
            </a:pPr>
            <a:r>
              <a:rPr b="1" lang="en" sz="1400"/>
              <a:t>v</a:t>
            </a:r>
            <a:r>
              <a:rPr b="1" lang="en" sz="1400"/>
              <a:t>-bind:</a:t>
            </a:r>
            <a:r>
              <a:rPr lang="en" sz="1300"/>
              <a:t> Dynamically bind one or more attributes (shorthand = :, e.g. :class=””)</a:t>
            </a:r>
            <a:endParaRPr sz="1300"/>
          </a:p>
          <a:p>
            <a:pPr indent="-311150" lvl="0" marL="457200" rtl="0" algn="l">
              <a:lnSpc>
                <a:spcPct val="115000"/>
              </a:lnSpc>
              <a:spcBef>
                <a:spcPts val="0"/>
              </a:spcBef>
              <a:spcAft>
                <a:spcPts val="0"/>
              </a:spcAft>
              <a:buSzPts val="1300"/>
              <a:buChar char="●"/>
            </a:pPr>
            <a:r>
              <a:rPr b="1" lang="en" sz="1400"/>
              <a:t>v</a:t>
            </a:r>
            <a:r>
              <a:rPr b="1" lang="en" sz="1400"/>
              <a:t>-model:</a:t>
            </a:r>
            <a:r>
              <a:rPr lang="en" sz="1300"/>
              <a:t> Create a two-way binding on a form input element or component</a:t>
            </a:r>
            <a:endParaRPr sz="1300"/>
          </a:p>
        </p:txBody>
      </p:sp>
      <p:sp>
        <p:nvSpPr>
          <p:cNvPr id="602" name="Google Shape;602;g11544e8c6df_0_0"/>
          <p:cNvSpPr txBox="1"/>
          <p:nvPr>
            <p:ph type="title"/>
          </p:nvPr>
        </p:nvSpPr>
        <p:spPr>
          <a:xfrm>
            <a:off x="1951425" y="340775"/>
            <a:ext cx="4398300" cy="572700"/>
          </a:xfrm>
          <a:prstGeom prst="rect">
            <a:avLst/>
          </a:prstGeom>
          <a:noFill/>
          <a:ln>
            <a:noFill/>
          </a:ln>
          <a:effectLst>
            <a:outerShdw blurRad="314325" rotWithShape="0" algn="bl" dir="3900000" dist="28575">
              <a:schemeClr val="l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lt2"/>
                </a:solidFill>
              </a:rPr>
              <a:t>Built-In Directives</a:t>
            </a:r>
            <a:endParaRPr/>
          </a:p>
        </p:txBody>
      </p:sp>
      <p:pic>
        <p:nvPicPr>
          <p:cNvPr id="603" name="Google Shape;603;g11544e8c6df_0_0"/>
          <p:cNvPicPr preferRelativeResize="0"/>
          <p:nvPr/>
        </p:nvPicPr>
        <p:blipFill rotWithShape="1">
          <a:blip r:embed="rId3">
            <a:alphaModFix/>
          </a:blip>
          <a:srcRect b="12844" l="51442" r="31151" t="67649"/>
          <a:stretch/>
        </p:blipFill>
        <p:spPr>
          <a:xfrm flipH="1">
            <a:off x="2558015" y="3680475"/>
            <a:ext cx="2377073" cy="1856049"/>
          </a:xfrm>
          <a:prstGeom prst="rect">
            <a:avLst/>
          </a:prstGeom>
          <a:noFill/>
          <a:ln>
            <a:noFill/>
          </a:ln>
        </p:spPr>
      </p:pic>
      <p:pic>
        <p:nvPicPr>
          <p:cNvPr id="604" name="Google Shape;604;g11544e8c6df_0_0"/>
          <p:cNvPicPr preferRelativeResize="0"/>
          <p:nvPr/>
        </p:nvPicPr>
        <p:blipFill rotWithShape="1">
          <a:blip r:embed="rId3">
            <a:alphaModFix/>
          </a:blip>
          <a:srcRect b="12844" l="51442" r="31151" t="67649"/>
          <a:stretch/>
        </p:blipFill>
        <p:spPr>
          <a:xfrm rot="10800000">
            <a:off x="6118675" y="-52300"/>
            <a:ext cx="1740324" cy="1358875"/>
          </a:xfrm>
          <a:prstGeom prst="rect">
            <a:avLst/>
          </a:prstGeom>
          <a:noFill/>
          <a:ln>
            <a:noFill/>
          </a:ln>
        </p:spPr>
      </p:pic>
      <p:pic>
        <p:nvPicPr>
          <p:cNvPr id="605" name="Google Shape;605;g11544e8c6df_0_0"/>
          <p:cNvPicPr preferRelativeResize="0"/>
          <p:nvPr/>
        </p:nvPicPr>
        <p:blipFill rotWithShape="1">
          <a:blip r:embed="rId3">
            <a:alphaModFix/>
          </a:blip>
          <a:srcRect b="12844" l="51442" r="31151" t="67649"/>
          <a:stretch/>
        </p:blipFill>
        <p:spPr>
          <a:xfrm flipH="1" rot="10800000">
            <a:off x="557600" y="-53899"/>
            <a:ext cx="1508424" cy="1177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plays Streamer Project Proposal by Slidesgo">
  <a:themeElements>
    <a:clrScheme name="Simple Light">
      <a:dk1>
        <a:srgbClr val="2D0045"/>
      </a:dk1>
      <a:lt1>
        <a:srgbClr val="FFFFFF"/>
      </a:lt1>
      <a:dk2>
        <a:srgbClr val="FF07FF"/>
      </a:dk2>
      <a:lt2>
        <a:srgbClr val="09E3E8"/>
      </a:lt2>
      <a:accent1>
        <a:srgbClr val="5648FE"/>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