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5" r:id="rId5"/>
    <p:sldId id="275" r:id="rId6"/>
    <p:sldId id="281" r:id="rId7"/>
    <p:sldId id="278" r:id="rId8"/>
    <p:sldId id="266" r:id="rId9"/>
    <p:sldId id="258" r:id="rId10"/>
    <p:sldId id="279" r:id="rId11"/>
    <p:sldId id="268" r:id="rId12"/>
    <p:sldId id="269" r:id="rId13"/>
    <p:sldId id="270" r:id="rId14"/>
  </p:sldIdLst>
  <p:sldSz cx="18288000" cy="10287000"/>
  <p:notesSz cx="10287000" cy="18288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Jumble" panose="02000503000000020004" pitchFamily="2" charset="0"/>
      <p:regular r:id="rId20"/>
    </p:embeddedFont>
    <p:embeddedFont>
      <p:font typeface="LG Smart UI Bold" panose="020B08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73"/>
    <a:srgbClr val="FA9F90"/>
    <a:srgbClr val="42CAE1"/>
    <a:srgbClr val="FF66CC"/>
    <a:srgbClr val="9637BD"/>
    <a:srgbClr val="FFE12D"/>
    <a:srgbClr val="4D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6303" autoAdjust="0"/>
  </p:normalViewPr>
  <p:slideViewPr>
    <p:cSldViewPr>
      <p:cViewPr varScale="1">
        <p:scale>
          <a:sx n="47" d="100"/>
          <a:sy n="47" d="100"/>
        </p:scale>
        <p:origin x="17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053"/>
    </p:cViewPr>
  </p:sorterViewPr>
  <p:notesViewPr>
    <p:cSldViewPr>
      <p:cViewPr varScale="1">
        <p:scale>
          <a:sx n="42" d="100"/>
          <a:sy n="42" d="100"/>
        </p:scale>
        <p:origin x="43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65980308799429"/>
          <c:y val="9.9705615279478702E-2"/>
          <c:w val="0.83156422244094486"/>
          <c:h val="0.832241018700787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79-4B99-9991-AEC8213D5644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79-4B99-9991-AEC8213D5644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979-4B99-9991-AEC8213D5644}"/>
              </c:ext>
            </c:extLst>
          </c:dPt>
          <c:cat>
            <c:strRef>
              <c:f>Sheet1!$A$2:$A$4</c:f>
              <c:strCache>
                <c:ptCount val="3"/>
                <c:pt idx="0">
                  <c:v>앱/사이트대비 가격차이</c:v>
                </c:pt>
                <c:pt idx="1">
                  <c:v>원하는 상품옵션</c:v>
                </c:pt>
                <c:pt idx="2">
                  <c:v>이벤트/프로모션 다양성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27</c:v>
                </c:pt>
                <c:pt idx="1">
                  <c:v>17.8</c:v>
                </c:pt>
                <c:pt idx="2">
                  <c:v>10.3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79-4B99-9991-AEC8213D56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앱/사이트대비 가격차이</c:v>
                </c:pt>
                <c:pt idx="1">
                  <c:v>원하는 상품옵션</c:v>
                </c:pt>
                <c:pt idx="2">
                  <c:v>이벤트/프로모션 다양성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F979-4B99-9991-AEC8213D56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1순위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앱/사이트대비 가격차이</c:v>
                </c:pt>
                <c:pt idx="1">
                  <c:v>원하는 상품옵션</c:v>
                </c:pt>
                <c:pt idx="2">
                  <c:v>이벤트/프로모션 다양성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F979-4B99-9991-AEC8213D56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2025906655"/>
        <c:axId val="2025900415"/>
      </c:barChart>
      <c:catAx>
        <c:axId val="2025906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+mn-cs"/>
              </a:defRPr>
            </a:pPr>
            <a:endParaRPr lang="ko-KR"/>
          </a:p>
        </c:txPr>
        <c:crossAx val="2025900415"/>
        <c:crosses val="autoZero"/>
        <c:auto val="1"/>
        <c:lblAlgn val="ctr"/>
        <c:lblOffset val="100"/>
        <c:noMultiLvlLbl val="0"/>
      </c:catAx>
      <c:valAx>
        <c:axId val="20259004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5906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986540554381922"/>
          <c:y val="0.25355623041510311"/>
          <c:w val="0.50658264515716012"/>
          <c:h val="0.680303772765763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bevelT w="69850" h="101600" prst="angle"/>
              <a:bevelB w="12700"/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rgbClr val="FFE12D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69850" h="101600" prst="angle"/>
                <a:bevelB w="127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A91-4C15-B8C6-D0FD0048C5A0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69850" h="101600" prst="angle"/>
                <a:bevelB w="127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A91-4C15-B8C6-D0FD0048C5A0}"/>
              </c:ext>
            </c:extLst>
          </c:dPt>
          <c:dPt>
            <c:idx val="2"/>
            <c:bubble3D val="0"/>
            <c:explosion val="16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69850" h="101600" prst="angle"/>
                <a:bevelB w="127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A91-4C15-B8C6-D0FD0048C5A0}"/>
              </c:ext>
            </c:extLst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69850" h="101600" prst="angle"/>
                <a:bevelB w="127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CA91-4C15-B8C6-D0FD0048C5A0}"/>
              </c:ext>
            </c:extLst>
          </c:dPt>
          <c:dPt>
            <c:idx val="4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69850" h="101600" prst="angle"/>
                <a:bevelB w="127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A91-4C15-B8C6-D0FD0048C5A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69850" h="101600" prst="angle"/>
                <a:bevelB w="127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9FA-4EDC-8DCD-AA6F8F52EC22}"/>
              </c:ext>
            </c:extLst>
          </c:dPt>
          <c:dPt>
            <c:idx val="6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69850" h="101600" prst="angle"/>
                <a:bevelB w="127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CA91-4C15-B8C6-D0FD0048C5A0}"/>
              </c:ext>
            </c:extLst>
          </c:dPt>
          <c:dPt>
            <c:idx val="7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69850" h="101600" prst="angle"/>
                <a:bevelB w="127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A91-4C15-B8C6-D0FD0048C5A0}"/>
              </c:ext>
            </c:extLst>
          </c:dPt>
          <c:dPt>
            <c:idx val="8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69850" h="101600" prst="angle"/>
                <a:bevelB w="127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CA91-4C15-B8C6-D0FD0048C5A0}"/>
              </c:ext>
            </c:extLst>
          </c:dPt>
          <c:dPt>
            <c:idx val="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69850" h="101600" prst="angle"/>
                <a:bevelB w="127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A91-4C15-B8C6-D0FD0048C5A0}"/>
              </c:ext>
            </c:extLst>
          </c:dPt>
          <c:dPt>
            <c:idx val="1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69850" h="101600" prst="angle"/>
                <a:bevelB w="127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A-CA91-4C15-B8C6-D0FD0048C5A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69850" h="101600" prst="angle"/>
                <a:bevelB w="127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99FA-4EDC-8DCD-AA6F8F52EC22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69850" h="101600" prst="angle"/>
                <a:bevelB w="12700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99FA-4EDC-8DCD-AA6F8F52EC22}"/>
              </c:ext>
            </c:extLst>
          </c:dPt>
          <c:dLbls>
            <c:dLbl>
              <c:idx val="0"/>
              <c:layout>
                <c:manualLayout>
                  <c:x val="0.16886290890467959"/>
                  <c:y val="-0.14553174204031102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91-4C15-B8C6-D0FD0048C5A0}"/>
                </c:ext>
              </c:extLst>
            </c:dLbl>
            <c:dLbl>
              <c:idx val="1"/>
              <c:layout>
                <c:manualLayout>
                  <c:x val="0.17073170731707318"/>
                  <c:y val="-0.11090553685721777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91-4C15-B8C6-D0FD0048C5A0}"/>
                </c:ext>
              </c:extLst>
            </c:dLbl>
            <c:dLbl>
              <c:idx val="2"/>
              <c:layout>
                <c:manualLayout>
                  <c:x val="0.19004065040650392"/>
                  <c:y val="0.12235590459119405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3A59EF-591E-40B2-84B5-2834C0835F03}" type="CATEGORYNAME">
                      <a:rPr lang="en-US" altLang="ko-KR" sz="4000" smtClean="0"/>
                      <a:pPr>
                        <a:defRPr sz="4000"/>
                      </a:pPr>
                      <a:t>[범주 이름]</a:t>
                    </a:fld>
                    <a:fld id="{FAAABA05-1A8E-4EF2-88AB-0FB80F9F4DB8}" type="VALUE">
                      <a:rPr lang="en-US" altLang="ko-KR" sz="4000" baseline="0" smtClean="0"/>
                      <a:pPr>
                        <a:defRPr sz="4000"/>
                      </a:pPr>
                      <a:t>[값]</a:t>
                    </a:fld>
                    <a:endParaRPr lang="ko-KR" altLang="en-US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A91-4C15-B8C6-D0FD0048C5A0}"/>
                </c:ext>
              </c:extLst>
            </c:dLbl>
            <c:dLbl>
              <c:idx val="3"/>
              <c:layout>
                <c:manualLayout>
                  <c:x val="8.3458645413225716E-2"/>
                  <c:y val="0.1342700770715394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A91-4C15-B8C6-D0FD0048C5A0}"/>
                </c:ext>
              </c:extLst>
            </c:dLbl>
            <c:dLbl>
              <c:idx val="4"/>
              <c:layout>
                <c:manualLayout>
                  <c:x val="-0.11663321810383458"/>
                  <c:y val="0.15107891558237799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91-4C15-B8C6-D0FD0048C5A0}"/>
                </c:ext>
              </c:extLst>
            </c:dLbl>
            <c:dLbl>
              <c:idx val="5"/>
              <c:layout>
                <c:manualLayout>
                  <c:x val="-0.20056325076153803"/>
                  <c:y val="8.9903112521008771E-2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9FA-4EDC-8DCD-AA6F8F52EC22}"/>
                </c:ext>
              </c:extLst>
            </c:dLbl>
            <c:dLbl>
              <c:idx val="6"/>
              <c:layout>
                <c:manualLayout>
                  <c:x val="-0.20400822610588309"/>
                  <c:y val="2.8017309932471059E-2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A91-4C15-B8C6-D0FD0048C5A0}"/>
                </c:ext>
              </c:extLst>
            </c:dLbl>
            <c:dLbl>
              <c:idx val="7"/>
              <c:layout>
                <c:manualLayout>
                  <c:x val="-0.24335950003200818"/>
                  <c:y val="-0.10375288534695089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A91-4C15-B8C6-D0FD0048C5A0}"/>
                </c:ext>
              </c:extLst>
            </c:dLbl>
            <c:dLbl>
              <c:idx val="8"/>
              <c:layout>
                <c:manualLayout>
                  <c:x val="-0.24548284360796363"/>
                  <c:y val="-0.18165456647796394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A91-4C15-B8C6-D0FD0048C5A0}"/>
                </c:ext>
              </c:extLst>
            </c:dLbl>
            <c:dLbl>
              <c:idx val="9"/>
              <c:layout>
                <c:manualLayout>
                  <c:x val="-0.29006441649062159"/>
                  <c:y val="-0.23610412609987061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A91-4C15-B8C6-D0FD0048C5A0}"/>
                </c:ext>
              </c:extLst>
            </c:dLbl>
            <c:dLbl>
              <c:idx val="10"/>
              <c:layout>
                <c:manualLayout>
                  <c:x val="-0.12048588438640295"/>
                  <c:y val="-0.19466570810820105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A91-4C15-B8C6-D0FD0048C5A0}"/>
                </c:ext>
              </c:extLst>
            </c:dLbl>
            <c:dLbl>
              <c:idx val="11"/>
              <c:layout>
                <c:manualLayout>
                  <c:x val="9.302117342039562E-2"/>
                  <c:y val="-0.19106692285538662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9FA-4EDC-8DCD-AA6F8F52EC22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1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Sheet1!$A$2:$A$14</c:f>
              <c:strCache>
                <c:ptCount val="12"/>
                <c:pt idx="0">
                  <c:v>음식숙박</c:v>
                </c:pt>
                <c:pt idx="1">
                  <c:v>주거·수도·광열</c:v>
                </c:pt>
                <c:pt idx="3">
                  <c:v>교통</c:v>
                </c:pt>
                <c:pt idx="4">
                  <c:v>보건</c:v>
                </c:pt>
                <c:pt idx="5">
                  <c:v>교육</c:v>
                </c:pt>
                <c:pt idx="6">
                  <c:v>기타상품·서비스</c:v>
                </c:pt>
                <c:pt idx="7">
                  <c:v>오락·문화</c:v>
                </c:pt>
                <c:pt idx="8">
                  <c:v>통신</c:v>
                </c:pt>
                <c:pt idx="9">
                  <c:v>의류·신발</c:v>
                </c:pt>
                <c:pt idx="10">
                  <c:v>가정용품·가사서비스</c:v>
                </c:pt>
                <c:pt idx="11">
                  <c:v>주류·담배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14.3</c:v>
                </c:pt>
                <c:pt idx="1">
                  <c:v>13.7</c:v>
                </c:pt>
                <c:pt idx="2">
                  <c:v>13.4</c:v>
                </c:pt>
                <c:pt idx="3">
                  <c:v>12</c:v>
                </c:pt>
                <c:pt idx="4">
                  <c:v>8.8000000000000007</c:v>
                </c:pt>
                <c:pt idx="5">
                  <c:v>8.5</c:v>
                </c:pt>
                <c:pt idx="6">
                  <c:v>8.1999999999999993</c:v>
                </c:pt>
                <c:pt idx="7">
                  <c:v>6.9</c:v>
                </c:pt>
                <c:pt idx="8">
                  <c:v>4.5999999999999996</c:v>
                </c:pt>
                <c:pt idx="9">
                  <c:v>4.4000000000000004</c:v>
                </c:pt>
                <c:pt idx="10">
                  <c:v>3.9</c:v>
                </c:pt>
                <c:pt idx="11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1-4C15-B8C6-D0FD0048C5A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E7C40-E1AE-4981-A2A7-64811E9722CF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DE02E-83B2-493C-B47F-EB37D7919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6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DE02E-83B2-493C-B47F-EB37D7919E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1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DE02E-83B2-493C-B47F-EB37D7919E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8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DE02E-83B2-493C-B47F-EB37D7919E9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0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C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10415507" y="7575083"/>
            <a:ext cx="7741759" cy="1055098"/>
            <a:chOff x="8582121" y="6903996"/>
            <a:chExt cx="7741759" cy="105509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2121" y="6903996"/>
              <a:ext cx="7741759" cy="1055098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B7CF68-281E-5A0E-7C7F-4287D8E52D17}"/>
              </a:ext>
            </a:extLst>
          </p:cNvPr>
          <p:cNvSpPr/>
          <p:nvPr/>
        </p:nvSpPr>
        <p:spPr>
          <a:xfrm>
            <a:off x="-291782" y="2582997"/>
            <a:ext cx="12063728" cy="3701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할인 상품 비교</a:t>
            </a:r>
            <a:r>
              <a:rPr lang="ko-KR" altLang="en-US" sz="1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ko-KR" altLang="en-US" sz="1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및 결제 수단 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A4A40-DCBB-4944-7389-D8BD20D6A41D}"/>
              </a:ext>
            </a:extLst>
          </p:cNvPr>
          <p:cNvSpPr/>
          <p:nvPr/>
        </p:nvSpPr>
        <p:spPr>
          <a:xfrm>
            <a:off x="-152400" y="-114300"/>
            <a:ext cx="8583657" cy="1560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SPRING</a:t>
            </a:r>
            <a:r>
              <a:rPr lang="ko-KR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반 핵심 역량 프로젝트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170EA6-1861-CDAD-628F-D98F694A1744}"/>
              </a:ext>
            </a:extLst>
          </p:cNvPr>
          <p:cNvSpPr/>
          <p:nvPr/>
        </p:nvSpPr>
        <p:spPr>
          <a:xfrm>
            <a:off x="-291782" y="5724535"/>
            <a:ext cx="12063728" cy="3701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혜택 비교 </a:t>
            </a:r>
            <a:r>
              <a:rPr lang="ko-KR" altLang="en-US" sz="1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플랫폼</a:t>
            </a:r>
          </a:p>
        </p:txBody>
      </p:sp>
      <p:pic>
        <p:nvPicPr>
          <p:cNvPr id="8" name="그림 7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4031B695-8D7A-F288-432B-C2DC1F589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33" y="2165233"/>
            <a:ext cx="6254867" cy="62548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4">
            <a:extLst>
              <a:ext uri="{FF2B5EF4-FFF2-40B4-BE49-F238E27FC236}">
                <a16:creationId xmlns:a16="http://schemas.microsoft.com/office/drawing/2014/main" id="{E78003C5-69BA-AEDF-5801-DDA7268FB4AC}"/>
              </a:ext>
            </a:extLst>
          </p:cNvPr>
          <p:cNvGrpSpPr/>
          <p:nvPr/>
        </p:nvGrpSpPr>
        <p:grpSpPr>
          <a:xfrm>
            <a:off x="16866878" y="419100"/>
            <a:ext cx="506722" cy="842663"/>
            <a:chOff x="17320960" y="342623"/>
            <a:chExt cx="365406" cy="607659"/>
          </a:xfrm>
        </p:grpSpPr>
        <p:grpSp>
          <p:nvGrpSpPr>
            <p:cNvPr id="21" name="그룹 1005">
              <a:extLst>
                <a:ext uri="{FF2B5EF4-FFF2-40B4-BE49-F238E27FC236}">
                  <a16:creationId xmlns:a16="http://schemas.microsoft.com/office/drawing/2014/main" id="{065F2AC8-35B1-502F-6B8A-05D0D887F8D6}"/>
                </a:ext>
              </a:extLst>
            </p:cNvPr>
            <p:cNvGrpSpPr/>
            <p:nvPr/>
          </p:nvGrpSpPr>
          <p:grpSpPr>
            <a:xfrm>
              <a:off x="17320960" y="342623"/>
              <a:ext cx="365406" cy="280351"/>
              <a:chOff x="17320960" y="342623"/>
              <a:chExt cx="365406" cy="280351"/>
            </a:xfrm>
          </p:grpSpPr>
          <p:pic>
            <p:nvPicPr>
              <p:cNvPr id="29" name="Object 13">
                <a:extLst>
                  <a:ext uri="{FF2B5EF4-FFF2-40B4-BE49-F238E27FC236}">
                    <a16:creationId xmlns:a16="http://schemas.microsoft.com/office/drawing/2014/main" id="{2A560654-1F73-C810-909D-C680117EF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20960" y="342623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23" name="그룹 1006">
              <a:extLst>
                <a:ext uri="{FF2B5EF4-FFF2-40B4-BE49-F238E27FC236}">
                  <a16:creationId xmlns:a16="http://schemas.microsoft.com/office/drawing/2014/main" id="{8D7C5B20-1D41-7A86-BBCB-E8AF5EEE1F95}"/>
                </a:ext>
              </a:extLst>
            </p:cNvPr>
            <p:cNvGrpSpPr/>
            <p:nvPr/>
          </p:nvGrpSpPr>
          <p:grpSpPr>
            <a:xfrm>
              <a:off x="17320960" y="503547"/>
              <a:ext cx="365406" cy="280351"/>
              <a:chOff x="17320960" y="503547"/>
              <a:chExt cx="365406" cy="280351"/>
            </a:xfrm>
          </p:grpSpPr>
          <p:pic>
            <p:nvPicPr>
              <p:cNvPr id="27" name="Object 16">
                <a:extLst>
                  <a:ext uri="{FF2B5EF4-FFF2-40B4-BE49-F238E27FC236}">
                    <a16:creationId xmlns:a16="http://schemas.microsoft.com/office/drawing/2014/main" id="{DFEB675F-AF2F-B3BC-E40F-6A1AB6DC6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20960" y="503547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24" name="그룹 1007">
              <a:extLst>
                <a:ext uri="{FF2B5EF4-FFF2-40B4-BE49-F238E27FC236}">
                  <a16:creationId xmlns:a16="http://schemas.microsoft.com/office/drawing/2014/main" id="{F0A3596C-F0A6-3E7B-9308-00D663B70260}"/>
                </a:ext>
              </a:extLst>
            </p:cNvPr>
            <p:cNvGrpSpPr/>
            <p:nvPr/>
          </p:nvGrpSpPr>
          <p:grpSpPr>
            <a:xfrm>
              <a:off x="17320960" y="669931"/>
              <a:ext cx="365406" cy="280351"/>
              <a:chOff x="17320960" y="669931"/>
              <a:chExt cx="365406" cy="280351"/>
            </a:xfrm>
          </p:grpSpPr>
          <p:pic>
            <p:nvPicPr>
              <p:cNvPr id="26" name="Object 19">
                <a:extLst>
                  <a:ext uri="{FF2B5EF4-FFF2-40B4-BE49-F238E27FC236}">
                    <a16:creationId xmlns:a16="http://schemas.microsoft.com/office/drawing/2014/main" id="{FE4B8A7D-4FBF-A65F-8918-794F273F8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20960" y="669931"/>
                <a:ext cx="365406" cy="280351"/>
              </a:xfrm>
              <a:prstGeom prst="rect">
                <a:avLst/>
              </a:prstGeom>
            </p:spPr>
          </p:pic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0A2818-FBB8-8E70-EB6D-DD1AE8DCAD77}"/>
              </a:ext>
            </a:extLst>
          </p:cNvPr>
          <p:cNvGrpSpPr/>
          <p:nvPr/>
        </p:nvGrpSpPr>
        <p:grpSpPr>
          <a:xfrm>
            <a:off x="1501729" y="8792"/>
            <a:ext cx="13854044" cy="10069390"/>
            <a:chOff x="1752600" y="-201490"/>
            <a:chExt cx="13854044" cy="10069390"/>
          </a:xfrm>
        </p:grpSpPr>
        <p:pic>
          <p:nvPicPr>
            <p:cNvPr id="5" name="그림 4" descr="텍스트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59BBAD2-28BC-2824-33EF-65549357D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1700" y="6263752"/>
              <a:ext cx="3307201" cy="2080148"/>
            </a:xfrm>
            <a:prstGeom prst="rect">
              <a:avLst/>
            </a:prstGeom>
          </p:spPr>
        </p:pic>
        <p:pic>
          <p:nvPicPr>
            <p:cNvPr id="6" name="그림 5" descr="텍스트, 폰트, 로고, 상징이(가) 표시된 사진&#10;&#10;자동 생성된 설명">
              <a:extLst>
                <a:ext uri="{FF2B5EF4-FFF2-40B4-BE49-F238E27FC236}">
                  <a16:creationId xmlns:a16="http://schemas.microsoft.com/office/drawing/2014/main" id="{43665EC3-DD5F-D0A9-4A86-3CD24D009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958"/>
            <a:stretch/>
          </p:blipFill>
          <p:spPr>
            <a:xfrm>
              <a:off x="11962542" y="4328989"/>
              <a:ext cx="3416360" cy="1496314"/>
            </a:xfrm>
            <a:prstGeom prst="rect">
              <a:avLst/>
            </a:prstGeom>
          </p:spPr>
        </p:pic>
        <p:pic>
          <p:nvPicPr>
            <p:cNvPr id="8" name="그림 7" descr="폰트, 그래픽, 텍스트, 로고이(가) 표시된 사진&#10;&#10;자동 생성된 설명">
              <a:extLst>
                <a:ext uri="{FF2B5EF4-FFF2-40B4-BE49-F238E27FC236}">
                  <a16:creationId xmlns:a16="http://schemas.microsoft.com/office/drawing/2014/main" id="{DE3676DB-CCD0-2C3A-535E-0CECA44CF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51929" r="-1165"/>
            <a:stretch/>
          </p:blipFill>
          <p:spPr>
            <a:xfrm>
              <a:off x="11734800" y="2431787"/>
              <a:ext cx="3871844" cy="1677977"/>
            </a:xfrm>
            <a:prstGeom prst="rect">
              <a:avLst/>
            </a:prstGeom>
          </p:spPr>
        </p:pic>
        <p:pic>
          <p:nvPicPr>
            <p:cNvPr id="9" name="그림 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FE1435FF-502E-D409-2C56-4DE285A94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3124200"/>
              <a:ext cx="6743700" cy="6743700"/>
            </a:xfrm>
            <a:prstGeom prst="rect">
              <a:avLst/>
            </a:prstGeom>
          </p:spPr>
        </p:pic>
        <p:pic>
          <p:nvPicPr>
            <p:cNvPr id="10" name="그림 9" descr="폰트, 그래픽, 스크린샷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4FA8B05B-BEDC-522B-82E4-36CEE2567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86523">
              <a:off x="5531840" y="1711975"/>
              <a:ext cx="4347150" cy="2403888"/>
            </a:xfrm>
            <a:prstGeom prst="rect">
              <a:avLst/>
            </a:prstGeom>
          </p:spPr>
        </p:pic>
        <p:pic>
          <p:nvPicPr>
            <p:cNvPr id="14" name="그림 13" descr="그래픽, 폰트, 그래픽 디자인, 로고이(가) 표시된 사진&#10;&#10;자동 생성된 설명">
              <a:extLst>
                <a:ext uri="{FF2B5EF4-FFF2-40B4-BE49-F238E27FC236}">
                  <a16:creationId xmlns:a16="http://schemas.microsoft.com/office/drawing/2014/main" id="{2556AFFB-0F68-03AE-45B4-AC4DC2743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6" t="-32976" r="31821" b="32976"/>
            <a:stretch/>
          </p:blipFill>
          <p:spPr>
            <a:xfrm rot="20473819">
              <a:off x="6094008" y="4177919"/>
              <a:ext cx="1594543" cy="2400508"/>
            </a:xfrm>
            <a:prstGeom prst="rect">
              <a:avLst/>
            </a:prstGeom>
          </p:spPr>
        </p:pic>
        <p:pic>
          <p:nvPicPr>
            <p:cNvPr id="15" name="그림 14" descr="텍스트, 폰트, 그래픽, 로고이(가) 표시된 사진&#10;&#10;자동 생성된 설명">
              <a:extLst>
                <a:ext uri="{FF2B5EF4-FFF2-40B4-BE49-F238E27FC236}">
                  <a16:creationId xmlns:a16="http://schemas.microsoft.com/office/drawing/2014/main" id="{899B79B6-E599-4AEA-D5B6-E48AB2BABB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834"/>
            <a:stretch/>
          </p:blipFill>
          <p:spPr>
            <a:xfrm rot="3073628">
              <a:off x="3410081" y="1817672"/>
              <a:ext cx="5014395" cy="976072"/>
            </a:xfrm>
            <a:prstGeom prst="rect">
              <a:avLst/>
            </a:prstGeom>
          </p:spPr>
        </p:pic>
        <p:pic>
          <p:nvPicPr>
            <p:cNvPr id="16" name="그림 15" descr="그래픽, 폰트, 그래픽 디자인, 로고이(가) 표시된 사진&#10;&#10;자동 생성된 설명">
              <a:extLst>
                <a:ext uri="{FF2B5EF4-FFF2-40B4-BE49-F238E27FC236}">
                  <a16:creationId xmlns:a16="http://schemas.microsoft.com/office/drawing/2014/main" id="{BC7EB4AC-E6A1-B804-CD3F-6D2F304D4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127" b="23353"/>
            <a:stretch/>
          </p:blipFill>
          <p:spPr>
            <a:xfrm rot="1386728">
              <a:off x="3681135" y="2470833"/>
              <a:ext cx="2038259" cy="2351924"/>
            </a:xfrm>
            <a:prstGeom prst="rect">
              <a:avLst/>
            </a:prstGeom>
          </p:spPr>
        </p:pic>
        <p:pic>
          <p:nvPicPr>
            <p:cNvPr id="17" name="그림 16" descr="텍스트, 폰트, 그래픽, 로고이(가) 표시된 사진&#10;&#10;자동 생성된 설명">
              <a:extLst>
                <a:ext uri="{FF2B5EF4-FFF2-40B4-BE49-F238E27FC236}">
                  <a16:creationId xmlns:a16="http://schemas.microsoft.com/office/drawing/2014/main" id="{F46EA866-A17A-1937-0F4C-B5AFFD97C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19" t="51690"/>
            <a:stretch/>
          </p:blipFill>
          <p:spPr>
            <a:xfrm rot="2488530">
              <a:off x="2795495" y="1633657"/>
              <a:ext cx="2320722" cy="1067635"/>
            </a:xfrm>
            <a:prstGeom prst="rect">
              <a:avLst/>
            </a:prstGeom>
          </p:spPr>
        </p:pic>
        <p:pic>
          <p:nvPicPr>
            <p:cNvPr id="18" name="그림 17" descr="그래픽, 폰트, 그래픽 디자인, 로고이(가) 표시된 사진&#10;&#10;자동 생성된 설명">
              <a:extLst>
                <a:ext uri="{FF2B5EF4-FFF2-40B4-BE49-F238E27FC236}">
                  <a16:creationId xmlns:a16="http://schemas.microsoft.com/office/drawing/2014/main" id="{A21D268B-9B67-1FCE-B98D-5267501E0B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17" b="18749"/>
            <a:stretch/>
          </p:blipFill>
          <p:spPr>
            <a:xfrm rot="1218605">
              <a:off x="3997461" y="4703759"/>
              <a:ext cx="2150781" cy="2895761"/>
            </a:xfrm>
            <a:prstGeom prst="rect">
              <a:avLst/>
            </a:prstGeom>
          </p:spPr>
        </p:pic>
        <p:pic>
          <p:nvPicPr>
            <p:cNvPr id="19" name="그림 18" descr="텍스트, 폰트, 그래픽, 로고이(가) 표시된 사진&#10;&#10;자동 생성된 설명">
              <a:extLst>
                <a:ext uri="{FF2B5EF4-FFF2-40B4-BE49-F238E27FC236}">
                  <a16:creationId xmlns:a16="http://schemas.microsoft.com/office/drawing/2014/main" id="{D9C216FB-1438-9D2C-3EFC-C0D6C17D9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33" r="53866"/>
            <a:stretch/>
          </p:blipFill>
          <p:spPr>
            <a:xfrm>
              <a:off x="5172998" y="4769586"/>
              <a:ext cx="2313307" cy="976073"/>
            </a:xfrm>
            <a:prstGeom prst="rect">
              <a:avLst/>
            </a:prstGeom>
          </p:spPr>
        </p:pic>
      </p:grpSp>
      <p:sp>
        <p:nvSpPr>
          <p:cNvPr id="25" name="Object 5">
            <a:extLst>
              <a:ext uri="{FF2B5EF4-FFF2-40B4-BE49-F238E27FC236}">
                <a16:creationId xmlns:a16="http://schemas.microsoft.com/office/drawing/2014/main" id="{AF139DCB-19E7-5A26-F683-DCDA19768F45}"/>
              </a:ext>
            </a:extLst>
          </p:cNvPr>
          <p:cNvSpPr txBox="1"/>
          <p:nvPr/>
        </p:nvSpPr>
        <p:spPr>
          <a:xfrm>
            <a:off x="2239386" y="9154852"/>
            <a:ext cx="651989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algn="ctr">
              <a:spcBef>
                <a:spcPts val="1545"/>
              </a:spcBef>
            </a:pPr>
            <a:r>
              <a:rPr lang="ko-KR" altLang="en-US" sz="6000" b="1" spc="-25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/>
                <a:cs typeface="Source Han Sans KR Heavy"/>
              </a:rPr>
              <a:t>구매처</a:t>
            </a:r>
            <a:endParaRPr lang="en-US" altLang="ko-KR" sz="6000" b="1" spc="-25" dirty="0">
              <a:solidFill>
                <a:srgbClr val="FFEA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Smart UI Bold" panose="020B0800000101010101" pitchFamily="50" charset="-127"/>
              <a:ea typeface="LG Smart UI Bold" panose="020B0800000101010101"/>
              <a:cs typeface="Source Han Sans KR Heavy"/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ABCDFE8C-F050-37F9-2264-27E21E6FE17A}"/>
              </a:ext>
            </a:extLst>
          </p:cNvPr>
          <p:cNvSpPr txBox="1"/>
          <p:nvPr/>
        </p:nvSpPr>
        <p:spPr>
          <a:xfrm>
            <a:off x="10159901" y="9140198"/>
            <a:ext cx="651989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algn="ctr">
              <a:spcBef>
                <a:spcPts val="1545"/>
              </a:spcBef>
            </a:pPr>
            <a:r>
              <a:rPr lang="ko-KR" altLang="en-US" sz="6000" b="1" spc="-25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/>
                <a:cs typeface="Source Han Sans KR Heavy"/>
              </a:rPr>
              <a:t>결제 수단</a:t>
            </a:r>
            <a:endParaRPr lang="en-US" altLang="ko-KR" sz="6000" b="1" spc="-25" dirty="0">
              <a:solidFill>
                <a:srgbClr val="FFEA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Smart UI Bold" panose="020B0800000101010101" pitchFamily="50" charset="-127"/>
              <a:ea typeface="LG Smart UI Bold" panose="020B0800000101010101"/>
              <a:cs typeface="Source Han Sans KR Heavy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C37C09-2B8E-1876-042D-8A4F3AFDBD2E}"/>
              </a:ext>
            </a:extLst>
          </p:cNvPr>
          <p:cNvSpPr/>
          <p:nvPr/>
        </p:nvSpPr>
        <p:spPr>
          <a:xfrm>
            <a:off x="11430000" y="114300"/>
            <a:ext cx="684607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제안배경 및 필요성</a:t>
            </a:r>
          </a:p>
        </p:txBody>
      </p:sp>
    </p:spTree>
    <p:extLst>
      <p:ext uri="{BB962C8B-B14F-4D97-AF65-F5344CB8AC3E}">
        <p14:creationId xmlns:p14="http://schemas.microsoft.com/office/powerpoint/2010/main" val="223249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6" name="그룹 965">
            <a:extLst>
              <a:ext uri="{FF2B5EF4-FFF2-40B4-BE49-F238E27FC236}">
                <a16:creationId xmlns:a16="http://schemas.microsoft.com/office/drawing/2014/main" id="{818FAE6F-586E-04E8-6346-FCDEB75A9264}"/>
              </a:ext>
            </a:extLst>
          </p:cNvPr>
          <p:cNvGrpSpPr/>
          <p:nvPr/>
        </p:nvGrpSpPr>
        <p:grpSpPr>
          <a:xfrm>
            <a:off x="457200" y="1439705"/>
            <a:ext cx="12241409" cy="2847173"/>
            <a:chOff x="671058" y="1556170"/>
            <a:chExt cx="12241409" cy="284717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7D2CCCB-4BB5-A184-5025-24D805533A84}"/>
                </a:ext>
              </a:extLst>
            </p:cNvPr>
            <p:cNvSpPr/>
            <p:nvPr/>
          </p:nvSpPr>
          <p:spPr>
            <a:xfrm>
              <a:off x="1461052" y="2571371"/>
              <a:ext cx="1693193" cy="829948"/>
            </a:xfrm>
            <a:prstGeom prst="rect">
              <a:avLst/>
            </a:prstGeom>
            <a:solidFill>
              <a:srgbClr val="FFEA73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회원가입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26FA98D-F030-D1A4-BF8F-9A854D3C2A61}"/>
                </a:ext>
              </a:extLst>
            </p:cNvPr>
            <p:cNvSpPr/>
            <p:nvPr/>
          </p:nvSpPr>
          <p:spPr>
            <a:xfrm>
              <a:off x="5136312" y="2571372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로그아웃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6BAF2E-7825-D639-5A8D-CF26B763AC48}"/>
                </a:ext>
              </a:extLst>
            </p:cNvPr>
            <p:cNvSpPr/>
            <p:nvPr/>
          </p:nvSpPr>
          <p:spPr>
            <a:xfrm>
              <a:off x="5136312" y="1556170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로그인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B199B52-EA0A-4FB8-EC24-947479F99070}"/>
                </a:ext>
              </a:extLst>
            </p:cNvPr>
            <p:cNvSpPr/>
            <p:nvPr/>
          </p:nvSpPr>
          <p:spPr>
            <a:xfrm>
              <a:off x="5136312" y="3573395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spc="-15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마이페이지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CF9AE4-488D-6642-B413-0318DFB7219F}"/>
                </a:ext>
              </a:extLst>
            </p:cNvPr>
            <p:cNvSpPr/>
            <p:nvPr/>
          </p:nvSpPr>
          <p:spPr>
            <a:xfrm>
              <a:off x="11219274" y="3560214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카톡 알림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C5B35DC-1115-AFC2-FB8E-109CAE78F032}"/>
                </a:ext>
              </a:extLst>
            </p:cNvPr>
            <p:cNvSpPr/>
            <p:nvPr/>
          </p:nvSpPr>
          <p:spPr>
            <a:xfrm>
              <a:off x="8186751" y="3560213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관심상품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C34925B-3557-7CC8-D866-F9D27F8FEA46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3154245" y="2986345"/>
              <a:ext cx="1982067" cy="1"/>
            </a:xfrm>
            <a:prstGeom prst="line">
              <a:avLst/>
            </a:prstGeom>
            <a:ln w="57150">
              <a:solidFill>
                <a:srgbClr val="FFEA73"/>
              </a:solidFill>
              <a:headEnd w="med" len="lg"/>
              <a:tailEnd w="lg" len="lg"/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16B4A34-B686-216E-B7AB-EBE5AA2D5FAC}"/>
                </a:ext>
              </a:extLst>
            </p:cNvPr>
            <p:cNvCxnSpPr>
              <a:cxnSpLocks/>
              <a:stCxn id="19" idx="3"/>
              <a:endCxn id="34" idx="1"/>
            </p:cNvCxnSpPr>
            <p:nvPr/>
          </p:nvCxnSpPr>
          <p:spPr>
            <a:xfrm flipV="1">
              <a:off x="6829505" y="3975188"/>
              <a:ext cx="1357245" cy="13182"/>
            </a:xfrm>
            <a:prstGeom prst="line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699436B-1FA6-1BA8-8F78-B206C71B877D}"/>
                </a:ext>
              </a:extLst>
            </p:cNvPr>
            <p:cNvCxnSpPr>
              <a:stCxn id="34" idx="3"/>
              <a:endCxn id="32" idx="1"/>
            </p:cNvCxnSpPr>
            <p:nvPr/>
          </p:nvCxnSpPr>
          <p:spPr>
            <a:xfrm>
              <a:off x="9879944" y="3975188"/>
              <a:ext cx="1339330" cy="1"/>
            </a:xfrm>
            <a:prstGeom prst="line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1F46B47A-8D9B-CF64-0E7F-87DD5B6E1F76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rot="10800000" flipV="1">
              <a:off x="4307635" y="1971144"/>
              <a:ext cx="828679" cy="1015200"/>
            </a:xfrm>
            <a:prstGeom prst="bentConnector2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9EF8F2AC-84FA-1178-E332-54A63AA3DCE0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rot="16200000" flipH="1">
              <a:off x="4220959" y="3073017"/>
              <a:ext cx="1002026" cy="828679"/>
            </a:xfrm>
            <a:prstGeom prst="bentConnector2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34025D3-D687-853A-0D5E-345D30FBA0B6}"/>
                </a:ext>
              </a:extLst>
            </p:cNvPr>
            <p:cNvSpPr/>
            <p:nvPr/>
          </p:nvSpPr>
          <p:spPr>
            <a:xfrm>
              <a:off x="671058" y="2745365"/>
              <a:ext cx="529703" cy="4600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LG Smart UI Bold" panose="020B0800000101010101"/>
                </a:rPr>
                <a:t>1</a:t>
              </a:r>
              <a:endPara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G Smart UI Bold" panose="020B0800000101010101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4933464-FF01-7BBC-839E-353DE5314D64}"/>
                </a:ext>
              </a:extLst>
            </p:cNvPr>
            <p:cNvCxnSpPr>
              <a:cxnSpLocks/>
            </p:cNvCxnSpPr>
            <p:nvPr/>
          </p:nvCxnSpPr>
          <p:spPr>
            <a:xfrm>
              <a:off x="3366971" y="2986343"/>
              <a:ext cx="940663" cy="0"/>
            </a:xfrm>
            <a:prstGeom prst="line">
              <a:avLst/>
            </a:prstGeom>
            <a:ln w="57150">
              <a:solidFill>
                <a:srgbClr val="FFEA73"/>
              </a:solidFill>
              <a:headEnd w="med" len="lg"/>
              <a:tailEnd type="triangle" w="lg" len="lg"/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5" name="그룹 964">
            <a:extLst>
              <a:ext uri="{FF2B5EF4-FFF2-40B4-BE49-F238E27FC236}">
                <a16:creationId xmlns:a16="http://schemas.microsoft.com/office/drawing/2014/main" id="{24454B75-9E38-6319-5954-8F1E099C4AD4}"/>
              </a:ext>
            </a:extLst>
          </p:cNvPr>
          <p:cNvGrpSpPr/>
          <p:nvPr/>
        </p:nvGrpSpPr>
        <p:grpSpPr>
          <a:xfrm>
            <a:off x="613297" y="4733116"/>
            <a:ext cx="16812357" cy="2835632"/>
            <a:chOff x="707923" y="4572578"/>
            <a:chExt cx="16812357" cy="28356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81423E2-B307-3182-8229-161C58773489}"/>
                </a:ext>
              </a:extLst>
            </p:cNvPr>
            <p:cNvSpPr/>
            <p:nvPr/>
          </p:nvSpPr>
          <p:spPr>
            <a:xfrm>
              <a:off x="1461052" y="5568012"/>
              <a:ext cx="1693193" cy="829948"/>
            </a:xfrm>
            <a:prstGeom prst="rect">
              <a:avLst/>
            </a:prstGeom>
            <a:solidFill>
              <a:srgbClr val="FFEA73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상품검색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000D16F-EFCD-1F08-06B7-0F5C0ADB5A4F}"/>
                </a:ext>
              </a:extLst>
            </p:cNvPr>
            <p:cNvSpPr/>
            <p:nvPr/>
          </p:nvSpPr>
          <p:spPr>
            <a:xfrm>
              <a:off x="4946752" y="4572578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품목별</a:t>
              </a:r>
              <a:endParaRPr lang="en-US" altLang="ko-KR" sz="2400" dirty="0">
                <a:solidFill>
                  <a:schemeClr val="tx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카테고리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BE6EEA2-7798-3DDD-A1FA-799F22036957}"/>
                </a:ext>
              </a:extLst>
            </p:cNvPr>
            <p:cNvSpPr/>
            <p:nvPr/>
          </p:nvSpPr>
          <p:spPr>
            <a:xfrm>
              <a:off x="4946752" y="5568012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판매처별  카테고리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2BD2E56-AB22-098D-D982-7C3B7336FED4}"/>
                </a:ext>
              </a:extLst>
            </p:cNvPr>
            <p:cNvSpPr/>
            <p:nvPr/>
          </p:nvSpPr>
          <p:spPr>
            <a:xfrm>
              <a:off x="4946752" y="6578262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상품목록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B39C916-7859-CD06-670E-7072D4515918}"/>
                </a:ext>
              </a:extLst>
            </p:cNvPr>
            <p:cNvSpPr/>
            <p:nvPr/>
          </p:nvSpPr>
          <p:spPr>
            <a:xfrm>
              <a:off x="7925519" y="5568012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장바구니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053695B-E0CB-F88A-BFCF-A7A6B0E805AF}"/>
                </a:ext>
              </a:extLst>
            </p:cNvPr>
            <p:cNvSpPr/>
            <p:nvPr/>
          </p:nvSpPr>
          <p:spPr>
            <a:xfrm>
              <a:off x="10299575" y="5568012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결제수단 선택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F7C57ED-A321-F7DD-A0D1-7D58BA5FF44A}"/>
                </a:ext>
              </a:extLst>
            </p:cNvPr>
            <p:cNvSpPr/>
            <p:nvPr/>
          </p:nvSpPr>
          <p:spPr>
            <a:xfrm>
              <a:off x="12673632" y="5568012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할인금액</a:t>
              </a:r>
              <a:endParaRPr lang="en-US" altLang="ko-KR" sz="2400" dirty="0">
                <a:solidFill>
                  <a:schemeClr val="tx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표시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03657A8-A857-7944-DCC1-4FD15DFBBC33}"/>
                </a:ext>
              </a:extLst>
            </p:cNvPr>
            <p:cNvSpPr/>
            <p:nvPr/>
          </p:nvSpPr>
          <p:spPr>
            <a:xfrm>
              <a:off x="15827087" y="4963664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판매처 링크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41EF65D-FE3C-D25C-880F-915E371AADBE}"/>
                </a:ext>
              </a:extLst>
            </p:cNvPr>
            <p:cNvSpPr/>
            <p:nvPr/>
          </p:nvSpPr>
          <p:spPr>
            <a:xfrm>
              <a:off x="15827087" y="6163288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판매처</a:t>
              </a:r>
              <a:endParaRPr lang="en-US" altLang="ko-KR" sz="2400" dirty="0">
                <a:solidFill>
                  <a:schemeClr val="tx2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위치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81EEB77-3959-8BAB-3A52-B7E40B02A2D9}"/>
                </a:ext>
              </a:extLst>
            </p:cNvPr>
            <p:cNvCxnSpPr>
              <a:cxnSpLocks/>
              <a:stCxn id="2" idx="3"/>
              <a:endCxn id="14" idx="1"/>
            </p:cNvCxnSpPr>
            <p:nvPr/>
          </p:nvCxnSpPr>
          <p:spPr>
            <a:xfrm>
              <a:off x="3154245" y="5982986"/>
              <a:ext cx="1792507" cy="0"/>
            </a:xfrm>
            <a:prstGeom prst="line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585BF24-B13C-2901-6B7D-3C3707DFBA84}"/>
                </a:ext>
              </a:extLst>
            </p:cNvPr>
            <p:cNvCxnSpPr>
              <a:cxnSpLocks/>
              <a:stCxn id="14" idx="3"/>
              <a:endCxn id="25" idx="1"/>
            </p:cNvCxnSpPr>
            <p:nvPr/>
          </p:nvCxnSpPr>
          <p:spPr>
            <a:xfrm>
              <a:off x="6639945" y="5982987"/>
              <a:ext cx="1285573" cy="0"/>
            </a:xfrm>
            <a:prstGeom prst="line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178C1F2-7CE0-7851-0B1D-E7ED47987769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>
              <a:off x="9618712" y="5982987"/>
              <a:ext cx="680863" cy="0"/>
            </a:xfrm>
            <a:prstGeom prst="line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7218997-A56C-222A-B0AA-D1943D173B26}"/>
                </a:ext>
              </a:extLst>
            </p:cNvPr>
            <p:cNvCxnSpPr>
              <a:stCxn id="28" idx="3"/>
              <a:endCxn id="30" idx="1"/>
            </p:cNvCxnSpPr>
            <p:nvPr/>
          </p:nvCxnSpPr>
          <p:spPr>
            <a:xfrm>
              <a:off x="11992769" y="5982987"/>
              <a:ext cx="680863" cy="0"/>
            </a:xfrm>
            <a:prstGeom prst="line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F55E458B-2F39-190F-5822-C4652ABD17B0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 flipV="1">
              <a:off x="14366825" y="5378639"/>
              <a:ext cx="1460262" cy="604349"/>
            </a:xfrm>
            <a:prstGeom prst="bentConnector3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9F1AE21B-3558-2D7E-7771-600314B25249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>
              <a:off x="14366825" y="5982987"/>
              <a:ext cx="1460262" cy="595276"/>
            </a:xfrm>
            <a:prstGeom prst="bentConnector3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018DE249-CF12-A405-0599-51199778402F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6639945" y="5862596"/>
              <a:ext cx="866753" cy="1130641"/>
            </a:xfrm>
            <a:prstGeom prst="bentConnector2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A3B2B962-869F-5580-B213-935DA02241BD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6639945" y="4987552"/>
              <a:ext cx="866753" cy="932855"/>
            </a:xfrm>
            <a:prstGeom prst="bentConnector2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19E3A80-E137-8A69-DC83-33CB547F8E99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V="1">
              <a:off x="4118076" y="4987551"/>
              <a:ext cx="828679" cy="995433"/>
            </a:xfrm>
            <a:prstGeom prst="bentConnector2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5E6B1B05-0DCC-76B5-D1D1-8ED4816B412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rot="16200000" flipH="1">
              <a:off x="4027289" y="6073772"/>
              <a:ext cx="1010250" cy="828679"/>
            </a:xfrm>
            <a:prstGeom prst="bentConnector2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4D78AC1-0149-4927-91B4-0CF13C516AA3}"/>
                </a:ext>
              </a:extLst>
            </p:cNvPr>
            <p:cNvSpPr/>
            <p:nvPr/>
          </p:nvSpPr>
          <p:spPr>
            <a:xfrm>
              <a:off x="707923" y="5744962"/>
              <a:ext cx="529703" cy="4600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LG Smart UI Bold" panose="020B0800000101010101"/>
                </a:rPr>
                <a:t>2</a:t>
              </a:r>
              <a:endPara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G Smart UI Bold" panose="020B0800000101010101"/>
              </a:endParaRPr>
            </a:p>
          </p:txBody>
        </p:sp>
        <p:cxnSp>
          <p:nvCxnSpPr>
            <p:cNvPr id="960" name="직선 연결선 959">
              <a:extLst>
                <a:ext uri="{FF2B5EF4-FFF2-40B4-BE49-F238E27FC236}">
                  <a16:creationId xmlns:a16="http://schemas.microsoft.com/office/drawing/2014/main" id="{B7824E0B-71B2-8DFF-6EBA-5CBF7A91CD6D}"/>
                </a:ext>
              </a:extLst>
            </p:cNvPr>
            <p:cNvCxnSpPr>
              <a:cxnSpLocks/>
            </p:cNvCxnSpPr>
            <p:nvPr/>
          </p:nvCxnSpPr>
          <p:spPr>
            <a:xfrm>
              <a:off x="3177411" y="5982985"/>
              <a:ext cx="940663" cy="0"/>
            </a:xfrm>
            <a:prstGeom prst="line">
              <a:avLst/>
            </a:prstGeom>
            <a:ln w="57150">
              <a:solidFill>
                <a:srgbClr val="FFEA73"/>
              </a:solidFill>
              <a:headEnd w="med" len="lg"/>
              <a:tailEnd type="triangle" w="lg" len="lg"/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7" name="그룹 966">
            <a:extLst>
              <a:ext uri="{FF2B5EF4-FFF2-40B4-BE49-F238E27FC236}">
                <a16:creationId xmlns:a16="http://schemas.microsoft.com/office/drawing/2014/main" id="{6C597B94-800E-2448-D5DD-7A6845298933}"/>
              </a:ext>
            </a:extLst>
          </p:cNvPr>
          <p:cNvGrpSpPr/>
          <p:nvPr/>
        </p:nvGrpSpPr>
        <p:grpSpPr>
          <a:xfrm>
            <a:off x="685800" y="7186407"/>
            <a:ext cx="14904355" cy="2866948"/>
            <a:chOff x="848910" y="7152587"/>
            <a:chExt cx="14904355" cy="286694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59CD05-5252-EE08-3D54-40E9AA9F194C}"/>
                </a:ext>
              </a:extLst>
            </p:cNvPr>
            <p:cNvSpPr/>
            <p:nvPr/>
          </p:nvSpPr>
          <p:spPr>
            <a:xfrm>
              <a:off x="9363477" y="9189587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체크카드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4B45F2D-169A-A9F9-55C2-020E3A69AC12}"/>
                </a:ext>
              </a:extLst>
            </p:cNvPr>
            <p:cNvSpPr/>
            <p:nvPr/>
          </p:nvSpPr>
          <p:spPr>
            <a:xfrm>
              <a:off x="1594117" y="8186734"/>
              <a:ext cx="1693193" cy="829948"/>
            </a:xfrm>
            <a:prstGeom prst="rect">
              <a:avLst/>
            </a:prstGeom>
            <a:solidFill>
              <a:srgbClr val="FFEA73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결제수단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53DEA7-969C-CA82-9957-EABBD9950422}"/>
                </a:ext>
              </a:extLst>
            </p:cNvPr>
            <p:cNvSpPr/>
            <p:nvPr/>
          </p:nvSpPr>
          <p:spPr>
            <a:xfrm>
              <a:off x="5039910" y="8186734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결제수단  선택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4BBFED1-9D8C-2858-2BED-C8149F0699F3}"/>
                </a:ext>
              </a:extLst>
            </p:cNvPr>
            <p:cNvSpPr/>
            <p:nvPr/>
          </p:nvSpPr>
          <p:spPr>
            <a:xfrm>
              <a:off x="9363477" y="8218028"/>
              <a:ext cx="1693193" cy="79865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신용카드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B35EABF-8DEE-5BC7-1DB0-FF5589A449CE}"/>
                </a:ext>
              </a:extLst>
            </p:cNvPr>
            <p:cNvSpPr/>
            <p:nvPr/>
          </p:nvSpPr>
          <p:spPr>
            <a:xfrm>
              <a:off x="14060072" y="8186734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혜택추천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8DBA09D-E03F-F3E4-2C12-F402604AE405}"/>
                </a:ext>
              </a:extLst>
            </p:cNvPr>
            <p:cNvSpPr/>
            <p:nvPr/>
          </p:nvSpPr>
          <p:spPr>
            <a:xfrm>
              <a:off x="9363477" y="7152587"/>
              <a:ext cx="1693193" cy="829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2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간편결제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A8DEE44-2F3B-8736-B910-675910E04EB6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287310" y="8601708"/>
              <a:ext cx="1752600" cy="0"/>
            </a:xfrm>
            <a:prstGeom prst="line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40B4C56-D545-17D7-8BAF-1076DDC84E66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>
              <a:off x="6733103" y="8601708"/>
              <a:ext cx="2630374" cy="15648"/>
            </a:xfrm>
            <a:prstGeom prst="line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67B0ED1C-1AC6-98DD-51B8-1BC068A5F5A7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1056670" y="7567561"/>
              <a:ext cx="772687" cy="1034146"/>
            </a:xfrm>
            <a:prstGeom prst="bentConnector2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C6FDED38-C198-395E-C7F0-2F569A2677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11056670" y="8601707"/>
              <a:ext cx="772687" cy="1002854"/>
            </a:xfrm>
            <a:prstGeom prst="bentConnector2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46133C8-B3C8-C57C-D9AC-4E523C8903D9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 flipV="1">
              <a:off x="11056670" y="8601709"/>
              <a:ext cx="3003402" cy="15647"/>
            </a:xfrm>
            <a:prstGeom prst="line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A848E13F-E76F-DA82-E7A8-25A8D71E00E5}"/>
                </a:ext>
              </a:extLst>
            </p:cNvPr>
            <p:cNvCxnSpPr>
              <a:stCxn id="17" idx="1"/>
            </p:cNvCxnSpPr>
            <p:nvPr/>
          </p:nvCxnSpPr>
          <p:spPr>
            <a:xfrm rot="10800000" flipV="1">
              <a:off x="8505681" y="7567560"/>
              <a:ext cx="857797" cy="1164235"/>
            </a:xfrm>
            <a:prstGeom prst="bentConnector2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1B3B1877-F5E8-284A-537E-2D21E0BF5C90}"/>
                </a:ext>
              </a:extLst>
            </p:cNvPr>
            <p:cNvCxnSpPr>
              <a:endCxn id="22" idx="1"/>
            </p:cNvCxnSpPr>
            <p:nvPr/>
          </p:nvCxnSpPr>
          <p:spPr>
            <a:xfrm rot="16200000" flipH="1">
              <a:off x="8433152" y="8674236"/>
              <a:ext cx="1002853" cy="857797"/>
            </a:xfrm>
            <a:prstGeom prst="bentConnector2">
              <a:avLst/>
            </a:prstGeom>
            <a:ln w="57150">
              <a:solidFill>
                <a:srgbClr val="FFEA73"/>
              </a:solidFill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3BEF59A-FF5A-7631-5038-66194395D04F}"/>
                </a:ext>
              </a:extLst>
            </p:cNvPr>
            <p:cNvSpPr/>
            <p:nvPr/>
          </p:nvSpPr>
          <p:spPr>
            <a:xfrm>
              <a:off x="848910" y="8386280"/>
              <a:ext cx="529703" cy="4600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LG Smart UI Bold" panose="020B0800000101010101"/>
                </a:rPr>
                <a:t>3</a:t>
              </a:r>
              <a:endPara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G Smart UI Bold" panose="020B0800000101010101"/>
              </a:endParaRPr>
            </a:p>
          </p:txBody>
        </p:sp>
        <p:cxnSp>
          <p:nvCxnSpPr>
            <p:cNvPr id="961" name="직선 연결선 960">
              <a:extLst>
                <a:ext uri="{FF2B5EF4-FFF2-40B4-BE49-F238E27FC236}">
                  <a16:creationId xmlns:a16="http://schemas.microsoft.com/office/drawing/2014/main" id="{BC60FA1D-55AB-1BAF-AB02-9280FB4EFAE3}"/>
                </a:ext>
              </a:extLst>
            </p:cNvPr>
            <p:cNvCxnSpPr>
              <a:cxnSpLocks/>
            </p:cNvCxnSpPr>
            <p:nvPr/>
          </p:nvCxnSpPr>
          <p:spPr>
            <a:xfrm>
              <a:off x="4147275" y="8601707"/>
              <a:ext cx="940663" cy="0"/>
            </a:xfrm>
            <a:prstGeom prst="line">
              <a:avLst/>
            </a:prstGeom>
            <a:ln w="57150">
              <a:solidFill>
                <a:srgbClr val="FFEA73"/>
              </a:solidFill>
              <a:headEnd w="med" len="lg"/>
              <a:tailEnd type="triangle" w="lg" len="lg"/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8" name="직사각형 967">
            <a:extLst>
              <a:ext uri="{FF2B5EF4-FFF2-40B4-BE49-F238E27FC236}">
                <a16:creationId xmlns:a16="http://schemas.microsoft.com/office/drawing/2014/main" id="{84C0DC5A-E3A2-A0A1-50D0-A9C1BB2B28F1}"/>
              </a:ext>
            </a:extLst>
          </p:cNvPr>
          <p:cNvSpPr/>
          <p:nvPr/>
        </p:nvSpPr>
        <p:spPr>
          <a:xfrm>
            <a:off x="-228600" y="-114300"/>
            <a:ext cx="4942695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spc="-2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G Smart UI Bold" panose="020B0800000101010101"/>
              </a:rPr>
              <a:t>설계흐름도</a:t>
            </a:r>
          </a:p>
        </p:txBody>
      </p:sp>
      <p:grpSp>
        <p:nvGrpSpPr>
          <p:cNvPr id="9" name="그룹 1004">
            <a:extLst>
              <a:ext uri="{FF2B5EF4-FFF2-40B4-BE49-F238E27FC236}">
                <a16:creationId xmlns:a16="http://schemas.microsoft.com/office/drawing/2014/main" id="{477599A9-F46E-9155-C570-401C5F610843}"/>
              </a:ext>
            </a:extLst>
          </p:cNvPr>
          <p:cNvGrpSpPr/>
          <p:nvPr/>
        </p:nvGrpSpPr>
        <p:grpSpPr>
          <a:xfrm>
            <a:off x="16866878" y="419100"/>
            <a:ext cx="506722" cy="842663"/>
            <a:chOff x="17320960" y="342623"/>
            <a:chExt cx="365406" cy="607659"/>
          </a:xfrm>
        </p:grpSpPr>
        <p:grpSp>
          <p:nvGrpSpPr>
            <p:cNvPr id="35" name="그룹 1005">
              <a:extLst>
                <a:ext uri="{FF2B5EF4-FFF2-40B4-BE49-F238E27FC236}">
                  <a16:creationId xmlns:a16="http://schemas.microsoft.com/office/drawing/2014/main" id="{16D8E57E-331B-EDEA-1254-12A9564811C9}"/>
                </a:ext>
              </a:extLst>
            </p:cNvPr>
            <p:cNvGrpSpPr/>
            <p:nvPr/>
          </p:nvGrpSpPr>
          <p:grpSpPr>
            <a:xfrm>
              <a:off x="17320960" y="342623"/>
              <a:ext cx="365406" cy="280351"/>
              <a:chOff x="17320960" y="342623"/>
              <a:chExt cx="365406" cy="280351"/>
            </a:xfrm>
          </p:grpSpPr>
          <p:pic>
            <p:nvPicPr>
              <p:cNvPr id="63" name="Object 13">
                <a:extLst>
                  <a:ext uri="{FF2B5EF4-FFF2-40B4-BE49-F238E27FC236}">
                    <a16:creationId xmlns:a16="http://schemas.microsoft.com/office/drawing/2014/main" id="{9A4C9A22-94BD-EC3A-3917-150501841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342623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58" name="그룹 1006">
              <a:extLst>
                <a:ext uri="{FF2B5EF4-FFF2-40B4-BE49-F238E27FC236}">
                  <a16:creationId xmlns:a16="http://schemas.microsoft.com/office/drawing/2014/main" id="{66663AA9-C896-FF8E-9AA8-0A9F36A4F2B6}"/>
                </a:ext>
              </a:extLst>
            </p:cNvPr>
            <p:cNvGrpSpPr/>
            <p:nvPr/>
          </p:nvGrpSpPr>
          <p:grpSpPr>
            <a:xfrm>
              <a:off x="17320960" y="503547"/>
              <a:ext cx="365406" cy="280351"/>
              <a:chOff x="17320960" y="503547"/>
              <a:chExt cx="365406" cy="280351"/>
            </a:xfrm>
          </p:grpSpPr>
          <p:pic>
            <p:nvPicPr>
              <p:cNvPr id="62" name="Object 16">
                <a:extLst>
                  <a:ext uri="{FF2B5EF4-FFF2-40B4-BE49-F238E27FC236}">
                    <a16:creationId xmlns:a16="http://schemas.microsoft.com/office/drawing/2014/main" id="{62EE0A37-BCE0-2F8A-DED4-792254D59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503547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59" name="그룹 1007">
              <a:extLst>
                <a:ext uri="{FF2B5EF4-FFF2-40B4-BE49-F238E27FC236}">
                  <a16:creationId xmlns:a16="http://schemas.microsoft.com/office/drawing/2014/main" id="{1636842C-0C0C-2E6D-9810-3152D22FE2BB}"/>
                </a:ext>
              </a:extLst>
            </p:cNvPr>
            <p:cNvGrpSpPr/>
            <p:nvPr/>
          </p:nvGrpSpPr>
          <p:grpSpPr>
            <a:xfrm>
              <a:off x="17320960" y="669931"/>
              <a:ext cx="365406" cy="280351"/>
              <a:chOff x="17320960" y="669931"/>
              <a:chExt cx="365406" cy="280351"/>
            </a:xfrm>
          </p:grpSpPr>
          <p:pic>
            <p:nvPicPr>
              <p:cNvPr id="61" name="Object 19">
                <a:extLst>
                  <a:ext uri="{FF2B5EF4-FFF2-40B4-BE49-F238E27FC236}">
                    <a16:creationId xmlns:a16="http://schemas.microsoft.com/office/drawing/2014/main" id="{E2CB57C4-7C4C-3EE4-3697-1E154D3C4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669931"/>
                <a:ext cx="365406" cy="280351"/>
              </a:xfrm>
              <a:prstGeom prst="rect">
                <a:avLst/>
              </a:prstGeom>
            </p:spPr>
          </p:pic>
        </p:grpSp>
      </p:grpSp>
      <p:sp>
        <p:nvSpPr>
          <p:cNvPr id="962" name="직사각형 961">
            <a:extLst>
              <a:ext uri="{FF2B5EF4-FFF2-40B4-BE49-F238E27FC236}">
                <a16:creationId xmlns:a16="http://schemas.microsoft.com/office/drawing/2014/main" id="{3A110D78-8F4A-A29B-8681-9FB30D29CE5E}"/>
              </a:ext>
            </a:extLst>
          </p:cNvPr>
          <p:cNvSpPr/>
          <p:nvPr/>
        </p:nvSpPr>
        <p:spPr>
          <a:xfrm>
            <a:off x="11430000" y="114300"/>
            <a:ext cx="684607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개발목표 및 개발내용</a:t>
            </a:r>
          </a:p>
        </p:txBody>
      </p:sp>
    </p:spTree>
    <p:extLst>
      <p:ext uri="{BB962C8B-B14F-4D97-AF65-F5344CB8AC3E}">
        <p14:creationId xmlns:p14="http://schemas.microsoft.com/office/powerpoint/2010/main" val="1584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Object 40">
            <a:extLst>
              <a:ext uri="{FF2B5EF4-FFF2-40B4-BE49-F238E27FC236}">
                <a16:creationId xmlns:a16="http://schemas.microsoft.com/office/drawing/2014/main" id="{C45F458E-DE3E-B732-7DE6-0BCA7F1AC42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3038" y="2772457"/>
            <a:ext cx="7620000" cy="679549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956B6E-8D8A-B8C8-6CD5-2859A6979662}"/>
              </a:ext>
            </a:extLst>
          </p:cNvPr>
          <p:cNvSpPr/>
          <p:nvPr/>
        </p:nvSpPr>
        <p:spPr>
          <a:xfrm>
            <a:off x="692277" y="4782380"/>
            <a:ext cx="8787003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판매처 간의 고객유치경쟁 유도</a:t>
            </a:r>
          </a:p>
        </p:txBody>
      </p:sp>
      <p:pic>
        <p:nvPicPr>
          <p:cNvPr id="62" name="Object 40">
            <a:extLst>
              <a:ext uri="{FF2B5EF4-FFF2-40B4-BE49-F238E27FC236}">
                <a16:creationId xmlns:a16="http://schemas.microsoft.com/office/drawing/2014/main" id="{DAAE22A0-479E-5003-FE5F-5352FCF5E71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00" y="2718793"/>
            <a:ext cx="7620000" cy="679549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grpSp>
        <p:nvGrpSpPr>
          <p:cNvPr id="966" name="그룹 1012">
            <a:extLst>
              <a:ext uri="{FF2B5EF4-FFF2-40B4-BE49-F238E27FC236}">
                <a16:creationId xmlns:a16="http://schemas.microsoft.com/office/drawing/2014/main" id="{EA120FE3-8FDD-A36D-BCF6-599AFCA53D36}"/>
              </a:ext>
            </a:extLst>
          </p:cNvPr>
          <p:cNvGrpSpPr/>
          <p:nvPr/>
        </p:nvGrpSpPr>
        <p:grpSpPr>
          <a:xfrm>
            <a:off x="838200" y="2532820"/>
            <a:ext cx="3548393" cy="1555461"/>
            <a:chOff x="2875573" y="3318601"/>
            <a:chExt cx="2048171" cy="897829"/>
          </a:xfrm>
        </p:grpSpPr>
        <p:pic>
          <p:nvPicPr>
            <p:cNvPr id="967" name="Object 43">
              <a:extLst>
                <a:ext uri="{FF2B5EF4-FFF2-40B4-BE49-F238E27FC236}">
                  <a16:creationId xmlns:a16="http://schemas.microsoft.com/office/drawing/2014/main" id="{24C34CE9-A4A9-3E88-CA66-A1C27ED1F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0090" y="2928289"/>
              <a:ext cx="4096343" cy="1795657"/>
            </a:xfrm>
            <a:prstGeom prst="rect">
              <a:avLst/>
            </a:prstGeom>
          </p:spPr>
        </p:pic>
        <p:pic>
          <p:nvPicPr>
            <p:cNvPr id="968" name="Object 44">
              <a:extLst>
                <a:ext uri="{FF2B5EF4-FFF2-40B4-BE49-F238E27FC236}">
                  <a16:creationId xmlns:a16="http://schemas.microsoft.com/office/drawing/2014/main" id="{0BEFFB28-44E3-FF78-8C6B-326E71C7E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5573" y="3318601"/>
              <a:ext cx="2048171" cy="897829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CC1197-36EB-1385-73BA-6B8977DB55E4}"/>
              </a:ext>
            </a:extLst>
          </p:cNvPr>
          <p:cNvSpPr/>
          <p:nvPr/>
        </p:nvSpPr>
        <p:spPr>
          <a:xfrm>
            <a:off x="536054" y="6104182"/>
            <a:ext cx="8787003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소비자의 효율적 소비 촉진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361D21-A23B-DDD4-4568-BDA51CBDFF19}"/>
              </a:ext>
            </a:extLst>
          </p:cNvPr>
          <p:cNvSpPr/>
          <p:nvPr/>
        </p:nvSpPr>
        <p:spPr>
          <a:xfrm>
            <a:off x="8895220" y="3688194"/>
            <a:ext cx="8787003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추가적인 상품 </a:t>
            </a:r>
            <a:r>
              <a:rPr lang="en-US" altLang="ko-KR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/ </a:t>
            </a:r>
            <a:r>
              <a: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판매처 증대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5D4F39-36F8-5F4C-ECAA-298A7E1CA22A}"/>
              </a:ext>
            </a:extLst>
          </p:cNvPr>
          <p:cNvSpPr/>
          <p:nvPr/>
        </p:nvSpPr>
        <p:spPr>
          <a:xfrm>
            <a:off x="8738997" y="5009996"/>
            <a:ext cx="8787003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맞춤형 할인 정보 제공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796D4A-27AB-C9BF-0B0A-6669E54BDDC1}"/>
              </a:ext>
            </a:extLst>
          </p:cNvPr>
          <p:cNvSpPr/>
          <p:nvPr/>
        </p:nvSpPr>
        <p:spPr>
          <a:xfrm>
            <a:off x="8738997" y="6286500"/>
            <a:ext cx="8787003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어플리케이션 확대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382817-BD13-9AA3-2578-50622966B5C5}"/>
              </a:ext>
            </a:extLst>
          </p:cNvPr>
          <p:cNvSpPr/>
          <p:nvPr/>
        </p:nvSpPr>
        <p:spPr>
          <a:xfrm>
            <a:off x="8738997" y="7505700"/>
            <a:ext cx="8787003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제휴 및 파트너십 체결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C01B8B-FF18-71D3-2B7F-73F2E84A0AF1}"/>
              </a:ext>
            </a:extLst>
          </p:cNvPr>
          <p:cNvSpPr/>
          <p:nvPr/>
        </p:nvSpPr>
        <p:spPr>
          <a:xfrm>
            <a:off x="792117" y="2281850"/>
            <a:ext cx="3072341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기대효과</a:t>
            </a:r>
          </a:p>
        </p:txBody>
      </p:sp>
      <p:grpSp>
        <p:nvGrpSpPr>
          <p:cNvPr id="2" name="그룹 1012">
            <a:extLst>
              <a:ext uri="{FF2B5EF4-FFF2-40B4-BE49-F238E27FC236}">
                <a16:creationId xmlns:a16="http://schemas.microsoft.com/office/drawing/2014/main" id="{7843F489-412A-63C9-1961-842D32D102C2}"/>
              </a:ext>
            </a:extLst>
          </p:cNvPr>
          <p:cNvGrpSpPr/>
          <p:nvPr/>
        </p:nvGrpSpPr>
        <p:grpSpPr>
          <a:xfrm>
            <a:off x="9104099" y="2303811"/>
            <a:ext cx="3548393" cy="1555461"/>
            <a:chOff x="2875573" y="3318601"/>
            <a:chExt cx="2048171" cy="897829"/>
          </a:xfrm>
        </p:grpSpPr>
        <p:pic>
          <p:nvPicPr>
            <p:cNvPr id="3" name="Object 43">
              <a:extLst>
                <a:ext uri="{FF2B5EF4-FFF2-40B4-BE49-F238E27FC236}">
                  <a16:creationId xmlns:a16="http://schemas.microsoft.com/office/drawing/2014/main" id="{6AAC763B-05E2-D890-D1CE-2A2E26A46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0090" y="2928289"/>
              <a:ext cx="4096343" cy="1795657"/>
            </a:xfrm>
            <a:prstGeom prst="rect">
              <a:avLst/>
            </a:prstGeom>
          </p:spPr>
        </p:pic>
        <p:pic>
          <p:nvPicPr>
            <p:cNvPr id="5" name="Object 44">
              <a:extLst>
                <a:ext uri="{FF2B5EF4-FFF2-40B4-BE49-F238E27FC236}">
                  <a16:creationId xmlns:a16="http://schemas.microsoft.com/office/drawing/2014/main" id="{0B8FB24F-F9FD-F493-0AE2-89DCF00B6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5573" y="3318601"/>
              <a:ext cx="2048171" cy="897829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D7876A-8E3E-1F3B-B13F-0D3643B0AFD0}"/>
              </a:ext>
            </a:extLst>
          </p:cNvPr>
          <p:cNvSpPr/>
          <p:nvPr/>
        </p:nvSpPr>
        <p:spPr>
          <a:xfrm>
            <a:off x="9058016" y="2052841"/>
            <a:ext cx="3072341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발전방향</a:t>
            </a:r>
          </a:p>
        </p:txBody>
      </p:sp>
      <p:grpSp>
        <p:nvGrpSpPr>
          <p:cNvPr id="12" name="그룹 1004">
            <a:extLst>
              <a:ext uri="{FF2B5EF4-FFF2-40B4-BE49-F238E27FC236}">
                <a16:creationId xmlns:a16="http://schemas.microsoft.com/office/drawing/2014/main" id="{BC4DF4B6-C257-62D2-F97A-0D473A2F40FB}"/>
              </a:ext>
            </a:extLst>
          </p:cNvPr>
          <p:cNvGrpSpPr/>
          <p:nvPr/>
        </p:nvGrpSpPr>
        <p:grpSpPr>
          <a:xfrm>
            <a:off x="16992600" y="266700"/>
            <a:ext cx="506722" cy="842663"/>
            <a:chOff x="17320960" y="342623"/>
            <a:chExt cx="365406" cy="607659"/>
          </a:xfrm>
        </p:grpSpPr>
        <p:grpSp>
          <p:nvGrpSpPr>
            <p:cNvPr id="13" name="그룹 1005">
              <a:extLst>
                <a:ext uri="{FF2B5EF4-FFF2-40B4-BE49-F238E27FC236}">
                  <a16:creationId xmlns:a16="http://schemas.microsoft.com/office/drawing/2014/main" id="{53384C45-F926-7AB6-0C37-009CF8F6FFD2}"/>
                </a:ext>
              </a:extLst>
            </p:cNvPr>
            <p:cNvGrpSpPr/>
            <p:nvPr/>
          </p:nvGrpSpPr>
          <p:grpSpPr>
            <a:xfrm>
              <a:off x="17320960" y="342623"/>
              <a:ext cx="365406" cy="280351"/>
              <a:chOff x="17320960" y="342623"/>
              <a:chExt cx="365406" cy="280351"/>
            </a:xfrm>
          </p:grpSpPr>
          <p:pic>
            <p:nvPicPr>
              <p:cNvPr id="22" name="Object 13">
                <a:extLst>
                  <a:ext uri="{FF2B5EF4-FFF2-40B4-BE49-F238E27FC236}">
                    <a16:creationId xmlns:a16="http://schemas.microsoft.com/office/drawing/2014/main" id="{87DB3A77-0C1C-A99F-8726-54B2ACF00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20960" y="342623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14" name="그룹 1006">
              <a:extLst>
                <a:ext uri="{FF2B5EF4-FFF2-40B4-BE49-F238E27FC236}">
                  <a16:creationId xmlns:a16="http://schemas.microsoft.com/office/drawing/2014/main" id="{587B705E-25AC-7F82-BACF-EF126DF42BF4}"/>
                </a:ext>
              </a:extLst>
            </p:cNvPr>
            <p:cNvGrpSpPr/>
            <p:nvPr/>
          </p:nvGrpSpPr>
          <p:grpSpPr>
            <a:xfrm>
              <a:off x="17320960" y="503547"/>
              <a:ext cx="365406" cy="280351"/>
              <a:chOff x="17320960" y="503547"/>
              <a:chExt cx="365406" cy="280351"/>
            </a:xfrm>
          </p:grpSpPr>
          <p:pic>
            <p:nvPicPr>
              <p:cNvPr id="19" name="Object 16">
                <a:extLst>
                  <a:ext uri="{FF2B5EF4-FFF2-40B4-BE49-F238E27FC236}">
                    <a16:creationId xmlns:a16="http://schemas.microsoft.com/office/drawing/2014/main" id="{6B4CC5E6-C1A0-1FE6-C3CE-33525BA9B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20960" y="503547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15" name="그룹 1007">
              <a:extLst>
                <a:ext uri="{FF2B5EF4-FFF2-40B4-BE49-F238E27FC236}">
                  <a16:creationId xmlns:a16="http://schemas.microsoft.com/office/drawing/2014/main" id="{70A9810D-E42C-E56E-0F01-911202B392C8}"/>
                </a:ext>
              </a:extLst>
            </p:cNvPr>
            <p:cNvGrpSpPr/>
            <p:nvPr/>
          </p:nvGrpSpPr>
          <p:grpSpPr>
            <a:xfrm>
              <a:off x="17320960" y="669931"/>
              <a:ext cx="365406" cy="280351"/>
              <a:chOff x="17320960" y="669931"/>
              <a:chExt cx="365406" cy="280351"/>
            </a:xfrm>
          </p:grpSpPr>
          <p:pic>
            <p:nvPicPr>
              <p:cNvPr id="16" name="Object 19">
                <a:extLst>
                  <a:ext uri="{FF2B5EF4-FFF2-40B4-BE49-F238E27FC236}">
                    <a16:creationId xmlns:a16="http://schemas.microsoft.com/office/drawing/2014/main" id="{3C7E4F29-BE5B-DEB7-026B-ADBD708BA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20960" y="669931"/>
                <a:ext cx="365406" cy="280351"/>
              </a:xfrm>
              <a:prstGeom prst="rect">
                <a:avLst/>
              </a:prstGeom>
            </p:spPr>
          </p:pic>
        </p:grp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ACECD5-D235-6D0A-ABEE-AB3BA99B662A}"/>
              </a:ext>
            </a:extLst>
          </p:cNvPr>
          <p:cNvSpPr/>
          <p:nvPr/>
        </p:nvSpPr>
        <p:spPr>
          <a:xfrm>
            <a:off x="11277600" y="-114300"/>
            <a:ext cx="684607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기대효과 및 발전방향</a:t>
            </a:r>
            <a:endParaRPr lang="ko-KR" altLang="en-US" sz="3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98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4">
            <a:extLst>
              <a:ext uri="{FF2B5EF4-FFF2-40B4-BE49-F238E27FC236}">
                <a16:creationId xmlns:a16="http://schemas.microsoft.com/office/drawing/2014/main" id="{E78003C5-69BA-AEDF-5801-DDA7268FB4AC}"/>
              </a:ext>
            </a:extLst>
          </p:cNvPr>
          <p:cNvGrpSpPr/>
          <p:nvPr/>
        </p:nvGrpSpPr>
        <p:grpSpPr>
          <a:xfrm>
            <a:off x="17013559" y="751607"/>
            <a:ext cx="506722" cy="842663"/>
            <a:chOff x="17320960" y="342623"/>
            <a:chExt cx="365406" cy="607659"/>
          </a:xfrm>
        </p:grpSpPr>
        <p:grpSp>
          <p:nvGrpSpPr>
            <p:cNvPr id="21" name="그룹 1005">
              <a:extLst>
                <a:ext uri="{FF2B5EF4-FFF2-40B4-BE49-F238E27FC236}">
                  <a16:creationId xmlns:a16="http://schemas.microsoft.com/office/drawing/2014/main" id="{065F2AC8-35B1-502F-6B8A-05D0D887F8D6}"/>
                </a:ext>
              </a:extLst>
            </p:cNvPr>
            <p:cNvGrpSpPr/>
            <p:nvPr/>
          </p:nvGrpSpPr>
          <p:grpSpPr>
            <a:xfrm>
              <a:off x="17320960" y="342623"/>
              <a:ext cx="365406" cy="280351"/>
              <a:chOff x="17320960" y="342623"/>
              <a:chExt cx="365406" cy="280351"/>
            </a:xfrm>
          </p:grpSpPr>
          <p:pic>
            <p:nvPicPr>
              <p:cNvPr id="29" name="Object 13">
                <a:extLst>
                  <a:ext uri="{FF2B5EF4-FFF2-40B4-BE49-F238E27FC236}">
                    <a16:creationId xmlns:a16="http://schemas.microsoft.com/office/drawing/2014/main" id="{2A560654-1F73-C810-909D-C680117EF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342623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23" name="그룹 1006">
              <a:extLst>
                <a:ext uri="{FF2B5EF4-FFF2-40B4-BE49-F238E27FC236}">
                  <a16:creationId xmlns:a16="http://schemas.microsoft.com/office/drawing/2014/main" id="{8D7C5B20-1D41-7A86-BBCB-E8AF5EEE1F95}"/>
                </a:ext>
              </a:extLst>
            </p:cNvPr>
            <p:cNvGrpSpPr/>
            <p:nvPr/>
          </p:nvGrpSpPr>
          <p:grpSpPr>
            <a:xfrm>
              <a:off x="17320960" y="503547"/>
              <a:ext cx="365406" cy="280351"/>
              <a:chOff x="17320960" y="503547"/>
              <a:chExt cx="365406" cy="280351"/>
            </a:xfrm>
          </p:grpSpPr>
          <p:pic>
            <p:nvPicPr>
              <p:cNvPr id="27" name="Object 16">
                <a:extLst>
                  <a:ext uri="{FF2B5EF4-FFF2-40B4-BE49-F238E27FC236}">
                    <a16:creationId xmlns:a16="http://schemas.microsoft.com/office/drawing/2014/main" id="{DFEB675F-AF2F-B3BC-E40F-6A1AB6DC6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503547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24" name="그룹 1007">
              <a:extLst>
                <a:ext uri="{FF2B5EF4-FFF2-40B4-BE49-F238E27FC236}">
                  <a16:creationId xmlns:a16="http://schemas.microsoft.com/office/drawing/2014/main" id="{F0A3596C-F0A6-3E7B-9308-00D663B70260}"/>
                </a:ext>
              </a:extLst>
            </p:cNvPr>
            <p:cNvGrpSpPr/>
            <p:nvPr/>
          </p:nvGrpSpPr>
          <p:grpSpPr>
            <a:xfrm>
              <a:off x="17320960" y="669931"/>
              <a:ext cx="365406" cy="280351"/>
              <a:chOff x="17320960" y="669931"/>
              <a:chExt cx="365406" cy="280351"/>
            </a:xfrm>
          </p:grpSpPr>
          <p:pic>
            <p:nvPicPr>
              <p:cNvPr id="26" name="Object 19">
                <a:extLst>
                  <a:ext uri="{FF2B5EF4-FFF2-40B4-BE49-F238E27FC236}">
                    <a16:creationId xmlns:a16="http://schemas.microsoft.com/office/drawing/2014/main" id="{FE4B8A7D-4FBF-A65F-8918-794F273F8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669931"/>
                <a:ext cx="365406" cy="280351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CC501E-89F4-99A2-258F-FC28DFDD6F79}"/>
              </a:ext>
            </a:extLst>
          </p:cNvPr>
          <p:cNvSpPr/>
          <p:nvPr/>
        </p:nvSpPr>
        <p:spPr>
          <a:xfrm>
            <a:off x="3962400" y="4114800"/>
            <a:ext cx="105918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Q</a:t>
            </a:r>
            <a:r>
              <a:rPr lang="en-US" altLang="ko-KR" sz="20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20000" b="1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&amp;</a:t>
            </a:r>
            <a:r>
              <a:rPr lang="en-US" altLang="ko-KR" sz="20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20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A  :)</a:t>
            </a:r>
            <a:endParaRPr lang="ko-KR" altLang="en-US" sz="2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1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6324600" y="7872251"/>
            <a:ext cx="2004236" cy="653167"/>
            <a:chOff x="8378307" y="7118954"/>
            <a:chExt cx="2228312" cy="72619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8307" y="7118954"/>
              <a:ext cx="2228312" cy="726192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6475B5-2D14-A1BB-1A1F-536801DCBD27}"/>
              </a:ext>
            </a:extLst>
          </p:cNvPr>
          <p:cNvSpPr/>
          <p:nvPr/>
        </p:nvSpPr>
        <p:spPr>
          <a:xfrm>
            <a:off x="6557505" y="8022603"/>
            <a:ext cx="1538425" cy="31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err="1">
                <a:solidFill>
                  <a:srgbClr val="002060"/>
                </a:solidFill>
                <a:latin typeface="Jumble" panose="020F0502020204030204" pitchFamily="2" charset="0"/>
                <a:ea typeface="LG Smart UI Bold" panose="020B0800000101010101" pitchFamily="50" charset="-127"/>
              </a:rPr>
              <a:t>박보배</a:t>
            </a:r>
            <a:endParaRPr lang="ko-KR" altLang="en-US" sz="3000" b="1" dirty="0">
              <a:solidFill>
                <a:srgbClr val="002060"/>
              </a:solidFill>
              <a:latin typeface="Jumble" panose="020F0502020204030204" pitchFamily="2" charset="0"/>
              <a:ea typeface="LG Smart UI Bold" panose="020B0800000101010101" pitchFamily="50" charset="-127"/>
            </a:endParaRPr>
          </a:p>
        </p:txBody>
      </p:sp>
      <p:grpSp>
        <p:nvGrpSpPr>
          <p:cNvPr id="13" name="그룹 1007">
            <a:extLst>
              <a:ext uri="{FF2B5EF4-FFF2-40B4-BE49-F238E27FC236}">
                <a16:creationId xmlns:a16="http://schemas.microsoft.com/office/drawing/2014/main" id="{20E2052E-10A7-3C6F-6E93-5056A5415DD1}"/>
              </a:ext>
            </a:extLst>
          </p:cNvPr>
          <p:cNvGrpSpPr/>
          <p:nvPr/>
        </p:nvGrpSpPr>
        <p:grpSpPr>
          <a:xfrm>
            <a:off x="8658194" y="7872251"/>
            <a:ext cx="2004236" cy="653167"/>
            <a:chOff x="8378307" y="7118954"/>
            <a:chExt cx="2228312" cy="726192"/>
          </a:xfrm>
        </p:grpSpPr>
        <p:pic>
          <p:nvPicPr>
            <p:cNvPr id="15" name="Object 20">
              <a:extLst>
                <a:ext uri="{FF2B5EF4-FFF2-40B4-BE49-F238E27FC236}">
                  <a16:creationId xmlns:a16="http://schemas.microsoft.com/office/drawing/2014/main" id="{2D4A2B54-2C6A-C1A1-8CE8-9C683E99F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8307" y="7118954"/>
              <a:ext cx="2228312" cy="726192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B71E45-5C66-4231-8BB3-DCE863A40653}"/>
              </a:ext>
            </a:extLst>
          </p:cNvPr>
          <p:cNvSpPr/>
          <p:nvPr/>
        </p:nvSpPr>
        <p:spPr>
          <a:xfrm>
            <a:off x="8891099" y="8022603"/>
            <a:ext cx="1538425" cy="31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rgbClr val="002060"/>
                </a:solidFill>
                <a:latin typeface="Jumble" panose="020F0502020204030204" pitchFamily="2" charset="0"/>
                <a:ea typeface="LG Smart UI Bold" panose="020B0800000101010101" pitchFamily="50" charset="-127"/>
              </a:rPr>
              <a:t>김현정</a:t>
            </a:r>
          </a:p>
        </p:txBody>
      </p:sp>
      <p:grpSp>
        <p:nvGrpSpPr>
          <p:cNvPr id="19" name="그룹 1007">
            <a:extLst>
              <a:ext uri="{FF2B5EF4-FFF2-40B4-BE49-F238E27FC236}">
                <a16:creationId xmlns:a16="http://schemas.microsoft.com/office/drawing/2014/main" id="{5DF1C806-DCE4-AD53-B7A4-E2A694AC3685}"/>
              </a:ext>
            </a:extLst>
          </p:cNvPr>
          <p:cNvGrpSpPr/>
          <p:nvPr/>
        </p:nvGrpSpPr>
        <p:grpSpPr>
          <a:xfrm>
            <a:off x="10991788" y="7872251"/>
            <a:ext cx="2004236" cy="653167"/>
            <a:chOff x="8378307" y="7118954"/>
            <a:chExt cx="2228312" cy="726192"/>
          </a:xfrm>
        </p:grpSpPr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3022399A-64DC-B2C0-A8DB-803951F48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8307" y="7118954"/>
              <a:ext cx="2228312" cy="726192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A7F9D8-EB7A-A85C-DEF3-006F246C1FA2}"/>
              </a:ext>
            </a:extLst>
          </p:cNvPr>
          <p:cNvSpPr/>
          <p:nvPr/>
        </p:nvSpPr>
        <p:spPr>
          <a:xfrm>
            <a:off x="11224693" y="8022603"/>
            <a:ext cx="1538425" cy="31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err="1">
                <a:solidFill>
                  <a:srgbClr val="002060"/>
                </a:solidFill>
                <a:latin typeface="Jumble" panose="020F0502020204030204" pitchFamily="2" charset="0"/>
                <a:ea typeface="LG Smart UI Bold" panose="020B0800000101010101" pitchFamily="50" charset="-127"/>
              </a:rPr>
              <a:t>박호용</a:t>
            </a:r>
            <a:endParaRPr lang="ko-KR" altLang="en-US" sz="3000" b="1" dirty="0">
              <a:solidFill>
                <a:srgbClr val="002060"/>
              </a:solidFill>
              <a:latin typeface="Jumble" panose="020F0502020204030204" pitchFamily="2" charset="0"/>
              <a:ea typeface="LG Smart UI Bold" panose="020B0800000101010101" pitchFamily="50" charset="-127"/>
            </a:endParaRPr>
          </a:p>
        </p:txBody>
      </p:sp>
      <p:grpSp>
        <p:nvGrpSpPr>
          <p:cNvPr id="42" name="그룹 1007">
            <a:extLst>
              <a:ext uri="{FF2B5EF4-FFF2-40B4-BE49-F238E27FC236}">
                <a16:creationId xmlns:a16="http://schemas.microsoft.com/office/drawing/2014/main" id="{6102A14D-2370-9C8E-C787-8AEB32BD1FED}"/>
              </a:ext>
            </a:extLst>
          </p:cNvPr>
          <p:cNvGrpSpPr/>
          <p:nvPr/>
        </p:nvGrpSpPr>
        <p:grpSpPr>
          <a:xfrm>
            <a:off x="13325380" y="7872251"/>
            <a:ext cx="2004236" cy="653167"/>
            <a:chOff x="8378307" y="7118954"/>
            <a:chExt cx="2228312" cy="726192"/>
          </a:xfrm>
        </p:grpSpPr>
        <p:pic>
          <p:nvPicPr>
            <p:cNvPr id="43" name="Object 20">
              <a:extLst>
                <a:ext uri="{FF2B5EF4-FFF2-40B4-BE49-F238E27FC236}">
                  <a16:creationId xmlns:a16="http://schemas.microsoft.com/office/drawing/2014/main" id="{E2B63851-BB54-E719-E1B6-33A4BDF6C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8307" y="7118954"/>
              <a:ext cx="2228312" cy="726192"/>
            </a:xfrm>
            <a:prstGeom prst="rect">
              <a:avLst/>
            </a:prstGeom>
          </p:spPr>
        </p:pic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8C74EF-652C-0FB7-C83C-2F8D4D1F5591}"/>
              </a:ext>
            </a:extLst>
          </p:cNvPr>
          <p:cNvSpPr/>
          <p:nvPr/>
        </p:nvSpPr>
        <p:spPr>
          <a:xfrm>
            <a:off x="13558285" y="8022603"/>
            <a:ext cx="1538425" cy="31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err="1">
                <a:solidFill>
                  <a:srgbClr val="002060"/>
                </a:solidFill>
                <a:latin typeface="Jumble" panose="020F0502020204030204" pitchFamily="2" charset="0"/>
                <a:ea typeface="LG Smart UI Bold" panose="020B0800000101010101" pitchFamily="50" charset="-127"/>
              </a:rPr>
              <a:t>조미소</a:t>
            </a:r>
            <a:endParaRPr lang="ko-KR" altLang="en-US" sz="3000" b="1" dirty="0">
              <a:solidFill>
                <a:srgbClr val="002060"/>
              </a:solidFill>
              <a:latin typeface="Jumble" panose="020F0502020204030204" pitchFamily="2" charset="0"/>
              <a:ea typeface="LG Smart UI Bold" panose="020B0800000101010101" pitchFamily="50" charset="-127"/>
            </a:endParaRPr>
          </a:p>
        </p:txBody>
      </p:sp>
      <p:grpSp>
        <p:nvGrpSpPr>
          <p:cNvPr id="46" name="그룹 1007">
            <a:extLst>
              <a:ext uri="{FF2B5EF4-FFF2-40B4-BE49-F238E27FC236}">
                <a16:creationId xmlns:a16="http://schemas.microsoft.com/office/drawing/2014/main" id="{F89C3ED8-C8DF-9EAA-AC87-F70E607E8F40}"/>
              </a:ext>
            </a:extLst>
          </p:cNvPr>
          <p:cNvGrpSpPr/>
          <p:nvPr/>
        </p:nvGrpSpPr>
        <p:grpSpPr>
          <a:xfrm>
            <a:off x="15658972" y="7872251"/>
            <a:ext cx="2004236" cy="653167"/>
            <a:chOff x="8378307" y="7118954"/>
            <a:chExt cx="2228312" cy="726192"/>
          </a:xfrm>
        </p:grpSpPr>
        <p:pic>
          <p:nvPicPr>
            <p:cNvPr id="48" name="Object 20">
              <a:extLst>
                <a:ext uri="{FF2B5EF4-FFF2-40B4-BE49-F238E27FC236}">
                  <a16:creationId xmlns:a16="http://schemas.microsoft.com/office/drawing/2014/main" id="{1C5F7503-256D-1525-BD5D-B97F8AF65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8307" y="7118954"/>
              <a:ext cx="2228312" cy="726192"/>
            </a:xfrm>
            <a:prstGeom prst="rect">
              <a:avLst/>
            </a:prstGeom>
          </p:spPr>
        </p:pic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D92EFF4-3782-9A18-1BC2-05B904A66526}"/>
              </a:ext>
            </a:extLst>
          </p:cNvPr>
          <p:cNvSpPr/>
          <p:nvPr/>
        </p:nvSpPr>
        <p:spPr>
          <a:xfrm>
            <a:off x="15891878" y="8022603"/>
            <a:ext cx="1538425" cy="31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err="1">
                <a:solidFill>
                  <a:srgbClr val="002060"/>
                </a:solidFill>
                <a:latin typeface="Jumble" panose="020F0502020204030204" pitchFamily="2" charset="0"/>
                <a:ea typeface="LG Smart UI Bold" panose="020B0800000101010101" pitchFamily="50" charset="-127"/>
              </a:rPr>
              <a:t>조충현</a:t>
            </a:r>
            <a:endParaRPr lang="ko-KR" altLang="en-US" sz="3000" b="1" dirty="0">
              <a:solidFill>
                <a:srgbClr val="002060"/>
              </a:solidFill>
              <a:latin typeface="Jumble" panose="020F0502020204030204" pitchFamily="2" charset="0"/>
              <a:ea typeface="LG Smart UI Bold" panose="020B08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6C4428-B07A-E57E-9F2B-7A13450FAA75}"/>
              </a:ext>
            </a:extLst>
          </p:cNvPr>
          <p:cNvSpPr/>
          <p:nvPr/>
        </p:nvSpPr>
        <p:spPr>
          <a:xfrm>
            <a:off x="13582007" y="8476625"/>
            <a:ext cx="976161" cy="590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Front</a:t>
            </a:r>
            <a:endParaRPr lang="ko-KR" altLang="en-US" sz="2500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D9A2FB6-21D1-903C-07E9-008E57A29604}"/>
              </a:ext>
            </a:extLst>
          </p:cNvPr>
          <p:cNvSpPr/>
          <p:nvPr/>
        </p:nvSpPr>
        <p:spPr>
          <a:xfrm>
            <a:off x="15891877" y="8476625"/>
            <a:ext cx="976161" cy="590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Front</a:t>
            </a:r>
            <a:endParaRPr lang="ko-KR" altLang="en-US" sz="25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E2FDDE0-5835-BF76-4EA3-463129D69C1D}"/>
              </a:ext>
            </a:extLst>
          </p:cNvPr>
          <p:cNvSpPr/>
          <p:nvPr/>
        </p:nvSpPr>
        <p:spPr>
          <a:xfrm>
            <a:off x="11272136" y="8476625"/>
            <a:ext cx="976161" cy="590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Back</a:t>
            </a:r>
            <a:endParaRPr lang="ko-KR" altLang="en-US" sz="2500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ECA429-FDD2-B086-8337-B6F98F5B6BC0}"/>
              </a:ext>
            </a:extLst>
          </p:cNvPr>
          <p:cNvSpPr/>
          <p:nvPr/>
        </p:nvSpPr>
        <p:spPr>
          <a:xfrm>
            <a:off x="8962265" y="8476625"/>
            <a:ext cx="976161" cy="590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Back</a:t>
            </a:r>
            <a:endParaRPr lang="ko-KR" altLang="en-US" sz="2500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C154AAE-8EEB-5AD7-3541-2D3F8D9CDA14}"/>
              </a:ext>
            </a:extLst>
          </p:cNvPr>
          <p:cNvSpPr/>
          <p:nvPr/>
        </p:nvSpPr>
        <p:spPr>
          <a:xfrm>
            <a:off x="6652394" y="8476625"/>
            <a:ext cx="976161" cy="590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Back</a:t>
            </a:r>
            <a:endParaRPr lang="ko-KR" altLang="en-US" sz="2500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5BFB517-E679-BC2F-3171-E9A87F44FA2F}"/>
              </a:ext>
            </a:extLst>
          </p:cNvPr>
          <p:cNvSpPr/>
          <p:nvPr/>
        </p:nvSpPr>
        <p:spPr>
          <a:xfrm>
            <a:off x="3923050" y="651642"/>
            <a:ext cx="14782800" cy="1899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spc="-25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[</a:t>
            </a:r>
            <a:r>
              <a:rPr lang="en-US" altLang="ko-KR" sz="8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SALE</a:t>
            </a:r>
            <a:r>
              <a:rPr lang="ko-KR" altLang="en-US" sz="6000" b="1" spc="-25" dirty="0" err="1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러문</a:t>
            </a:r>
            <a:r>
              <a:rPr lang="en-US" altLang="ko-KR" sz="6000" b="1" spc="-25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] </a:t>
            </a:r>
            <a:r>
              <a:rPr lang="ko-KR" alt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팀원을 소개합니다</a:t>
            </a:r>
            <a:r>
              <a:rPr lang="en-US" altLang="ko-KR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!</a:t>
            </a:r>
            <a:endParaRPr lang="ko-KR" alt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1CACC9-8F6E-6A50-DDE9-42015C6980A4}"/>
              </a:ext>
            </a:extLst>
          </p:cNvPr>
          <p:cNvGrpSpPr/>
          <p:nvPr/>
        </p:nvGrpSpPr>
        <p:grpSpPr>
          <a:xfrm>
            <a:off x="4611154" y="3009900"/>
            <a:ext cx="14782800" cy="4937527"/>
            <a:chOff x="3259572" y="1197465"/>
            <a:chExt cx="16535400" cy="5614809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3259572" y="5757176"/>
              <a:ext cx="16535400" cy="1055098"/>
              <a:chOff x="5830503" y="4442488"/>
              <a:chExt cx="12867808" cy="1055098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830503" y="4442488"/>
                <a:ext cx="12867808" cy="1055098"/>
              </a:xfrm>
              <a:prstGeom prst="rect">
                <a:avLst/>
              </a:prstGeom>
            </p:spPr>
          </p:pic>
        </p:grpSp>
        <p:pic>
          <p:nvPicPr>
            <p:cNvPr id="7" name="그림 6" descr="동물 피규어, 만화 영화이(가) 표시된 사진&#10;&#10;자동 생성된 설명">
              <a:extLst>
                <a:ext uri="{FF2B5EF4-FFF2-40B4-BE49-F238E27FC236}">
                  <a16:creationId xmlns:a16="http://schemas.microsoft.com/office/drawing/2014/main" id="{1488F837-CF9D-D421-EAC3-7DC5F025D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1137" y="1409700"/>
              <a:ext cx="4761905" cy="4761905"/>
            </a:xfrm>
            <a:prstGeom prst="rect">
              <a:avLst/>
            </a:prstGeom>
          </p:spPr>
        </p:pic>
        <p:pic>
          <p:nvPicPr>
            <p:cNvPr id="9" name="그림 8" descr="장난감, 동물 피규어, 토끼, 만화 영화이(가) 표시된 사진&#10;&#10;자동 생성된 설명">
              <a:extLst>
                <a:ext uri="{FF2B5EF4-FFF2-40B4-BE49-F238E27FC236}">
                  <a16:creationId xmlns:a16="http://schemas.microsoft.com/office/drawing/2014/main" id="{66A4CC1E-4377-05F1-8F2B-6CD6D1700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1295" y="1553818"/>
              <a:ext cx="4761905" cy="4761905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6F5E555-6087-DFC0-A9B7-AC50B4DA13CE}"/>
                </a:ext>
              </a:extLst>
            </p:cNvPr>
            <p:cNvGrpSpPr/>
            <p:nvPr/>
          </p:nvGrpSpPr>
          <p:grpSpPr>
            <a:xfrm>
              <a:off x="4305895" y="1197465"/>
              <a:ext cx="7369126" cy="4854670"/>
              <a:chOff x="4305895" y="1197465"/>
              <a:chExt cx="7369126" cy="4854670"/>
            </a:xfrm>
          </p:grpSpPr>
          <p:pic>
            <p:nvPicPr>
              <p:cNvPr id="5" name="그림 4" descr="동물 피규어, 토끼, 클립아트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53285282-6049-BACB-F5B0-254B547EB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5895" y="1197465"/>
                <a:ext cx="4761905" cy="4761905"/>
              </a:xfrm>
              <a:prstGeom prst="rect">
                <a:avLst/>
              </a:prstGeom>
            </p:spPr>
          </p:pic>
          <p:pic>
            <p:nvPicPr>
              <p:cNvPr id="11" name="그림 10" descr="동물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EA0F7338-A99D-223A-9428-B4A1227B8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3116" y="1290230"/>
                <a:ext cx="4761905" cy="4761905"/>
              </a:xfrm>
              <a:prstGeom prst="rect">
                <a:avLst/>
              </a:prstGeom>
            </p:spPr>
          </p:pic>
        </p:grpSp>
        <p:pic>
          <p:nvPicPr>
            <p:cNvPr id="14" name="그림 13" descr="만화 영화, 상징, 예술이(가) 표시된 사진&#10;&#10;자동 생성된 설명">
              <a:extLst>
                <a:ext uri="{FF2B5EF4-FFF2-40B4-BE49-F238E27FC236}">
                  <a16:creationId xmlns:a16="http://schemas.microsoft.com/office/drawing/2014/main" id="{C5ADDADE-FB4D-E03B-5BB6-08A81EE44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9151" y="1562100"/>
              <a:ext cx="4761905" cy="4761905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47DE5F-E139-5B37-932C-ACD4ABFEE103}"/>
              </a:ext>
            </a:extLst>
          </p:cNvPr>
          <p:cNvGrpSpPr/>
          <p:nvPr/>
        </p:nvGrpSpPr>
        <p:grpSpPr>
          <a:xfrm>
            <a:off x="-10526" y="3848100"/>
            <a:ext cx="6608869" cy="6451242"/>
            <a:chOff x="26117" y="6163664"/>
            <a:chExt cx="4128603" cy="4128603"/>
          </a:xfrm>
        </p:grpSpPr>
        <p:pic>
          <p:nvPicPr>
            <p:cNvPr id="8" name="그림 7" descr="만화 영화, 장난감, 애니메이션, 피규어이(가) 표시된 사진&#10;&#10;자동 생성된 설명">
              <a:extLst>
                <a:ext uri="{FF2B5EF4-FFF2-40B4-BE49-F238E27FC236}">
                  <a16:creationId xmlns:a16="http://schemas.microsoft.com/office/drawing/2014/main" id="{8D7E6B80-99C9-305B-BD20-23B5072B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7" y="6163664"/>
              <a:ext cx="4128603" cy="4128603"/>
            </a:xfrm>
            <a:prstGeom prst="rect">
              <a:avLst/>
            </a:prstGeom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84D807E-D984-C195-6580-979174E478B4}"/>
                </a:ext>
              </a:extLst>
            </p:cNvPr>
            <p:cNvSpPr/>
            <p:nvPr/>
          </p:nvSpPr>
          <p:spPr>
            <a:xfrm>
              <a:off x="1930187" y="6892204"/>
              <a:ext cx="1890567" cy="198509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EA7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9883C41D-94EB-EACD-F311-0C95AD7B4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31" y="7094490"/>
              <a:ext cx="1676082" cy="16760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9C4E1F2-88DB-0074-9B2C-49A86182E00A}"/>
              </a:ext>
            </a:extLst>
          </p:cNvPr>
          <p:cNvSpPr/>
          <p:nvPr/>
        </p:nvSpPr>
        <p:spPr>
          <a:xfrm>
            <a:off x="2481219" y="1257300"/>
            <a:ext cx="12344400" cy="777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6600" b="1" spc="-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아이디어 주제</a:t>
            </a:r>
            <a:endParaRPr lang="en-US" altLang="ko-KR" sz="6600" b="1" spc="-2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6600" b="1" spc="-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제안배경 및 필요성</a:t>
            </a:r>
            <a:endParaRPr lang="en-US" altLang="ko-KR" sz="6600" b="1" spc="-2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6600" b="1" spc="-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개발목표</a:t>
            </a:r>
            <a:r>
              <a:rPr lang="en-US" altLang="ko-KR" sz="6600" b="1" spc="-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ko-KR" altLang="en-US" sz="6600" b="1" spc="-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및 개발내용</a:t>
            </a:r>
            <a:endParaRPr lang="en-US" altLang="ko-KR" sz="6600" b="1" spc="-2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ko-KR" altLang="en-US" sz="6600" b="1" spc="-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기대효과 및 발전방향</a:t>
            </a:r>
            <a:endParaRPr lang="en-US" altLang="ko-KR" sz="6600" b="1" spc="-2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altLang="ko-KR" sz="6600" b="1" spc="-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Q &amp; A</a:t>
            </a:r>
            <a:endParaRPr lang="ko-KR" altLang="en-US" sz="6600" b="1" spc="-2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84DA1E-0364-FE07-CA59-1A5A2EDB1550}"/>
              </a:ext>
            </a:extLst>
          </p:cNvPr>
          <p:cNvSpPr/>
          <p:nvPr/>
        </p:nvSpPr>
        <p:spPr>
          <a:xfrm>
            <a:off x="838200" y="342900"/>
            <a:ext cx="156225" cy="960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EA7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252B23-2AED-A5F7-E975-8FF75885C16A}"/>
              </a:ext>
            </a:extLst>
          </p:cNvPr>
          <p:cNvSpPr/>
          <p:nvPr/>
        </p:nvSpPr>
        <p:spPr>
          <a:xfrm>
            <a:off x="13106400" y="342900"/>
            <a:ext cx="515112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목차</a:t>
            </a:r>
            <a:endParaRPr lang="ko-KR" altLang="en-US" sz="4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15" name="그룹 1004">
            <a:extLst>
              <a:ext uri="{FF2B5EF4-FFF2-40B4-BE49-F238E27FC236}">
                <a16:creationId xmlns:a16="http://schemas.microsoft.com/office/drawing/2014/main" id="{682A2904-2EBE-8B7C-60AB-41FED281DB7A}"/>
              </a:ext>
            </a:extLst>
          </p:cNvPr>
          <p:cNvGrpSpPr/>
          <p:nvPr/>
        </p:nvGrpSpPr>
        <p:grpSpPr>
          <a:xfrm>
            <a:off x="17013559" y="751607"/>
            <a:ext cx="506722" cy="842663"/>
            <a:chOff x="17320960" y="342623"/>
            <a:chExt cx="365406" cy="607659"/>
          </a:xfrm>
        </p:grpSpPr>
        <p:grpSp>
          <p:nvGrpSpPr>
            <p:cNvPr id="16" name="그룹 1005">
              <a:extLst>
                <a:ext uri="{FF2B5EF4-FFF2-40B4-BE49-F238E27FC236}">
                  <a16:creationId xmlns:a16="http://schemas.microsoft.com/office/drawing/2014/main" id="{9EE55EF7-2A9B-72A8-82E6-1A04039E9949}"/>
                </a:ext>
              </a:extLst>
            </p:cNvPr>
            <p:cNvGrpSpPr/>
            <p:nvPr/>
          </p:nvGrpSpPr>
          <p:grpSpPr>
            <a:xfrm>
              <a:off x="17320960" y="342623"/>
              <a:ext cx="365406" cy="280351"/>
              <a:chOff x="17320960" y="342623"/>
              <a:chExt cx="365406" cy="280351"/>
            </a:xfrm>
          </p:grpSpPr>
          <p:pic>
            <p:nvPicPr>
              <p:cNvPr id="22" name="Object 13">
                <a:extLst>
                  <a:ext uri="{FF2B5EF4-FFF2-40B4-BE49-F238E27FC236}">
                    <a16:creationId xmlns:a16="http://schemas.microsoft.com/office/drawing/2014/main" id="{59A96A2D-D2C7-C31C-8A24-6F51157CE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342623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18" name="그룹 1006">
              <a:extLst>
                <a:ext uri="{FF2B5EF4-FFF2-40B4-BE49-F238E27FC236}">
                  <a16:creationId xmlns:a16="http://schemas.microsoft.com/office/drawing/2014/main" id="{8F8F4225-047E-F9A4-1D12-E0B2A2575B97}"/>
                </a:ext>
              </a:extLst>
            </p:cNvPr>
            <p:cNvGrpSpPr/>
            <p:nvPr/>
          </p:nvGrpSpPr>
          <p:grpSpPr>
            <a:xfrm>
              <a:off x="17320960" y="503547"/>
              <a:ext cx="365406" cy="280351"/>
              <a:chOff x="17320960" y="503547"/>
              <a:chExt cx="365406" cy="280351"/>
            </a:xfrm>
          </p:grpSpPr>
          <p:pic>
            <p:nvPicPr>
              <p:cNvPr id="21" name="Object 16">
                <a:extLst>
                  <a:ext uri="{FF2B5EF4-FFF2-40B4-BE49-F238E27FC236}">
                    <a16:creationId xmlns:a16="http://schemas.microsoft.com/office/drawing/2014/main" id="{0998CEFB-EF70-3821-63AA-6AF3B6B882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503547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19" name="그룹 1007">
              <a:extLst>
                <a:ext uri="{FF2B5EF4-FFF2-40B4-BE49-F238E27FC236}">
                  <a16:creationId xmlns:a16="http://schemas.microsoft.com/office/drawing/2014/main" id="{81E5CB23-FA86-DAF6-B372-4C19A9AE2A7A}"/>
                </a:ext>
              </a:extLst>
            </p:cNvPr>
            <p:cNvGrpSpPr/>
            <p:nvPr/>
          </p:nvGrpSpPr>
          <p:grpSpPr>
            <a:xfrm>
              <a:off x="17320960" y="669931"/>
              <a:ext cx="365406" cy="280351"/>
              <a:chOff x="17320960" y="669931"/>
              <a:chExt cx="365406" cy="280351"/>
            </a:xfrm>
          </p:grpSpPr>
          <p:pic>
            <p:nvPicPr>
              <p:cNvPr id="20" name="Object 19">
                <a:extLst>
                  <a:ext uri="{FF2B5EF4-FFF2-40B4-BE49-F238E27FC236}">
                    <a16:creationId xmlns:a16="http://schemas.microsoft.com/office/drawing/2014/main" id="{6FB293B4-E45A-DE42-ED18-2CA8C7011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669931"/>
                <a:ext cx="365406" cy="2803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2459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FF101D-D6FC-342F-76BE-E39A0A6FE281}"/>
              </a:ext>
            </a:extLst>
          </p:cNvPr>
          <p:cNvSpPr/>
          <p:nvPr/>
        </p:nvSpPr>
        <p:spPr>
          <a:xfrm>
            <a:off x="12496800" y="340280"/>
            <a:ext cx="515112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아이디어 주제</a:t>
            </a:r>
          </a:p>
        </p:txBody>
      </p:sp>
      <p:grpSp>
        <p:nvGrpSpPr>
          <p:cNvPr id="29" name="그룹 1004">
            <a:extLst>
              <a:ext uri="{FF2B5EF4-FFF2-40B4-BE49-F238E27FC236}">
                <a16:creationId xmlns:a16="http://schemas.microsoft.com/office/drawing/2014/main" id="{20B096DB-0572-E7D5-35AB-04B5693993B4}"/>
              </a:ext>
            </a:extLst>
          </p:cNvPr>
          <p:cNvGrpSpPr/>
          <p:nvPr/>
        </p:nvGrpSpPr>
        <p:grpSpPr>
          <a:xfrm>
            <a:off x="17013559" y="751607"/>
            <a:ext cx="506722" cy="842663"/>
            <a:chOff x="17320960" y="342623"/>
            <a:chExt cx="365406" cy="607659"/>
          </a:xfrm>
        </p:grpSpPr>
        <p:grpSp>
          <p:nvGrpSpPr>
            <p:cNvPr id="30" name="그룹 1005">
              <a:extLst>
                <a:ext uri="{FF2B5EF4-FFF2-40B4-BE49-F238E27FC236}">
                  <a16:creationId xmlns:a16="http://schemas.microsoft.com/office/drawing/2014/main" id="{61533E0B-CF28-5569-A027-32D204F71234}"/>
                </a:ext>
              </a:extLst>
            </p:cNvPr>
            <p:cNvGrpSpPr/>
            <p:nvPr/>
          </p:nvGrpSpPr>
          <p:grpSpPr>
            <a:xfrm>
              <a:off x="17320960" y="342623"/>
              <a:ext cx="365406" cy="280351"/>
              <a:chOff x="17320960" y="342623"/>
              <a:chExt cx="365406" cy="280351"/>
            </a:xfrm>
          </p:grpSpPr>
          <p:pic>
            <p:nvPicPr>
              <p:cNvPr id="39" name="Object 13">
                <a:extLst>
                  <a:ext uri="{FF2B5EF4-FFF2-40B4-BE49-F238E27FC236}">
                    <a16:creationId xmlns:a16="http://schemas.microsoft.com/office/drawing/2014/main" id="{F76B2EA1-657C-F21D-BE0F-D83C64618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342623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32" name="그룹 1006">
              <a:extLst>
                <a:ext uri="{FF2B5EF4-FFF2-40B4-BE49-F238E27FC236}">
                  <a16:creationId xmlns:a16="http://schemas.microsoft.com/office/drawing/2014/main" id="{EB516A91-143D-EFF3-BD4D-28E844E72034}"/>
                </a:ext>
              </a:extLst>
            </p:cNvPr>
            <p:cNvGrpSpPr/>
            <p:nvPr/>
          </p:nvGrpSpPr>
          <p:grpSpPr>
            <a:xfrm>
              <a:off x="17320960" y="503547"/>
              <a:ext cx="365406" cy="280351"/>
              <a:chOff x="17320960" y="503547"/>
              <a:chExt cx="365406" cy="280351"/>
            </a:xfrm>
          </p:grpSpPr>
          <p:pic>
            <p:nvPicPr>
              <p:cNvPr id="37" name="Object 16">
                <a:extLst>
                  <a:ext uri="{FF2B5EF4-FFF2-40B4-BE49-F238E27FC236}">
                    <a16:creationId xmlns:a16="http://schemas.microsoft.com/office/drawing/2014/main" id="{8D05A31B-119B-1FAC-FFB4-7117F7251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503547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34" name="그룹 1007">
              <a:extLst>
                <a:ext uri="{FF2B5EF4-FFF2-40B4-BE49-F238E27FC236}">
                  <a16:creationId xmlns:a16="http://schemas.microsoft.com/office/drawing/2014/main" id="{9EAB5D9D-8357-7CEA-26BB-22841721C12F}"/>
                </a:ext>
              </a:extLst>
            </p:cNvPr>
            <p:cNvGrpSpPr/>
            <p:nvPr/>
          </p:nvGrpSpPr>
          <p:grpSpPr>
            <a:xfrm>
              <a:off x="17320960" y="669931"/>
              <a:ext cx="365406" cy="280351"/>
              <a:chOff x="17320960" y="669931"/>
              <a:chExt cx="365406" cy="280351"/>
            </a:xfrm>
          </p:grpSpPr>
          <p:pic>
            <p:nvPicPr>
              <p:cNvPr id="36" name="Object 19">
                <a:extLst>
                  <a:ext uri="{FF2B5EF4-FFF2-40B4-BE49-F238E27FC236}">
                    <a16:creationId xmlns:a16="http://schemas.microsoft.com/office/drawing/2014/main" id="{37BF6863-10CB-E1BF-C6DB-620966549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669931"/>
                <a:ext cx="365406" cy="280351"/>
              </a:xfrm>
              <a:prstGeom prst="rect">
                <a:avLst/>
              </a:prstGeom>
            </p:spPr>
          </p:pic>
        </p:grpSp>
      </p:grpSp>
      <p:pic>
        <p:nvPicPr>
          <p:cNvPr id="9" name="Picture 2" descr="식품 이미지 - Freepik에서 무료 다운로드">
            <a:extLst>
              <a:ext uri="{FF2B5EF4-FFF2-40B4-BE49-F238E27FC236}">
                <a16:creationId xmlns:a16="http://schemas.microsoft.com/office/drawing/2014/main" id="{3CF37C46-D70C-C4F9-7811-C3212D0341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"/>
          <a:stretch/>
        </p:blipFill>
        <p:spPr bwMode="auto">
          <a:xfrm>
            <a:off x="4666678" y="3487927"/>
            <a:ext cx="8954643" cy="6059778"/>
          </a:xfrm>
          <a:custGeom>
            <a:avLst/>
            <a:gdLst/>
            <a:ahLst/>
            <a:cxnLst/>
            <a:rect l="l" t="t" r="r" b="b"/>
            <a:pathLst>
              <a:path w="8678780" h="5873097">
                <a:moveTo>
                  <a:pt x="1379513" y="25"/>
                </a:moveTo>
                <a:cubicBezTo>
                  <a:pt x="1399326" y="458"/>
                  <a:pt x="1419819" y="6516"/>
                  <a:pt x="1438386" y="8439"/>
                </a:cubicBezTo>
                <a:cubicBezTo>
                  <a:pt x="1848256" y="51517"/>
                  <a:pt x="2258124" y="98056"/>
                  <a:pt x="2668443" y="139209"/>
                </a:cubicBezTo>
                <a:cubicBezTo>
                  <a:pt x="3052045" y="177671"/>
                  <a:pt x="3438361" y="186516"/>
                  <a:pt x="3823773" y="206516"/>
                </a:cubicBezTo>
                <a:cubicBezTo>
                  <a:pt x="4290252" y="230748"/>
                  <a:pt x="4755825" y="264980"/>
                  <a:pt x="5219588" y="318825"/>
                </a:cubicBezTo>
                <a:cubicBezTo>
                  <a:pt x="5541595" y="356518"/>
                  <a:pt x="5866772" y="382670"/>
                  <a:pt x="6193307" y="352672"/>
                </a:cubicBezTo>
                <a:cubicBezTo>
                  <a:pt x="6209610" y="351131"/>
                  <a:pt x="6228180" y="346134"/>
                  <a:pt x="6241767" y="351131"/>
                </a:cubicBezTo>
                <a:cubicBezTo>
                  <a:pt x="6400280" y="407287"/>
                  <a:pt x="6573284" y="366901"/>
                  <a:pt x="6737683" y="402287"/>
                </a:cubicBezTo>
                <a:cubicBezTo>
                  <a:pt x="6695564" y="538826"/>
                  <a:pt x="6514862" y="527670"/>
                  <a:pt x="6412962" y="622288"/>
                </a:cubicBezTo>
                <a:cubicBezTo>
                  <a:pt x="6579172" y="659979"/>
                  <a:pt x="6728627" y="698057"/>
                  <a:pt x="6880346" y="726518"/>
                </a:cubicBezTo>
                <a:cubicBezTo>
                  <a:pt x="7041122" y="756519"/>
                  <a:pt x="7177442" y="837673"/>
                  <a:pt x="7334594" y="873826"/>
                </a:cubicBezTo>
                <a:cubicBezTo>
                  <a:pt x="7368112" y="881518"/>
                  <a:pt x="7408419" y="908442"/>
                  <a:pt x="7420192" y="934596"/>
                </a:cubicBezTo>
                <a:cubicBezTo>
                  <a:pt x="7458235" y="1019211"/>
                  <a:pt x="8217735" y="1256521"/>
                  <a:pt x="8128063" y="1331904"/>
                </a:cubicBezTo>
                <a:cubicBezTo>
                  <a:pt x="8090926" y="1363059"/>
                  <a:pt x="8042918" y="1385367"/>
                  <a:pt x="7992648" y="1416136"/>
                </a:cubicBezTo>
                <a:cubicBezTo>
                  <a:pt x="8068283" y="1474214"/>
                  <a:pt x="8153426" y="1499598"/>
                  <a:pt x="8244004" y="1516906"/>
                </a:cubicBezTo>
                <a:cubicBezTo>
                  <a:pt x="8271178" y="1522290"/>
                  <a:pt x="8297900" y="1533059"/>
                  <a:pt x="8300615" y="1559214"/>
                </a:cubicBezTo>
                <a:cubicBezTo>
                  <a:pt x="8303332" y="1586521"/>
                  <a:pt x="8275706" y="1597289"/>
                  <a:pt x="8252610" y="1609983"/>
                </a:cubicBezTo>
                <a:cubicBezTo>
                  <a:pt x="8220454" y="1627674"/>
                  <a:pt x="8189205" y="1643059"/>
                  <a:pt x="8148444" y="1645368"/>
                </a:cubicBezTo>
                <a:cubicBezTo>
                  <a:pt x="8081415" y="1648828"/>
                  <a:pt x="8049262" y="1698059"/>
                  <a:pt x="8010314" y="1734983"/>
                </a:cubicBezTo>
                <a:cubicBezTo>
                  <a:pt x="7988574" y="1755753"/>
                  <a:pt x="7977704" y="1797675"/>
                  <a:pt x="8015746" y="1804984"/>
                </a:cubicBezTo>
                <a:cubicBezTo>
                  <a:pt x="8107232" y="1822675"/>
                  <a:pt x="8099984" y="1873831"/>
                  <a:pt x="8097722" y="1931908"/>
                </a:cubicBezTo>
                <a:cubicBezTo>
                  <a:pt x="8094550" y="2003830"/>
                  <a:pt x="8040654" y="2036908"/>
                  <a:pt x="7974534" y="2064601"/>
                </a:cubicBezTo>
                <a:cubicBezTo>
                  <a:pt x="7951888" y="2074215"/>
                  <a:pt x="7919734" y="2073829"/>
                  <a:pt x="7911128" y="2103831"/>
                </a:cubicBezTo>
                <a:cubicBezTo>
                  <a:pt x="7948266" y="2132293"/>
                  <a:pt x="7993555" y="2109215"/>
                  <a:pt x="8033411" y="2117292"/>
                </a:cubicBezTo>
                <a:cubicBezTo>
                  <a:pt x="8066471" y="2123831"/>
                  <a:pt x="8121271" y="2120370"/>
                  <a:pt x="8075982" y="2172677"/>
                </a:cubicBezTo>
                <a:cubicBezTo>
                  <a:pt x="8062847" y="2187676"/>
                  <a:pt x="8078246" y="2199215"/>
                  <a:pt x="8095004" y="2200369"/>
                </a:cubicBezTo>
                <a:cubicBezTo>
                  <a:pt x="8229060" y="2212293"/>
                  <a:pt x="8167466" y="2318063"/>
                  <a:pt x="8210492" y="2373833"/>
                </a:cubicBezTo>
                <a:cubicBezTo>
                  <a:pt x="8222264" y="2389215"/>
                  <a:pt x="8209584" y="2415754"/>
                  <a:pt x="8191016" y="2422293"/>
                </a:cubicBezTo>
                <a:cubicBezTo>
                  <a:pt x="8072357" y="2465372"/>
                  <a:pt x="8056054" y="2568063"/>
                  <a:pt x="7998536" y="2656525"/>
                </a:cubicBezTo>
                <a:cubicBezTo>
                  <a:pt x="8061036" y="2691525"/>
                  <a:pt x="8135764" y="2699217"/>
                  <a:pt x="8203244" y="2721909"/>
                </a:cubicBezTo>
                <a:cubicBezTo>
                  <a:pt x="8273442" y="2745756"/>
                  <a:pt x="8273442" y="2763447"/>
                  <a:pt x="8215472" y="2832678"/>
                </a:cubicBezTo>
                <a:cubicBezTo>
                  <a:pt x="8366284" y="2847680"/>
                  <a:pt x="8366284" y="2847680"/>
                  <a:pt x="8319638" y="2956526"/>
                </a:cubicBezTo>
                <a:cubicBezTo>
                  <a:pt x="8445996" y="2966525"/>
                  <a:pt x="8529327" y="3018064"/>
                  <a:pt x="8548800" y="3130757"/>
                </a:cubicBezTo>
                <a:cubicBezTo>
                  <a:pt x="8558311" y="3185372"/>
                  <a:pt x="8615377" y="3211141"/>
                  <a:pt x="8678780" y="3247679"/>
                </a:cubicBezTo>
                <a:cubicBezTo>
                  <a:pt x="8599978" y="3283066"/>
                  <a:pt x="8546537" y="3356911"/>
                  <a:pt x="8454599" y="3278833"/>
                </a:cubicBezTo>
                <a:cubicBezTo>
                  <a:pt x="8421087" y="3250373"/>
                  <a:pt x="8424254" y="3286526"/>
                  <a:pt x="8419728" y="3296911"/>
                </a:cubicBezTo>
                <a:cubicBezTo>
                  <a:pt x="8408859" y="3322295"/>
                  <a:pt x="8431501" y="3339218"/>
                  <a:pt x="8446448" y="3358448"/>
                </a:cubicBezTo>
                <a:cubicBezTo>
                  <a:pt x="8460939" y="3377681"/>
                  <a:pt x="8478149" y="3398064"/>
                  <a:pt x="8482226" y="3419605"/>
                </a:cubicBezTo>
                <a:cubicBezTo>
                  <a:pt x="8484942" y="3434604"/>
                  <a:pt x="8471809" y="3456526"/>
                  <a:pt x="8457318" y="3467682"/>
                </a:cubicBezTo>
                <a:cubicBezTo>
                  <a:pt x="8381232" y="3526527"/>
                  <a:pt x="8426520" y="3658836"/>
                  <a:pt x="8282501" y="3675759"/>
                </a:cubicBezTo>
                <a:cubicBezTo>
                  <a:pt x="8217735" y="3683450"/>
                  <a:pt x="8186486" y="3731913"/>
                  <a:pt x="8138932" y="3758451"/>
                </a:cubicBezTo>
                <a:cubicBezTo>
                  <a:pt x="7973628" y="3851144"/>
                  <a:pt x="7863120" y="3970376"/>
                  <a:pt x="7811946" y="4134221"/>
                </a:cubicBezTo>
                <a:cubicBezTo>
                  <a:pt x="7797906" y="4179605"/>
                  <a:pt x="7744010" y="4216145"/>
                  <a:pt x="7709139" y="4256145"/>
                </a:cubicBezTo>
                <a:cubicBezTo>
                  <a:pt x="7725896" y="4285376"/>
                  <a:pt x="7817379" y="4222298"/>
                  <a:pt x="7785224" y="4299221"/>
                </a:cubicBezTo>
                <a:cubicBezTo>
                  <a:pt x="7760768" y="4356915"/>
                  <a:pt x="7698269" y="4392684"/>
                  <a:pt x="7639392" y="4426916"/>
                </a:cubicBezTo>
                <a:cubicBezTo>
                  <a:pt x="7572364" y="4465762"/>
                  <a:pt x="7498091" y="4496914"/>
                  <a:pt x="7467746" y="4568838"/>
                </a:cubicBezTo>
                <a:cubicBezTo>
                  <a:pt x="7461405" y="4584223"/>
                  <a:pt x="7441025" y="4600376"/>
                  <a:pt x="7422910" y="4606531"/>
                </a:cubicBezTo>
                <a:cubicBezTo>
                  <a:pt x="6478176" y="5872304"/>
                  <a:pt x="4152572" y="5880765"/>
                  <a:pt x="3884462" y="5871919"/>
                </a:cubicBezTo>
                <a:cubicBezTo>
                  <a:pt x="3559738" y="5860765"/>
                  <a:pt x="3252674" y="5782688"/>
                  <a:pt x="2951503" y="5685381"/>
                </a:cubicBezTo>
                <a:cubicBezTo>
                  <a:pt x="2824239" y="5644226"/>
                  <a:pt x="2706035" y="5585765"/>
                  <a:pt x="2582393" y="5540381"/>
                </a:cubicBezTo>
                <a:cubicBezTo>
                  <a:pt x="2411654" y="5477686"/>
                  <a:pt x="2279862" y="5358071"/>
                  <a:pt x="2109575" y="5307686"/>
                </a:cubicBezTo>
                <a:cubicBezTo>
                  <a:pt x="1934305" y="5255763"/>
                  <a:pt x="1784398" y="5160762"/>
                  <a:pt x="1604145" y="5120379"/>
                </a:cubicBezTo>
                <a:cubicBezTo>
                  <a:pt x="1509040" y="5098840"/>
                  <a:pt x="1417102" y="5059994"/>
                  <a:pt x="1432046" y="4948840"/>
                </a:cubicBezTo>
                <a:cubicBezTo>
                  <a:pt x="1436123" y="4917301"/>
                  <a:pt x="1411214" y="4891532"/>
                  <a:pt x="1371813" y="4900763"/>
                </a:cubicBezTo>
                <a:cubicBezTo>
                  <a:pt x="1296633" y="4918071"/>
                  <a:pt x="1262665" y="4872300"/>
                  <a:pt x="1220998" y="4838069"/>
                </a:cubicBezTo>
                <a:cubicBezTo>
                  <a:pt x="1146725" y="4777302"/>
                  <a:pt x="1076074" y="4712685"/>
                  <a:pt x="957869" y="4702684"/>
                </a:cubicBezTo>
                <a:cubicBezTo>
                  <a:pt x="980512" y="4654991"/>
                  <a:pt x="1019009" y="4661916"/>
                  <a:pt x="1054336" y="4671915"/>
                </a:cubicBezTo>
                <a:cubicBezTo>
                  <a:pt x="1147177" y="4698070"/>
                  <a:pt x="1239115" y="4727684"/>
                  <a:pt x="1331957" y="4753839"/>
                </a:cubicBezTo>
                <a:cubicBezTo>
                  <a:pt x="1392645" y="4770763"/>
                  <a:pt x="1452881" y="4794609"/>
                  <a:pt x="1533949" y="4775761"/>
                </a:cubicBezTo>
                <a:cubicBezTo>
                  <a:pt x="1464202" y="4679607"/>
                  <a:pt x="1345545" y="4662300"/>
                  <a:pt x="1249533" y="4632685"/>
                </a:cubicBezTo>
                <a:cubicBezTo>
                  <a:pt x="1129515" y="4595378"/>
                  <a:pt x="1058865" y="4524991"/>
                  <a:pt x="974172" y="4446530"/>
                </a:cubicBezTo>
                <a:cubicBezTo>
                  <a:pt x="1062487" y="4427683"/>
                  <a:pt x="1117287" y="4485377"/>
                  <a:pt x="1186579" y="4482299"/>
                </a:cubicBezTo>
                <a:cubicBezTo>
                  <a:pt x="1190203" y="4472300"/>
                  <a:pt x="1196544" y="4457684"/>
                  <a:pt x="1195637" y="4457299"/>
                </a:cubicBezTo>
                <a:cubicBezTo>
                  <a:pt x="1082415" y="4414222"/>
                  <a:pt x="1029426" y="4333453"/>
                  <a:pt x="1011761" y="4235759"/>
                </a:cubicBezTo>
                <a:cubicBezTo>
                  <a:pt x="1002706" y="4185376"/>
                  <a:pt x="961492" y="4169607"/>
                  <a:pt x="920731" y="4146528"/>
                </a:cubicBezTo>
                <a:cubicBezTo>
                  <a:pt x="778522" y="4064606"/>
                  <a:pt x="628163" y="3990375"/>
                  <a:pt x="511316" y="3877683"/>
                </a:cubicBezTo>
                <a:cubicBezTo>
                  <a:pt x="646279" y="3892682"/>
                  <a:pt x="754521" y="3966143"/>
                  <a:pt x="899898" y="3997682"/>
                </a:cubicBezTo>
                <a:cubicBezTo>
                  <a:pt x="784411" y="3873836"/>
                  <a:pt x="634956" y="3811144"/>
                  <a:pt x="498636" y="3736143"/>
                </a:cubicBezTo>
                <a:cubicBezTo>
                  <a:pt x="436588" y="3701912"/>
                  <a:pt x="379073" y="3658065"/>
                  <a:pt x="303890" y="3639604"/>
                </a:cubicBezTo>
                <a:cubicBezTo>
                  <a:pt x="277170" y="3633065"/>
                  <a:pt x="233240" y="3619219"/>
                  <a:pt x="254527" y="3582680"/>
                </a:cubicBezTo>
                <a:cubicBezTo>
                  <a:pt x="272641" y="3552297"/>
                  <a:pt x="308419" y="3561526"/>
                  <a:pt x="341028" y="3570373"/>
                </a:cubicBezTo>
                <a:cubicBezTo>
                  <a:pt x="419378" y="3592297"/>
                  <a:pt x="500446" y="3592682"/>
                  <a:pt x="606424" y="3592297"/>
                </a:cubicBezTo>
                <a:cubicBezTo>
                  <a:pt x="517657" y="3491912"/>
                  <a:pt x="355067" y="3521913"/>
                  <a:pt x="278984" y="3416526"/>
                </a:cubicBezTo>
                <a:cubicBezTo>
                  <a:pt x="374088" y="3398064"/>
                  <a:pt x="447458" y="3436142"/>
                  <a:pt x="524452" y="3443448"/>
                </a:cubicBezTo>
                <a:cubicBezTo>
                  <a:pt x="594195" y="3449987"/>
                  <a:pt x="611405" y="3432296"/>
                  <a:pt x="595102" y="3374218"/>
                </a:cubicBezTo>
                <a:cubicBezTo>
                  <a:pt x="569741" y="3283833"/>
                  <a:pt x="607782" y="3237678"/>
                  <a:pt x="709231" y="3262295"/>
                </a:cubicBezTo>
                <a:cubicBezTo>
                  <a:pt x="803432" y="3285372"/>
                  <a:pt x="813394" y="3251526"/>
                  <a:pt x="788033" y="3199987"/>
                </a:cubicBezTo>
                <a:cubicBezTo>
                  <a:pt x="751802" y="3124988"/>
                  <a:pt x="793015" y="3066910"/>
                  <a:pt x="821094" y="3003833"/>
                </a:cubicBezTo>
                <a:cubicBezTo>
                  <a:pt x="864120" y="2907680"/>
                  <a:pt x="846003" y="2860755"/>
                  <a:pt x="753161" y="2789218"/>
                </a:cubicBezTo>
                <a:cubicBezTo>
                  <a:pt x="701080" y="2749216"/>
                  <a:pt x="644921" y="2715371"/>
                  <a:pt x="569285" y="2680756"/>
                </a:cubicBezTo>
                <a:cubicBezTo>
                  <a:pt x="743651" y="2661909"/>
                  <a:pt x="560683" y="2598448"/>
                  <a:pt x="622275" y="2558832"/>
                </a:cubicBezTo>
                <a:cubicBezTo>
                  <a:pt x="745462" y="2542678"/>
                  <a:pt x="846003" y="2668833"/>
                  <a:pt x="1013576" y="2632679"/>
                </a:cubicBezTo>
                <a:cubicBezTo>
                  <a:pt x="806602" y="2523446"/>
                  <a:pt x="577892" y="2487677"/>
                  <a:pt x="427984" y="2342293"/>
                </a:cubicBezTo>
                <a:cubicBezTo>
                  <a:pt x="462405" y="2309216"/>
                  <a:pt x="496823" y="2339985"/>
                  <a:pt x="526263" y="2327678"/>
                </a:cubicBezTo>
                <a:cubicBezTo>
                  <a:pt x="525356" y="2319985"/>
                  <a:pt x="527622" y="2308446"/>
                  <a:pt x="522186" y="2304986"/>
                </a:cubicBezTo>
                <a:cubicBezTo>
                  <a:pt x="410323" y="2225754"/>
                  <a:pt x="408509" y="2223831"/>
                  <a:pt x="528526" y="2165368"/>
                </a:cubicBezTo>
                <a:cubicBezTo>
                  <a:pt x="570645" y="2144984"/>
                  <a:pt x="567023" y="2126906"/>
                  <a:pt x="544832" y="2101138"/>
                </a:cubicBezTo>
                <a:cubicBezTo>
                  <a:pt x="528978" y="2083061"/>
                  <a:pt x="509957" y="2066906"/>
                  <a:pt x="519016" y="2027291"/>
                </a:cubicBezTo>
                <a:cubicBezTo>
                  <a:pt x="584685" y="2078062"/>
                  <a:pt x="902162" y="2061522"/>
                  <a:pt x="958321" y="2056137"/>
                </a:cubicBezTo>
                <a:cubicBezTo>
                  <a:pt x="1021272" y="2050369"/>
                  <a:pt x="1083319" y="2025753"/>
                  <a:pt x="1149440" y="2039214"/>
                </a:cubicBezTo>
                <a:cubicBezTo>
                  <a:pt x="1202430" y="2049985"/>
                  <a:pt x="1447897" y="2154215"/>
                  <a:pt x="1482772" y="2034599"/>
                </a:cubicBezTo>
                <a:cubicBezTo>
                  <a:pt x="1484583" y="2028831"/>
                  <a:pt x="1583765" y="2042293"/>
                  <a:pt x="1637208" y="2048831"/>
                </a:cubicBezTo>
                <a:cubicBezTo>
                  <a:pt x="1684309" y="2054216"/>
                  <a:pt x="1737297" y="2078062"/>
                  <a:pt x="1768999" y="2030369"/>
                </a:cubicBezTo>
                <a:cubicBezTo>
                  <a:pt x="1787568" y="2002293"/>
                  <a:pt x="1711030" y="1948062"/>
                  <a:pt x="1642642" y="1943445"/>
                </a:cubicBezTo>
                <a:cubicBezTo>
                  <a:pt x="1583312" y="1939214"/>
                  <a:pt x="1521266" y="1933060"/>
                  <a:pt x="1464655" y="1944599"/>
                </a:cubicBezTo>
                <a:cubicBezTo>
                  <a:pt x="1394911" y="1958446"/>
                  <a:pt x="1357322" y="1936138"/>
                  <a:pt x="1337846" y="1888061"/>
                </a:cubicBezTo>
                <a:cubicBezTo>
                  <a:pt x="1316106" y="1834985"/>
                  <a:pt x="1274439" y="1810368"/>
                  <a:pt x="1216924" y="1785752"/>
                </a:cubicBezTo>
                <a:cubicBezTo>
                  <a:pt x="1077431" y="1726138"/>
                  <a:pt x="943377" y="1657291"/>
                  <a:pt x="790299" y="1622676"/>
                </a:cubicBezTo>
                <a:cubicBezTo>
                  <a:pt x="759953" y="1615751"/>
                  <a:pt x="726441" y="1606521"/>
                  <a:pt x="712401" y="1560751"/>
                </a:cubicBezTo>
                <a:cubicBezTo>
                  <a:pt x="1126798" y="1629213"/>
                  <a:pt x="1504511" y="1807676"/>
                  <a:pt x="1932039" y="1797291"/>
                </a:cubicBezTo>
                <a:cubicBezTo>
                  <a:pt x="1815195" y="1740752"/>
                  <a:pt x="1679780" y="1737675"/>
                  <a:pt x="1555234" y="1698059"/>
                </a:cubicBezTo>
                <a:cubicBezTo>
                  <a:pt x="1643549" y="1668444"/>
                  <a:pt x="1726428" y="1699213"/>
                  <a:pt x="1810212" y="1716137"/>
                </a:cubicBezTo>
                <a:cubicBezTo>
                  <a:pt x="1880410" y="1729982"/>
                  <a:pt x="1943817" y="1732290"/>
                  <a:pt x="1951515" y="1649598"/>
                </a:cubicBezTo>
                <a:cubicBezTo>
                  <a:pt x="1948798" y="1644214"/>
                  <a:pt x="1949249" y="1637291"/>
                  <a:pt x="1949704" y="1630753"/>
                </a:cubicBezTo>
                <a:cubicBezTo>
                  <a:pt x="1926152" y="1596522"/>
                  <a:pt x="1889468" y="1578830"/>
                  <a:pt x="1845990" y="1568828"/>
                </a:cubicBezTo>
                <a:cubicBezTo>
                  <a:pt x="1819722" y="1562674"/>
                  <a:pt x="1784851" y="1553443"/>
                  <a:pt x="1785302" y="1528829"/>
                </a:cubicBezTo>
                <a:cubicBezTo>
                  <a:pt x="1786662" y="1437674"/>
                  <a:pt x="1702878" y="1411136"/>
                  <a:pt x="1619092" y="1384597"/>
                </a:cubicBezTo>
                <a:cubicBezTo>
                  <a:pt x="1665740" y="1339213"/>
                  <a:pt x="1702423" y="1372674"/>
                  <a:pt x="1737750" y="1369214"/>
                </a:cubicBezTo>
                <a:cubicBezTo>
                  <a:pt x="1760848" y="1366906"/>
                  <a:pt x="1781679" y="1362675"/>
                  <a:pt x="1781679" y="1339213"/>
                </a:cubicBezTo>
                <a:cubicBezTo>
                  <a:pt x="1782132" y="1319597"/>
                  <a:pt x="1771262" y="1297288"/>
                  <a:pt x="1748620" y="1296905"/>
                </a:cubicBezTo>
                <a:cubicBezTo>
                  <a:pt x="1606863" y="1293442"/>
                  <a:pt x="1528513" y="1167288"/>
                  <a:pt x="1381324" y="1166904"/>
                </a:cubicBezTo>
                <a:cubicBezTo>
                  <a:pt x="1293462" y="1166904"/>
                  <a:pt x="1427065" y="1095751"/>
                  <a:pt x="1352792" y="1066135"/>
                </a:cubicBezTo>
                <a:cubicBezTo>
                  <a:pt x="1336486" y="1059596"/>
                  <a:pt x="1395363" y="1049597"/>
                  <a:pt x="1421631" y="1051135"/>
                </a:cubicBezTo>
                <a:cubicBezTo>
                  <a:pt x="1447445" y="1052673"/>
                  <a:pt x="1470543" y="1071519"/>
                  <a:pt x="1501793" y="1058058"/>
                </a:cubicBezTo>
                <a:cubicBezTo>
                  <a:pt x="1519003" y="1009981"/>
                  <a:pt x="1474621" y="992289"/>
                  <a:pt x="1437935" y="978826"/>
                </a:cubicBezTo>
                <a:cubicBezTo>
                  <a:pt x="1353244" y="947673"/>
                  <a:pt x="1270817" y="909981"/>
                  <a:pt x="1177975" y="898826"/>
                </a:cubicBezTo>
                <a:cubicBezTo>
                  <a:pt x="1144915" y="894980"/>
                  <a:pt x="1225528" y="843440"/>
                  <a:pt x="1241378" y="825366"/>
                </a:cubicBezTo>
                <a:cubicBezTo>
                  <a:pt x="867743" y="635366"/>
                  <a:pt x="418474" y="644980"/>
                  <a:pt x="0" y="491517"/>
                </a:cubicBezTo>
                <a:cubicBezTo>
                  <a:pt x="92391" y="461518"/>
                  <a:pt x="160326" y="483440"/>
                  <a:pt x="223277" y="488057"/>
                </a:cubicBezTo>
                <a:cubicBezTo>
                  <a:pt x="380429" y="499594"/>
                  <a:pt x="535773" y="523440"/>
                  <a:pt x="692473" y="537671"/>
                </a:cubicBezTo>
                <a:cubicBezTo>
                  <a:pt x="769465" y="544594"/>
                  <a:pt x="841022" y="570749"/>
                  <a:pt x="927071" y="529211"/>
                </a:cubicBezTo>
                <a:cubicBezTo>
                  <a:pt x="984589" y="501518"/>
                  <a:pt x="1076527" y="531517"/>
                  <a:pt x="1147177" y="556134"/>
                </a:cubicBezTo>
                <a:cubicBezTo>
                  <a:pt x="1205600" y="576517"/>
                  <a:pt x="1261306" y="581901"/>
                  <a:pt x="1338752" y="556134"/>
                </a:cubicBezTo>
                <a:cubicBezTo>
                  <a:pt x="1268554" y="540364"/>
                  <a:pt x="1214658" y="526519"/>
                  <a:pt x="1159406" y="516901"/>
                </a:cubicBezTo>
                <a:cubicBezTo>
                  <a:pt x="1115475" y="509211"/>
                  <a:pt x="1220094" y="478056"/>
                  <a:pt x="1273535" y="481902"/>
                </a:cubicBezTo>
                <a:cubicBezTo>
                  <a:pt x="1348263" y="487287"/>
                  <a:pt x="1306144" y="467287"/>
                  <a:pt x="1293462" y="439595"/>
                </a:cubicBezTo>
                <a:cubicBezTo>
                  <a:pt x="1279875" y="409979"/>
                  <a:pt x="1320183" y="400749"/>
                  <a:pt x="1345545" y="406900"/>
                </a:cubicBezTo>
                <a:cubicBezTo>
                  <a:pt x="1442916" y="431133"/>
                  <a:pt x="1539834" y="388441"/>
                  <a:pt x="1640379" y="423057"/>
                </a:cubicBezTo>
                <a:cubicBezTo>
                  <a:pt x="1615015" y="337670"/>
                  <a:pt x="1560215" y="300363"/>
                  <a:pt x="1445634" y="288439"/>
                </a:cubicBezTo>
                <a:cubicBezTo>
                  <a:pt x="1402608" y="283826"/>
                  <a:pt x="1357773" y="290748"/>
                  <a:pt x="1320636" y="266131"/>
                </a:cubicBezTo>
                <a:cubicBezTo>
                  <a:pt x="1299349" y="251902"/>
                  <a:pt x="1275346" y="234978"/>
                  <a:pt x="1292104" y="208824"/>
                </a:cubicBezTo>
                <a:cubicBezTo>
                  <a:pt x="1303877" y="190363"/>
                  <a:pt x="1329242" y="190363"/>
                  <a:pt x="1350074" y="196517"/>
                </a:cubicBezTo>
                <a:cubicBezTo>
                  <a:pt x="1443371" y="223826"/>
                  <a:pt x="1540741" y="233825"/>
                  <a:pt x="1638113" y="243826"/>
                </a:cubicBezTo>
                <a:cubicBezTo>
                  <a:pt x="1653059" y="245364"/>
                  <a:pt x="1669814" y="250365"/>
                  <a:pt x="1686573" y="224977"/>
                </a:cubicBezTo>
                <a:cubicBezTo>
                  <a:pt x="1504511" y="183824"/>
                  <a:pt x="1331505" y="125362"/>
                  <a:pt x="1144459" y="102670"/>
                </a:cubicBezTo>
                <a:cubicBezTo>
                  <a:pt x="1147177" y="91900"/>
                  <a:pt x="1149896" y="81131"/>
                  <a:pt x="1152614" y="70362"/>
                </a:cubicBezTo>
                <a:cubicBezTo>
                  <a:pt x="1298896" y="85746"/>
                  <a:pt x="1445182" y="101131"/>
                  <a:pt x="1629961" y="120363"/>
                </a:cubicBezTo>
                <a:cubicBezTo>
                  <a:pt x="1516284" y="59207"/>
                  <a:pt x="1408951" y="79594"/>
                  <a:pt x="1324712" y="25362"/>
                </a:cubicBezTo>
                <a:cubicBezTo>
                  <a:pt x="1340563" y="4786"/>
                  <a:pt x="1359698" y="-407"/>
                  <a:pt x="1379513" y="2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4B25C243-D539-8971-CFCC-EE438901B8FC}"/>
              </a:ext>
            </a:extLst>
          </p:cNvPr>
          <p:cNvSpPr txBox="1"/>
          <p:nvPr/>
        </p:nvSpPr>
        <p:spPr>
          <a:xfrm>
            <a:off x="2182224" y="2191563"/>
            <a:ext cx="1464859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algn="ctr">
              <a:spcBef>
                <a:spcPts val="1545"/>
              </a:spcBef>
            </a:pPr>
            <a:r>
              <a:rPr lang="ko-KR" altLang="en-US" sz="5400" b="1" spc="-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/>
                <a:cs typeface="Source Han Sans KR Heavy"/>
              </a:rPr>
              <a:t>식료품을 </a:t>
            </a:r>
            <a:r>
              <a:rPr lang="ko-KR" altLang="en-US" sz="6000" b="1" spc="-25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G Smart UI Bold" panose="020B0800000101010101"/>
              </a:rPr>
              <a:t>구매</a:t>
            </a:r>
            <a:r>
              <a:rPr lang="ko-KR" altLang="en-US" sz="5400" b="1" spc="-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/>
                <a:cs typeface="Source Han Sans KR Heavy"/>
              </a:rPr>
              <a:t>할 때 가장 </a:t>
            </a:r>
            <a:r>
              <a:rPr lang="ko-KR" altLang="en-US" sz="6000" b="1" spc="-25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G Smart UI Bold" panose="020B0800000101010101"/>
              </a:rPr>
              <a:t>중요</a:t>
            </a:r>
            <a:r>
              <a:rPr lang="ko-KR" altLang="en-US" sz="5400" b="1" spc="-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/>
                <a:cs typeface="Source Han Sans KR Heavy"/>
              </a:rPr>
              <a:t>하게 </a:t>
            </a:r>
            <a:r>
              <a:rPr lang="ko-KR" altLang="en-US" sz="5400" b="1" spc="-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G Smart UI Bold" panose="020B0800000101010101"/>
              </a:rPr>
              <a:t>생각하는 요소는</a:t>
            </a:r>
            <a:r>
              <a:rPr lang="en-US" altLang="ko-KR" sz="5400" b="1" spc="-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/>
                <a:cs typeface="Source Han Sans KR Heavy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195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9B86EE7D-9418-797B-D5E1-C8260EEB8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90562">
            <a:off x="2175885" y="2180147"/>
            <a:ext cx="5638495" cy="5638495"/>
          </a:xfrm>
          <a:prstGeom prst="rect">
            <a:avLst/>
          </a:prstGeom>
        </p:spPr>
      </p:pic>
      <p:grpSp>
        <p:nvGrpSpPr>
          <p:cNvPr id="29" name="그룹 1004">
            <a:extLst>
              <a:ext uri="{FF2B5EF4-FFF2-40B4-BE49-F238E27FC236}">
                <a16:creationId xmlns:a16="http://schemas.microsoft.com/office/drawing/2014/main" id="{20B096DB-0572-E7D5-35AB-04B5693993B4}"/>
              </a:ext>
            </a:extLst>
          </p:cNvPr>
          <p:cNvGrpSpPr/>
          <p:nvPr/>
        </p:nvGrpSpPr>
        <p:grpSpPr>
          <a:xfrm>
            <a:off x="17013559" y="751607"/>
            <a:ext cx="506722" cy="842663"/>
            <a:chOff x="17320960" y="342623"/>
            <a:chExt cx="365406" cy="607659"/>
          </a:xfrm>
        </p:grpSpPr>
        <p:grpSp>
          <p:nvGrpSpPr>
            <p:cNvPr id="30" name="그룹 1005">
              <a:extLst>
                <a:ext uri="{FF2B5EF4-FFF2-40B4-BE49-F238E27FC236}">
                  <a16:creationId xmlns:a16="http://schemas.microsoft.com/office/drawing/2014/main" id="{61533E0B-CF28-5569-A027-32D204F71234}"/>
                </a:ext>
              </a:extLst>
            </p:cNvPr>
            <p:cNvGrpSpPr/>
            <p:nvPr/>
          </p:nvGrpSpPr>
          <p:grpSpPr>
            <a:xfrm>
              <a:off x="17320960" y="342623"/>
              <a:ext cx="365406" cy="280351"/>
              <a:chOff x="17320960" y="342623"/>
              <a:chExt cx="365406" cy="280351"/>
            </a:xfrm>
          </p:grpSpPr>
          <p:pic>
            <p:nvPicPr>
              <p:cNvPr id="39" name="Object 13">
                <a:extLst>
                  <a:ext uri="{FF2B5EF4-FFF2-40B4-BE49-F238E27FC236}">
                    <a16:creationId xmlns:a16="http://schemas.microsoft.com/office/drawing/2014/main" id="{F76B2EA1-657C-F21D-BE0F-D83C64618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20960" y="342623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32" name="그룹 1006">
              <a:extLst>
                <a:ext uri="{FF2B5EF4-FFF2-40B4-BE49-F238E27FC236}">
                  <a16:creationId xmlns:a16="http://schemas.microsoft.com/office/drawing/2014/main" id="{EB516A91-143D-EFF3-BD4D-28E844E72034}"/>
                </a:ext>
              </a:extLst>
            </p:cNvPr>
            <p:cNvGrpSpPr/>
            <p:nvPr/>
          </p:nvGrpSpPr>
          <p:grpSpPr>
            <a:xfrm>
              <a:off x="17320960" y="503547"/>
              <a:ext cx="365406" cy="280351"/>
              <a:chOff x="17320960" y="503547"/>
              <a:chExt cx="365406" cy="280351"/>
            </a:xfrm>
          </p:grpSpPr>
          <p:pic>
            <p:nvPicPr>
              <p:cNvPr id="37" name="Object 16">
                <a:extLst>
                  <a:ext uri="{FF2B5EF4-FFF2-40B4-BE49-F238E27FC236}">
                    <a16:creationId xmlns:a16="http://schemas.microsoft.com/office/drawing/2014/main" id="{8D05A31B-119B-1FAC-FFB4-7117F7251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20960" y="503547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34" name="그룹 1007">
              <a:extLst>
                <a:ext uri="{FF2B5EF4-FFF2-40B4-BE49-F238E27FC236}">
                  <a16:creationId xmlns:a16="http://schemas.microsoft.com/office/drawing/2014/main" id="{9EAB5D9D-8357-7CEA-26BB-22841721C12F}"/>
                </a:ext>
              </a:extLst>
            </p:cNvPr>
            <p:cNvGrpSpPr/>
            <p:nvPr/>
          </p:nvGrpSpPr>
          <p:grpSpPr>
            <a:xfrm>
              <a:off x="17320960" y="669931"/>
              <a:ext cx="365406" cy="280351"/>
              <a:chOff x="17320960" y="669931"/>
              <a:chExt cx="365406" cy="280351"/>
            </a:xfrm>
          </p:grpSpPr>
          <p:pic>
            <p:nvPicPr>
              <p:cNvPr id="36" name="Object 19">
                <a:extLst>
                  <a:ext uri="{FF2B5EF4-FFF2-40B4-BE49-F238E27FC236}">
                    <a16:creationId xmlns:a16="http://schemas.microsoft.com/office/drawing/2014/main" id="{37BF6863-10CB-E1BF-C6DB-620966549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20960" y="669931"/>
                <a:ext cx="365406" cy="280351"/>
              </a:xfrm>
              <a:prstGeom prst="rect">
                <a:avLst/>
              </a:prstGeom>
            </p:spPr>
          </p:pic>
        </p:grp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BD422140-56D8-677D-7012-BDE7C80E329F}"/>
              </a:ext>
            </a:extLst>
          </p:cNvPr>
          <p:cNvSpPr txBox="1"/>
          <p:nvPr/>
        </p:nvSpPr>
        <p:spPr>
          <a:xfrm>
            <a:off x="9704770" y="8318771"/>
            <a:ext cx="7543800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545"/>
              </a:spcBef>
            </a:pPr>
            <a:r>
              <a:rPr lang="ko-KR" altLang="en-US" sz="6000" b="1" spc="-25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/>
                <a:cs typeface="Source Han Sans KR Heavy"/>
              </a:rPr>
              <a:t>할인상품</a:t>
            </a:r>
            <a:r>
              <a:rPr lang="ko-KR" altLang="en-US" sz="6600" b="1" spc="-25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/>
                <a:cs typeface="Source Han Sans KR Heavy"/>
              </a:rPr>
              <a:t> </a:t>
            </a:r>
            <a:r>
              <a:rPr lang="ko-KR" altLang="en-US" sz="5400" b="1" spc="-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/>
                <a:cs typeface="Source Han Sans KR Heavy"/>
              </a:rPr>
              <a:t>정보제공</a:t>
            </a:r>
            <a:endParaRPr lang="en-US" altLang="ko-KR" sz="8800" b="1" spc="-2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Smart UI Bold" panose="020B0800000101010101" pitchFamily="50" charset="-127"/>
              <a:ea typeface="LG Smart UI Bold" panose="020B0800000101010101"/>
              <a:cs typeface="Source Han Sans KR Heavy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D0EB0AD-2854-6CEB-8D2C-FFFDD1CCF038}"/>
              </a:ext>
            </a:extLst>
          </p:cNvPr>
          <p:cNvSpPr txBox="1"/>
          <p:nvPr/>
        </p:nvSpPr>
        <p:spPr>
          <a:xfrm>
            <a:off x="1734596" y="8318771"/>
            <a:ext cx="651989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algn="ctr">
              <a:spcBef>
                <a:spcPts val="1545"/>
              </a:spcBef>
            </a:pPr>
            <a:r>
              <a:rPr lang="ko-KR" altLang="en-US" sz="6000" b="1" spc="-25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/>
                <a:cs typeface="Source Han Sans KR Heavy"/>
              </a:rPr>
              <a:t>결제수단별</a:t>
            </a:r>
            <a:r>
              <a:rPr lang="ko-KR" altLang="en-US" sz="54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/>
                <a:cs typeface="Source Han Sans KR Heavy"/>
              </a:rPr>
              <a:t> </a:t>
            </a:r>
            <a:r>
              <a:rPr lang="ko-KR" altLang="en-US" sz="5400" b="1" spc="-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/>
                <a:cs typeface="Source Han Sans KR Heavy"/>
              </a:rPr>
              <a:t>혜택안내</a:t>
            </a:r>
            <a:endParaRPr lang="en-US" altLang="ko-KR" sz="5400" b="1" spc="-2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 Smart UI Bold" panose="020B0800000101010101" pitchFamily="50" charset="-127"/>
              <a:ea typeface="LG Smart UI Bold" panose="020B0800000101010101"/>
              <a:cs typeface="Source Han Sans KR Heavy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3A4865-EFC1-DACE-0621-B7818273618A}"/>
              </a:ext>
            </a:extLst>
          </p:cNvPr>
          <p:cNvSpPr/>
          <p:nvPr/>
        </p:nvSpPr>
        <p:spPr>
          <a:xfrm>
            <a:off x="12573000" y="329293"/>
            <a:ext cx="515112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아이디어 주제</a:t>
            </a:r>
          </a:p>
        </p:txBody>
      </p:sp>
      <p:pic>
        <p:nvPicPr>
          <p:cNvPr id="4" name="그림 3" descr="폰트, 그래픽, 레드, 로고이(가) 표시된 사진&#10;&#10;자동 생성된 설명">
            <a:extLst>
              <a:ext uri="{FF2B5EF4-FFF2-40B4-BE49-F238E27FC236}">
                <a16:creationId xmlns:a16="http://schemas.microsoft.com/office/drawing/2014/main" id="{DC2108ED-4878-EB70-05F1-83F961792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2095500"/>
            <a:ext cx="7726238" cy="58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3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4">
            <a:extLst>
              <a:ext uri="{FF2B5EF4-FFF2-40B4-BE49-F238E27FC236}">
                <a16:creationId xmlns:a16="http://schemas.microsoft.com/office/drawing/2014/main" id="{49AE740C-78BB-236E-DD51-E0E9AD50024C}"/>
              </a:ext>
            </a:extLst>
          </p:cNvPr>
          <p:cNvGrpSpPr/>
          <p:nvPr/>
        </p:nvGrpSpPr>
        <p:grpSpPr>
          <a:xfrm>
            <a:off x="17013559" y="751607"/>
            <a:ext cx="506722" cy="842663"/>
            <a:chOff x="17320960" y="342623"/>
            <a:chExt cx="365406" cy="607659"/>
          </a:xfrm>
        </p:grpSpPr>
        <p:grpSp>
          <p:nvGrpSpPr>
            <p:cNvPr id="22" name="그룹 1005">
              <a:extLst>
                <a:ext uri="{FF2B5EF4-FFF2-40B4-BE49-F238E27FC236}">
                  <a16:creationId xmlns:a16="http://schemas.microsoft.com/office/drawing/2014/main" id="{F824888C-486C-A90F-486C-3080754C4DEE}"/>
                </a:ext>
              </a:extLst>
            </p:cNvPr>
            <p:cNvGrpSpPr/>
            <p:nvPr/>
          </p:nvGrpSpPr>
          <p:grpSpPr>
            <a:xfrm>
              <a:off x="17320960" y="342623"/>
              <a:ext cx="365406" cy="280351"/>
              <a:chOff x="17320960" y="342623"/>
              <a:chExt cx="365406" cy="280351"/>
            </a:xfrm>
          </p:grpSpPr>
          <p:pic>
            <p:nvPicPr>
              <p:cNvPr id="27" name="Object 13">
                <a:extLst>
                  <a:ext uri="{FF2B5EF4-FFF2-40B4-BE49-F238E27FC236}">
                    <a16:creationId xmlns:a16="http://schemas.microsoft.com/office/drawing/2014/main" id="{245A8872-8BB6-41F7-4AB3-0823339A7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342623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23" name="그룹 1006">
              <a:extLst>
                <a:ext uri="{FF2B5EF4-FFF2-40B4-BE49-F238E27FC236}">
                  <a16:creationId xmlns:a16="http://schemas.microsoft.com/office/drawing/2014/main" id="{B0048525-6F68-B663-DF3A-6780B753D1D0}"/>
                </a:ext>
              </a:extLst>
            </p:cNvPr>
            <p:cNvGrpSpPr/>
            <p:nvPr/>
          </p:nvGrpSpPr>
          <p:grpSpPr>
            <a:xfrm>
              <a:off x="17320960" y="503547"/>
              <a:ext cx="365406" cy="280351"/>
              <a:chOff x="17320960" y="503547"/>
              <a:chExt cx="365406" cy="280351"/>
            </a:xfrm>
          </p:grpSpPr>
          <p:pic>
            <p:nvPicPr>
              <p:cNvPr id="26" name="Object 16">
                <a:extLst>
                  <a:ext uri="{FF2B5EF4-FFF2-40B4-BE49-F238E27FC236}">
                    <a16:creationId xmlns:a16="http://schemas.microsoft.com/office/drawing/2014/main" id="{D5C69F5B-F5DB-04D0-1137-53831EF61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503547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24" name="그룹 1007">
              <a:extLst>
                <a:ext uri="{FF2B5EF4-FFF2-40B4-BE49-F238E27FC236}">
                  <a16:creationId xmlns:a16="http://schemas.microsoft.com/office/drawing/2014/main" id="{0AD741F8-5A19-7E00-E682-A1CDA6C09D8C}"/>
                </a:ext>
              </a:extLst>
            </p:cNvPr>
            <p:cNvGrpSpPr/>
            <p:nvPr/>
          </p:nvGrpSpPr>
          <p:grpSpPr>
            <a:xfrm>
              <a:off x="17320960" y="669931"/>
              <a:ext cx="365406" cy="280351"/>
              <a:chOff x="17320960" y="669931"/>
              <a:chExt cx="365406" cy="280351"/>
            </a:xfrm>
          </p:grpSpPr>
          <p:pic>
            <p:nvPicPr>
              <p:cNvPr id="25" name="Object 19">
                <a:extLst>
                  <a:ext uri="{FF2B5EF4-FFF2-40B4-BE49-F238E27FC236}">
                    <a16:creationId xmlns:a16="http://schemas.microsoft.com/office/drawing/2014/main" id="{CC18FEDC-E326-3B66-465F-67DD3DB76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669931"/>
                <a:ext cx="365406" cy="280351"/>
              </a:xfrm>
              <a:prstGeom prst="rect">
                <a:avLst/>
              </a:prstGeom>
            </p:spPr>
          </p:pic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00BFB-14F8-7C68-2627-CCD8C4C5DFE6}"/>
              </a:ext>
            </a:extLst>
          </p:cNvPr>
          <p:cNvSpPr/>
          <p:nvPr/>
        </p:nvSpPr>
        <p:spPr>
          <a:xfrm>
            <a:off x="982159" y="8236470"/>
            <a:ext cx="2065841" cy="381000"/>
          </a:xfrm>
          <a:prstGeom prst="rect">
            <a:avLst/>
          </a:prstGeom>
          <a:solidFill>
            <a:srgbClr val="FFEA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C9A78-0501-8DD1-0BBB-5A110E2FD273}"/>
              </a:ext>
            </a:extLst>
          </p:cNvPr>
          <p:cNvSpPr/>
          <p:nvPr/>
        </p:nvSpPr>
        <p:spPr>
          <a:xfrm>
            <a:off x="1270994" y="8774020"/>
            <a:ext cx="1410996" cy="381000"/>
          </a:xfrm>
          <a:prstGeom prst="rect">
            <a:avLst/>
          </a:prstGeom>
          <a:solidFill>
            <a:srgbClr val="FFEA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6A6EB5D-48E8-391D-FBAE-AA5506ECBA77}"/>
              </a:ext>
            </a:extLst>
          </p:cNvPr>
          <p:cNvGrpSpPr/>
          <p:nvPr/>
        </p:nvGrpSpPr>
        <p:grpSpPr>
          <a:xfrm>
            <a:off x="838200" y="2631035"/>
            <a:ext cx="16230597" cy="7655965"/>
            <a:chOff x="2498560" y="2630177"/>
            <a:chExt cx="11016625" cy="6316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344638D-FA69-6801-7163-8F3F7BBECBF9}"/>
                </a:ext>
              </a:extLst>
            </p:cNvPr>
            <p:cNvSpPr/>
            <p:nvPr/>
          </p:nvSpPr>
          <p:spPr>
            <a:xfrm>
              <a:off x="12725400" y="7273044"/>
              <a:ext cx="713923" cy="486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EA73"/>
                  </a:solidFill>
                  <a:effectLst/>
                  <a:uLnTx/>
                  <a:uFillTx/>
                  <a:latin typeface="LG Smart UI Bold" panose="020B0800000101010101" pitchFamily="50" charset="-127"/>
                  <a:ea typeface="LG Smart UI Bold" panose="020B0800000101010101" pitchFamily="50" charset="-127"/>
                  <a:cs typeface="+mn-cs"/>
                </a:rPr>
                <a:t>27</a:t>
              </a:r>
            </a:p>
          </p:txBody>
        </p:sp>
        <p:graphicFrame>
          <p:nvGraphicFramePr>
            <p:cNvPr id="4" name="차트 3">
              <a:extLst>
                <a:ext uri="{FF2B5EF4-FFF2-40B4-BE49-F238E27FC236}">
                  <a16:creationId xmlns:a16="http://schemas.microsoft.com/office/drawing/2014/main" id="{B69E6259-D7F5-0582-940D-4E3E692B1DDE}"/>
                </a:ext>
              </a:extLst>
            </p:cNvPr>
            <p:cNvGraphicFramePr/>
            <p:nvPr/>
          </p:nvGraphicFramePr>
          <p:xfrm>
            <a:off x="2498560" y="2630177"/>
            <a:ext cx="11016625" cy="6316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934EBD-BBBB-D03D-121B-E4AF6D28CE5A}"/>
                </a:ext>
              </a:extLst>
            </p:cNvPr>
            <p:cNvSpPr/>
            <p:nvPr/>
          </p:nvSpPr>
          <p:spPr>
            <a:xfrm>
              <a:off x="9791257" y="5654307"/>
              <a:ext cx="1202521" cy="4245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1" i="0" u="none" strike="noStrike" kern="1200" cap="none" spc="0" normalizeH="0" baseline="0" noProof="0" dirty="0">
                  <a:ln>
                    <a:solidFill>
                      <a:prstClr val="white">
                        <a:alpha val="95000"/>
                      </a:prstClr>
                    </a:solidFill>
                  </a:ln>
                  <a:solidFill>
                    <a:srgbClr val="002060"/>
                  </a:solidFill>
                  <a:effectLst>
                    <a:outerShdw blurRad="50800" dist="38100" sx="104000" sy="104000" algn="tl" rotWithShape="0">
                      <a:prstClr val="white">
                        <a:alpha val="72000"/>
                      </a:prstClr>
                    </a:outerShdw>
                  </a:effectLst>
                  <a:uLnTx/>
                  <a:uFillTx/>
                  <a:latin typeface="LG Smart UI Bold" panose="020B0800000101010101" pitchFamily="50" charset="-127"/>
                  <a:ea typeface="LG Smart UI Bold" panose="020B0800000101010101" pitchFamily="50" charset="-127"/>
                  <a:cs typeface="+mn-cs"/>
                </a:rPr>
                <a:t>17.8%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0CBB71-A5B4-AF0D-1F12-8A4D172B9975}"/>
                </a:ext>
              </a:extLst>
            </p:cNvPr>
            <p:cNvSpPr/>
            <p:nvPr/>
          </p:nvSpPr>
          <p:spPr>
            <a:xfrm>
              <a:off x="7446551" y="3875492"/>
              <a:ext cx="1120643" cy="486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1" i="0" u="none" strike="noStrike" kern="1200" cap="none" spc="0" normalizeH="0" baseline="0" noProof="0" dirty="0">
                  <a:ln>
                    <a:solidFill>
                      <a:prstClr val="white">
                        <a:alpha val="95000"/>
                      </a:prstClr>
                    </a:solidFill>
                  </a:ln>
                  <a:solidFill>
                    <a:srgbClr val="002060"/>
                  </a:solidFill>
                  <a:effectLst>
                    <a:outerShdw blurRad="50800" dist="38100" sx="104000" sy="104000" algn="tl" rotWithShape="0">
                      <a:prstClr val="white">
                        <a:alpha val="72000"/>
                      </a:prstClr>
                    </a:outerShdw>
                  </a:effectLst>
                  <a:uLnTx/>
                  <a:uFillTx/>
                  <a:latin typeface="LG Smart UI Bold" panose="020B0800000101010101" pitchFamily="50" charset="-127"/>
                  <a:ea typeface="LG Smart UI Bold" panose="020B0800000101010101" pitchFamily="50" charset="-127"/>
                  <a:cs typeface="+mn-cs"/>
                </a:rPr>
                <a:t>10.3%</a:t>
              </a:r>
            </a:p>
          </p:txBody>
        </p:sp>
      </p:grpSp>
      <p:sp>
        <p:nvSpPr>
          <p:cNvPr id="15" name="object 182">
            <a:extLst>
              <a:ext uri="{FF2B5EF4-FFF2-40B4-BE49-F238E27FC236}">
                <a16:creationId xmlns:a16="http://schemas.microsoft.com/office/drawing/2014/main" id="{59D1C196-53E2-2C16-6112-A298368B4B98}"/>
              </a:ext>
            </a:extLst>
          </p:cNvPr>
          <p:cNvSpPr/>
          <p:nvPr/>
        </p:nvSpPr>
        <p:spPr>
          <a:xfrm rot="5400000">
            <a:off x="5167476" y="2128318"/>
            <a:ext cx="855578" cy="4706463"/>
          </a:xfrm>
          <a:custGeom>
            <a:avLst/>
            <a:gdLst/>
            <a:ahLst/>
            <a:cxnLst/>
            <a:rect l="l" t="t" r="r" b="b"/>
            <a:pathLst>
              <a:path w="83185" h="771525">
                <a:moveTo>
                  <a:pt x="82956" y="0"/>
                </a:moveTo>
                <a:lnTo>
                  <a:pt x="0" y="0"/>
                </a:lnTo>
                <a:lnTo>
                  <a:pt x="0" y="771321"/>
                </a:lnTo>
                <a:lnTo>
                  <a:pt x="82956" y="771321"/>
                </a:lnTo>
                <a:lnTo>
                  <a:pt x="82956" y="0"/>
                </a:lnTo>
                <a:close/>
              </a:path>
            </a:pathLst>
          </a:custGeom>
          <a:solidFill>
            <a:srgbClr val="9637B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400" b="1" i="0" u="none" strike="noStrike" kern="1200" cap="none" spc="0" normalizeH="0" baseline="0" noProof="0" dirty="0">
              <a:ln>
                <a:noFill/>
              </a:ln>
              <a:solidFill>
                <a:srgbClr val="090D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G Smart UI Bold" panose="020B0800000101010101" pitchFamily="50" charset="-127"/>
              <a:ea typeface="LG Smart UI Bold" panose="020B0800000101010101" pitchFamily="50" charset="-127"/>
              <a:cs typeface="+mn-cs"/>
            </a:endParaRPr>
          </a:p>
        </p:txBody>
      </p:sp>
      <p:sp>
        <p:nvSpPr>
          <p:cNvPr id="16" name="object 182">
            <a:extLst>
              <a:ext uri="{FF2B5EF4-FFF2-40B4-BE49-F238E27FC236}">
                <a16:creationId xmlns:a16="http://schemas.microsoft.com/office/drawing/2014/main" id="{CBA0F59F-0B8C-B743-5772-08D64E1FFCA8}"/>
              </a:ext>
            </a:extLst>
          </p:cNvPr>
          <p:cNvSpPr/>
          <p:nvPr/>
        </p:nvSpPr>
        <p:spPr>
          <a:xfrm rot="5400000">
            <a:off x="6844552" y="2566392"/>
            <a:ext cx="855578" cy="8060616"/>
          </a:xfrm>
          <a:custGeom>
            <a:avLst/>
            <a:gdLst/>
            <a:ahLst/>
            <a:cxnLst/>
            <a:rect l="l" t="t" r="r" b="b"/>
            <a:pathLst>
              <a:path w="83185" h="771525">
                <a:moveTo>
                  <a:pt x="82956" y="0"/>
                </a:moveTo>
                <a:lnTo>
                  <a:pt x="0" y="0"/>
                </a:lnTo>
                <a:lnTo>
                  <a:pt x="0" y="771321"/>
                </a:lnTo>
                <a:lnTo>
                  <a:pt x="82956" y="771321"/>
                </a:lnTo>
                <a:lnTo>
                  <a:pt x="82956" y="0"/>
                </a:lnTo>
                <a:close/>
              </a:path>
            </a:pathLst>
          </a:custGeom>
          <a:solidFill>
            <a:srgbClr val="9637B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400" b="1" i="0" u="none" strike="noStrike" kern="1200" cap="none" spc="0" normalizeH="0" baseline="0" noProof="0" dirty="0">
              <a:ln>
                <a:noFill/>
              </a:ln>
              <a:solidFill>
                <a:srgbClr val="090D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LG Smart UI Bold" panose="020B0800000101010101" pitchFamily="50" charset="-127"/>
              <a:cs typeface="+mn-cs"/>
            </a:endParaRPr>
          </a:p>
        </p:txBody>
      </p:sp>
      <p:sp>
        <p:nvSpPr>
          <p:cNvPr id="18" name="object 182">
            <a:extLst>
              <a:ext uri="{FF2B5EF4-FFF2-40B4-BE49-F238E27FC236}">
                <a16:creationId xmlns:a16="http://schemas.microsoft.com/office/drawing/2014/main" id="{7EC4E59D-CA36-7B2A-7980-8551CF353AB5}"/>
              </a:ext>
            </a:extLst>
          </p:cNvPr>
          <p:cNvSpPr/>
          <p:nvPr/>
        </p:nvSpPr>
        <p:spPr>
          <a:xfrm rot="5400000">
            <a:off x="8936617" y="2614211"/>
            <a:ext cx="855578" cy="12175416"/>
          </a:xfrm>
          <a:custGeom>
            <a:avLst/>
            <a:gdLst/>
            <a:ahLst/>
            <a:cxnLst/>
            <a:rect l="l" t="t" r="r" b="b"/>
            <a:pathLst>
              <a:path w="83185" h="771525">
                <a:moveTo>
                  <a:pt x="82956" y="0"/>
                </a:moveTo>
                <a:lnTo>
                  <a:pt x="0" y="0"/>
                </a:lnTo>
                <a:lnTo>
                  <a:pt x="0" y="771321"/>
                </a:lnTo>
                <a:lnTo>
                  <a:pt x="82956" y="771321"/>
                </a:lnTo>
                <a:lnTo>
                  <a:pt x="82956" y="0"/>
                </a:lnTo>
                <a:close/>
              </a:path>
            </a:pathLst>
          </a:custGeom>
          <a:solidFill>
            <a:srgbClr val="9637B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400" b="1" i="0" u="none" strike="noStrike" kern="1200" cap="none" spc="0" normalizeH="0" baseline="0" noProof="0" dirty="0">
              <a:ln>
                <a:noFill/>
              </a:ln>
              <a:solidFill>
                <a:srgbClr val="090D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LG Smart UI Bold" panose="020B080000010101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6C239-018D-6399-9793-6CB2541E5104}"/>
              </a:ext>
            </a:extLst>
          </p:cNvPr>
          <p:cNvSpPr txBox="1"/>
          <p:nvPr/>
        </p:nvSpPr>
        <p:spPr>
          <a:xfrm>
            <a:off x="10210800" y="9470037"/>
            <a:ext cx="77422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all" spc="12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G Smart UI Bold" panose="020B0800000101010101" pitchFamily="50" charset="-127"/>
                <a:ea typeface="LG Smart UI Bold" panose="020B0800000101010101"/>
                <a:cs typeface="+mn-cs"/>
              </a:rPr>
              <a:t>※ </a:t>
            </a:r>
            <a:r>
              <a:rPr kumimoji="0" lang="ko-KR" altLang="en-US" sz="2800" b="1" i="0" u="none" strike="noStrike" kern="1200" cap="all" spc="12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G Smart UI Bold" panose="020B0800000101010101" pitchFamily="50" charset="-127"/>
                <a:ea typeface="LG Smart UI Bold" panose="020B0800000101010101"/>
                <a:cs typeface="+mn-cs"/>
              </a:rPr>
              <a:t>출처 </a:t>
            </a:r>
            <a:r>
              <a:rPr kumimoji="0" lang="en-US" altLang="ko-KR" sz="2800" b="1" i="0" u="none" strike="noStrike" kern="1200" cap="all" spc="12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G Smart UI Bold" panose="020B0800000101010101" pitchFamily="50" charset="-127"/>
                <a:ea typeface="LG Smart UI Bold" panose="020B0800000101010101"/>
                <a:cs typeface="+mn-cs"/>
              </a:rPr>
              <a:t>: </a:t>
            </a:r>
            <a:r>
              <a:rPr kumimoji="0" lang="ko-KR" altLang="en-US" sz="2800" b="1" i="0" u="none" strike="noStrike" kern="1200" cap="all" spc="12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G Smart UI Bold" panose="020B0800000101010101" pitchFamily="50" charset="-127"/>
                <a:ea typeface="LG Smart UI Bold" panose="020B0800000101010101"/>
                <a:cs typeface="+mn-cs"/>
              </a:rPr>
              <a:t>온라인 쇼핑 멤버십 트렌드 리포트 2022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C57C28-F5C0-2607-AC46-4380DF51ED45}"/>
              </a:ext>
            </a:extLst>
          </p:cNvPr>
          <p:cNvSpPr/>
          <p:nvPr/>
        </p:nvSpPr>
        <p:spPr>
          <a:xfrm>
            <a:off x="16192501" y="8274130"/>
            <a:ext cx="876296" cy="540047"/>
          </a:xfrm>
          <a:prstGeom prst="rect">
            <a:avLst/>
          </a:prstGeom>
          <a:solidFill>
            <a:srgbClr val="42CA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21FCD8-1A24-D2C0-7FCB-B4B0C805D961}"/>
              </a:ext>
            </a:extLst>
          </p:cNvPr>
          <p:cNvSpPr/>
          <p:nvPr/>
        </p:nvSpPr>
        <p:spPr>
          <a:xfrm>
            <a:off x="15091419" y="8164783"/>
            <a:ext cx="2739381" cy="1017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prstClr val="white">
                      <a:alpha val="95000"/>
                    </a:prstClr>
                  </a:solidFill>
                </a:ln>
                <a:solidFill>
                  <a:srgbClr val="FF0000"/>
                </a:solidFill>
                <a:effectLst>
                  <a:outerShdw blurRad="50800" dist="38100" sx="104000" sy="104000" algn="tl" rotWithShape="0">
                    <a:prstClr val="white">
                      <a:alpha val="72000"/>
                    </a:prstClr>
                  </a:outerShdw>
                </a:effectLst>
                <a:uLnTx/>
                <a:uFillTx/>
                <a:latin typeface="LG Smart UI Bold" panose="020B0800000101010101" pitchFamily="50" charset="-127"/>
                <a:ea typeface="LG Smart UI Bold" panose="020B0800000101010101" pitchFamily="50" charset="-127"/>
                <a:cs typeface="+mn-cs"/>
              </a:rPr>
              <a:t>27%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E1AF8E-A093-CFCA-6112-13A5D0AAB854}"/>
              </a:ext>
            </a:extLst>
          </p:cNvPr>
          <p:cNvSpPr/>
          <p:nvPr/>
        </p:nvSpPr>
        <p:spPr>
          <a:xfrm>
            <a:off x="11430000" y="342900"/>
            <a:ext cx="684607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G Smart UI Bold" panose="020B0800000101010101" pitchFamily="50" charset="-127"/>
                <a:ea typeface="LG Smart UI Bold" panose="020B0800000101010101" pitchFamily="50" charset="-127"/>
                <a:cs typeface="+mn-cs"/>
              </a:rPr>
              <a:t>제안배경 및 필요성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A52EAE-6335-AFF0-B99A-0ADE7360CEE3}"/>
              </a:ext>
            </a:extLst>
          </p:cNvPr>
          <p:cNvSpPr/>
          <p:nvPr/>
        </p:nvSpPr>
        <p:spPr>
          <a:xfrm>
            <a:off x="1752600" y="1181100"/>
            <a:ext cx="10843978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-25" normalizeH="0" baseline="0" noProof="0" dirty="0">
                <a:ln>
                  <a:noFill/>
                </a:ln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LG Smart UI Bold" panose="020B0800000101010101"/>
                <a:cs typeface="+mn-cs"/>
              </a:rPr>
              <a:t>온</a:t>
            </a:r>
            <a:r>
              <a:rPr kumimoji="0" lang="en-US" altLang="ko-KR" sz="5400" b="1" i="0" u="none" strike="noStrike" kern="1200" cap="none" spc="-25" normalizeH="0" baseline="0" noProof="0" dirty="0">
                <a:ln>
                  <a:noFill/>
                </a:ln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LG Smart UI Bold" panose="020B0800000101010101"/>
                <a:cs typeface="+mn-cs"/>
              </a:rPr>
              <a:t>/</a:t>
            </a:r>
            <a:r>
              <a:rPr kumimoji="0" lang="ko-KR" altLang="en-US" sz="5400" b="1" i="0" u="none" strike="noStrike" kern="1200" cap="none" spc="-25" normalizeH="0" baseline="0" noProof="0" dirty="0">
                <a:ln>
                  <a:noFill/>
                </a:ln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LG Smart UI Bold" panose="020B0800000101010101"/>
                <a:cs typeface="+mn-cs"/>
              </a:rPr>
              <a:t>모바일 구매 시 중요 고려 요소</a:t>
            </a:r>
          </a:p>
        </p:txBody>
      </p:sp>
    </p:spTree>
    <p:extLst>
      <p:ext uri="{BB962C8B-B14F-4D97-AF65-F5344CB8AC3E}">
        <p14:creationId xmlns:p14="http://schemas.microsoft.com/office/powerpoint/2010/main" val="300543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4">
            <a:extLst>
              <a:ext uri="{FF2B5EF4-FFF2-40B4-BE49-F238E27FC236}">
                <a16:creationId xmlns:a16="http://schemas.microsoft.com/office/drawing/2014/main" id="{49AE740C-78BB-236E-DD51-E0E9AD50024C}"/>
              </a:ext>
            </a:extLst>
          </p:cNvPr>
          <p:cNvGrpSpPr/>
          <p:nvPr/>
        </p:nvGrpSpPr>
        <p:grpSpPr>
          <a:xfrm>
            <a:off x="17013559" y="751607"/>
            <a:ext cx="506722" cy="842663"/>
            <a:chOff x="17320960" y="342623"/>
            <a:chExt cx="365406" cy="607659"/>
          </a:xfrm>
        </p:grpSpPr>
        <p:grpSp>
          <p:nvGrpSpPr>
            <p:cNvPr id="22" name="그룹 1005">
              <a:extLst>
                <a:ext uri="{FF2B5EF4-FFF2-40B4-BE49-F238E27FC236}">
                  <a16:creationId xmlns:a16="http://schemas.microsoft.com/office/drawing/2014/main" id="{F824888C-486C-A90F-486C-3080754C4DEE}"/>
                </a:ext>
              </a:extLst>
            </p:cNvPr>
            <p:cNvGrpSpPr/>
            <p:nvPr/>
          </p:nvGrpSpPr>
          <p:grpSpPr>
            <a:xfrm>
              <a:off x="17320960" y="342623"/>
              <a:ext cx="365406" cy="280351"/>
              <a:chOff x="17320960" y="342623"/>
              <a:chExt cx="365406" cy="280351"/>
            </a:xfrm>
          </p:grpSpPr>
          <p:pic>
            <p:nvPicPr>
              <p:cNvPr id="27" name="Object 13">
                <a:extLst>
                  <a:ext uri="{FF2B5EF4-FFF2-40B4-BE49-F238E27FC236}">
                    <a16:creationId xmlns:a16="http://schemas.microsoft.com/office/drawing/2014/main" id="{245A8872-8BB6-41F7-4AB3-0823339A7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342623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23" name="그룹 1006">
              <a:extLst>
                <a:ext uri="{FF2B5EF4-FFF2-40B4-BE49-F238E27FC236}">
                  <a16:creationId xmlns:a16="http://schemas.microsoft.com/office/drawing/2014/main" id="{B0048525-6F68-B663-DF3A-6780B753D1D0}"/>
                </a:ext>
              </a:extLst>
            </p:cNvPr>
            <p:cNvGrpSpPr/>
            <p:nvPr/>
          </p:nvGrpSpPr>
          <p:grpSpPr>
            <a:xfrm>
              <a:off x="17320960" y="503547"/>
              <a:ext cx="365406" cy="280351"/>
              <a:chOff x="17320960" y="503547"/>
              <a:chExt cx="365406" cy="280351"/>
            </a:xfrm>
          </p:grpSpPr>
          <p:pic>
            <p:nvPicPr>
              <p:cNvPr id="26" name="Object 16">
                <a:extLst>
                  <a:ext uri="{FF2B5EF4-FFF2-40B4-BE49-F238E27FC236}">
                    <a16:creationId xmlns:a16="http://schemas.microsoft.com/office/drawing/2014/main" id="{D5C69F5B-F5DB-04D0-1137-53831EF61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503547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24" name="그룹 1007">
              <a:extLst>
                <a:ext uri="{FF2B5EF4-FFF2-40B4-BE49-F238E27FC236}">
                  <a16:creationId xmlns:a16="http://schemas.microsoft.com/office/drawing/2014/main" id="{0AD741F8-5A19-7E00-E682-A1CDA6C09D8C}"/>
                </a:ext>
              </a:extLst>
            </p:cNvPr>
            <p:cNvGrpSpPr/>
            <p:nvPr/>
          </p:nvGrpSpPr>
          <p:grpSpPr>
            <a:xfrm>
              <a:off x="17320960" y="669931"/>
              <a:ext cx="365406" cy="280351"/>
              <a:chOff x="17320960" y="669931"/>
              <a:chExt cx="365406" cy="280351"/>
            </a:xfrm>
          </p:grpSpPr>
          <p:pic>
            <p:nvPicPr>
              <p:cNvPr id="25" name="Object 19">
                <a:extLst>
                  <a:ext uri="{FF2B5EF4-FFF2-40B4-BE49-F238E27FC236}">
                    <a16:creationId xmlns:a16="http://schemas.microsoft.com/office/drawing/2014/main" id="{CC18FEDC-E326-3B66-465F-67DD3DB76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320960" y="669931"/>
                <a:ext cx="365406" cy="280351"/>
              </a:xfrm>
              <a:prstGeom prst="rect">
                <a:avLst/>
              </a:prstGeom>
            </p:spPr>
          </p:pic>
        </p:grp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DCDF07-8196-B72D-B6AF-9ACAFE301B92}"/>
              </a:ext>
            </a:extLst>
          </p:cNvPr>
          <p:cNvSpPr/>
          <p:nvPr/>
        </p:nvSpPr>
        <p:spPr>
          <a:xfrm>
            <a:off x="2362200" y="4000500"/>
            <a:ext cx="5574629" cy="44442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C13C5E0-DAAD-9635-BDBD-4BAA56923E50}"/>
              </a:ext>
            </a:extLst>
          </p:cNvPr>
          <p:cNvSpPr/>
          <p:nvPr/>
        </p:nvSpPr>
        <p:spPr>
          <a:xfrm>
            <a:off x="10384635" y="3924300"/>
            <a:ext cx="5943600" cy="464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A9577A96-6FC6-DD3D-EA01-330CDDDE6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819900"/>
            <a:ext cx="3581400" cy="35814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C2B4A5-87EE-2FBF-2125-C6BAFF127DDA}"/>
              </a:ext>
            </a:extLst>
          </p:cNvPr>
          <p:cNvSpPr/>
          <p:nvPr/>
        </p:nvSpPr>
        <p:spPr>
          <a:xfrm>
            <a:off x="3749040" y="1714500"/>
            <a:ext cx="989076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spc="-25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G Smart UI Bold" panose="020B0800000101010101"/>
              </a:rPr>
              <a:t>연간 리테일 시장 거래액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C7352E-29FB-F054-9254-CB97CA5990F5}"/>
              </a:ext>
            </a:extLst>
          </p:cNvPr>
          <p:cNvSpPr/>
          <p:nvPr/>
        </p:nvSpPr>
        <p:spPr>
          <a:xfrm>
            <a:off x="3429000" y="5524500"/>
            <a:ext cx="35433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r>
              <a:rPr lang="ko-KR" altLang="en-US" sz="7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en-US" altLang="ko-KR" sz="7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62091F-3B71-5F24-770E-D6EB17A471FB}"/>
              </a:ext>
            </a:extLst>
          </p:cNvPr>
          <p:cNvSpPr/>
          <p:nvPr/>
        </p:nvSpPr>
        <p:spPr>
          <a:xfrm>
            <a:off x="11696700" y="5496461"/>
            <a:ext cx="35433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718</a:t>
            </a:r>
            <a:r>
              <a:rPr lang="ko-KR" altLang="en-US" sz="80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en-US" altLang="ko-KR" sz="80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E3290F-9793-FF4F-6465-0FB6C46E8D8F}"/>
              </a:ext>
            </a:extLst>
          </p:cNvPr>
          <p:cNvSpPr/>
          <p:nvPr/>
        </p:nvSpPr>
        <p:spPr>
          <a:xfrm>
            <a:off x="11441930" y="371031"/>
            <a:ext cx="684607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제안배경 및 필요성</a:t>
            </a:r>
          </a:p>
        </p:txBody>
      </p:sp>
      <p:grpSp>
        <p:nvGrpSpPr>
          <p:cNvPr id="14" name="그룹 1006">
            <a:extLst>
              <a:ext uri="{FF2B5EF4-FFF2-40B4-BE49-F238E27FC236}">
                <a16:creationId xmlns:a16="http://schemas.microsoft.com/office/drawing/2014/main" id="{BF9C100C-4A59-CB09-EB73-4D03D98277CD}"/>
              </a:ext>
            </a:extLst>
          </p:cNvPr>
          <p:cNvGrpSpPr/>
          <p:nvPr/>
        </p:nvGrpSpPr>
        <p:grpSpPr>
          <a:xfrm>
            <a:off x="342900" y="9533771"/>
            <a:ext cx="2971800" cy="1055098"/>
            <a:chOff x="8582121" y="6903996"/>
            <a:chExt cx="7741759" cy="1055098"/>
          </a:xfrm>
        </p:grpSpPr>
        <p:pic>
          <p:nvPicPr>
            <p:cNvPr id="15" name="Object 24">
              <a:extLst>
                <a:ext uri="{FF2B5EF4-FFF2-40B4-BE49-F238E27FC236}">
                  <a16:creationId xmlns:a16="http://schemas.microsoft.com/office/drawing/2014/main" id="{A1E4208F-CF39-4A09-6928-B19E8AA04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82121" y="6903996"/>
              <a:ext cx="7741759" cy="1055098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A4FB658-73C3-CD92-56F8-535B2E335932}"/>
              </a:ext>
            </a:extLst>
          </p:cNvPr>
          <p:cNvGrpSpPr/>
          <p:nvPr/>
        </p:nvGrpSpPr>
        <p:grpSpPr>
          <a:xfrm>
            <a:off x="1698260" y="3658273"/>
            <a:ext cx="2514600" cy="1015663"/>
            <a:chOff x="-1995791" y="3772615"/>
            <a:chExt cx="2514600" cy="10156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8" name="그룹 1012">
              <a:extLst>
                <a:ext uri="{FF2B5EF4-FFF2-40B4-BE49-F238E27FC236}">
                  <a16:creationId xmlns:a16="http://schemas.microsoft.com/office/drawing/2014/main" id="{68D13D53-97C5-4F39-33C1-A386D1414E17}"/>
                </a:ext>
              </a:extLst>
            </p:cNvPr>
            <p:cNvGrpSpPr/>
            <p:nvPr/>
          </p:nvGrpSpPr>
          <p:grpSpPr>
            <a:xfrm>
              <a:off x="-1705271" y="3839416"/>
              <a:ext cx="2048171" cy="897829"/>
              <a:chOff x="2875573" y="3318601"/>
              <a:chExt cx="2048171" cy="897829"/>
            </a:xfrm>
          </p:grpSpPr>
          <p:pic>
            <p:nvPicPr>
              <p:cNvPr id="19" name="Object 43">
                <a:extLst>
                  <a:ext uri="{FF2B5EF4-FFF2-40B4-BE49-F238E27FC236}">
                    <a16:creationId xmlns:a16="http://schemas.microsoft.com/office/drawing/2014/main" id="{6B35B0CA-92B8-C5F7-1E02-FBDB33D0A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910090" y="2928289"/>
                <a:ext cx="4096343" cy="1795657"/>
              </a:xfrm>
              <a:prstGeom prst="rect">
                <a:avLst/>
              </a:prstGeom>
            </p:spPr>
          </p:pic>
          <p:pic>
            <p:nvPicPr>
              <p:cNvPr id="28" name="Object 44">
                <a:extLst>
                  <a:ext uri="{FF2B5EF4-FFF2-40B4-BE49-F238E27FC236}">
                    <a16:creationId xmlns:a16="http://schemas.microsoft.com/office/drawing/2014/main" id="{D578EB55-71A3-22C2-5497-3C9474CD8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75573" y="3318601"/>
                <a:ext cx="2048171" cy="897829"/>
              </a:xfrm>
              <a:prstGeom prst="rect">
                <a:avLst/>
              </a:prstGeom>
            </p:spPr>
          </p:pic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CDDB5D3-CAAF-7A77-329B-66937644AC99}"/>
                </a:ext>
              </a:extLst>
            </p:cNvPr>
            <p:cNvSpPr/>
            <p:nvPr/>
          </p:nvSpPr>
          <p:spPr>
            <a:xfrm>
              <a:off x="-1995791" y="3772615"/>
              <a:ext cx="2514600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600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2023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8C82914-F2EA-E4D1-0C82-7CF4D614D0C8}"/>
              </a:ext>
            </a:extLst>
          </p:cNvPr>
          <p:cNvGrpSpPr/>
          <p:nvPr/>
        </p:nvGrpSpPr>
        <p:grpSpPr>
          <a:xfrm>
            <a:off x="9753600" y="3709306"/>
            <a:ext cx="2514600" cy="1015663"/>
            <a:chOff x="-1995791" y="3772615"/>
            <a:chExt cx="2514600" cy="10156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6" name="그룹 1012">
              <a:extLst>
                <a:ext uri="{FF2B5EF4-FFF2-40B4-BE49-F238E27FC236}">
                  <a16:creationId xmlns:a16="http://schemas.microsoft.com/office/drawing/2014/main" id="{46CD28C6-6F68-EF57-1F18-493AF719E099}"/>
                </a:ext>
              </a:extLst>
            </p:cNvPr>
            <p:cNvGrpSpPr/>
            <p:nvPr/>
          </p:nvGrpSpPr>
          <p:grpSpPr>
            <a:xfrm>
              <a:off x="-1705271" y="3839416"/>
              <a:ext cx="2048171" cy="897829"/>
              <a:chOff x="2875573" y="3318601"/>
              <a:chExt cx="2048171" cy="897829"/>
            </a:xfrm>
          </p:grpSpPr>
          <p:pic>
            <p:nvPicPr>
              <p:cNvPr id="38" name="Object 43">
                <a:extLst>
                  <a:ext uri="{FF2B5EF4-FFF2-40B4-BE49-F238E27FC236}">
                    <a16:creationId xmlns:a16="http://schemas.microsoft.com/office/drawing/2014/main" id="{0554A626-5791-5272-04B0-CBB0A74C3C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910090" y="2928289"/>
                <a:ext cx="4096343" cy="1795657"/>
              </a:xfrm>
              <a:prstGeom prst="rect">
                <a:avLst/>
              </a:prstGeom>
            </p:spPr>
          </p:pic>
          <p:pic>
            <p:nvPicPr>
              <p:cNvPr id="39" name="Object 44">
                <a:extLst>
                  <a:ext uri="{FF2B5EF4-FFF2-40B4-BE49-F238E27FC236}">
                    <a16:creationId xmlns:a16="http://schemas.microsoft.com/office/drawing/2014/main" id="{4BCEC45E-7B9B-7E5E-55BA-3F63C83B5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75573" y="3318601"/>
                <a:ext cx="2048171" cy="897829"/>
              </a:xfrm>
              <a:prstGeom prst="rect">
                <a:avLst/>
              </a:prstGeom>
            </p:spPr>
          </p:pic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51663F-5E60-8656-3CE5-101E3D9DF8E1}"/>
                </a:ext>
              </a:extLst>
            </p:cNvPr>
            <p:cNvSpPr/>
            <p:nvPr/>
          </p:nvSpPr>
          <p:spPr>
            <a:xfrm>
              <a:off x="-1995791" y="3772615"/>
              <a:ext cx="2514600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600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2026</a:t>
              </a:r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8CF085D-9287-1C8A-AB87-A52806102DD7}"/>
              </a:ext>
            </a:extLst>
          </p:cNvPr>
          <p:cNvSpPr/>
          <p:nvPr/>
        </p:nvSpPr>
        <p:spPr>
          <a:xfrm>
            <a:off x="8567864" y="5905500"/>
            <a:ext cx="1261936" cy="914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1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DABB62CC-C91E-E496-7633-2FFD9FB29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357949"/>
              </p:ext>
            </p:extLst>
          </p:nvPr>
        </p:nvGraphicFramePr>
        <p:xfrm>
          <a:off x="1066800" y="1272456"/>
          <a:ext cx="11582400" cy="8671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1004">
            <a:extLst>
              <a:ext uri="{FF2B5EF4-FFF2-40B4-BE49-F238E27FC236}">
                <a16:creationId xmlns:a16="http://schemas.microsoft.com/office/drawing/2014/main" id="{2ED44BFF-41AB-4F99-84AC-B8327DF6BAF8}"/>
              </a:ext>
            </a:extLst>
          </p:cNvPr>
          <p:cNvGrpSpPr/>
          <p:nvPr/>
        </p:nvGrpSpPr>
        <p:grpSpPr>
          <a:xfrm>
            <a:off x="17013559" y="751607"/>
            <a:ext cx="506722" cy="842663"/>
            <a:chOff x="17320960" y="342623"/>
            <a:chExt cx="365406" cy="607659"/>
          </a:xfrm>
        </p:grpSpPr>
        <p:grpSp>
          <p:nvGrpSpPr>
            <p:cNvPr id="5" name="그룹 1005">
              <a:extLst>
                <a:ext uri="{FF2B5EF4-FFF2-40B4-BE49-F238E27FC236}">
                  <a16:creationId xmlns:a16="http://schemas.microsoft.com/office/drawing/2014/main" id="{BBF12883-B383-16C2-9501-A71609CA0691}"/>
                </a:ext>
              </a:extLst>
            </p:cNvPr>
            <p:cNvGrpSpPr/>
            <p:nvPr/>
          </p:nvGrpSpPr>
          <p:grpSpPr>
            <a:xfrm>
              <a:off x="17320960" y="342623"/>
              <a:ext cx="365406" cy="280351"/>
              <a:chOff x="17320960" y="342623"/>
              <a:chExt cx="365406" cy="280351"/>
            </a:xfrm>
          </p:grpSpPr>
          <p:pic>
            <p:nvPicPr>
              <p:cNvPr id="11" name="Object 13">
                <a:extLst>
                  <a:ext uri="{FF2B5EF4-FFF2-40B4-BE49-F238E27FC236}">
                    <a16:creationId xmlns:a16="http://schemas.microsoft.com/office/drawing/2014/main" id="{467F9523-8942-D42E-8041-7FF6E064D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20960" y="342623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6" name="그룹 1006">
              <a:extLst>
                <a:ext uri="{FF2B5EF4-FFF2-40B4-BE49-F238E27FC236}">
                  <a16:creationId xmlns:a16="http://schemas.microsoft.com/office/drawing/2014/main" id="{FE1091A4-253B-7B6A-180D-FDDC5F8E9B04}"/>
                </a:ext>
              </a:extLst>
            </p:cNvPr>
            <p:cNvGrpSpPr/>
            <p:nvPr/>
          </p:nvGrpSpPr>
          <p:grpSpPr>
            <a:xfrm>
              <a:off x="17320960" y="503547"/>
              <a:ext cx="365406" cy="280351"/>
              <a:chOff x="17320960" y="503547"/>
              <a:chExt cx="365406" cy="280351"/>
            </a:xfrm>
          </p:grpSpPr>
          <p:pic>
            <p:nvPicPr>
              <p:cNvPr id="10" name="Object 16">
                <a:extLst>
                  <a:ext uri="{FF2B5EF4-FFF2-40B4-BE49-F238E27FC236}">
                    <a16:creationId xmlns:a16="http://schemas.microsoft.com/office/drawing/2014/main" id="{2EB1856D-B2C7-3DDB-5E4A-54B23985A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20960" y="503547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8" name="그룹 1007">
              <a:extLst>
                <a:ext uri="{FF2B5EF4-FFF2-40B4-BE49-F238E27FC236}">
                  <a16:creationId xmlns:a16="http://schemas.microsoft.com/office/drawing/2014/main" id="{122499FB-1655-A642-BE31-09E43244FFE8}"/>
                </a:ext>
              </a:extLst>
            </p:cNvPr>
            <p:cNvGrpSpPr/>
            <p:nvPr/>
          </p:nvGrpSpPr>
          <p:grpSpPr>
            <a:xfrm>
              <a:off x="17320960" y="669931"/>
              <a:ext cx="365406" cy="280351"/>
              <a:chOff x="17320960" y="669931"/>
              <a:chExt cx="365406" cy="280351"/>
            </a:xfrm>
          </p:grpSpPr>
          <p:pic>
            <p:nvPicPr>
              <p:cNvPr id="9" name="Object 19">
                <a:extLst>
                  <a:ext uri="{FF2B5EF4-FFF2-40B4-BE49-F238E27FC236}">
                    <a16:creationId xmlns:a16="http://schemas.microsoft.com/office/drawing/2014/main" id="{A621B70D-A3AB-221B-1A95-9097067A3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20960" y="669931"/>
                <a:ext cx="365406" cy="280351"/>
              </a:xfrm>
              <a:prstGeom prst="rect">
                <a:avLst/>
              </a:prstGeom>
            </p:spPr>
          </p:pic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B256E69-9345-8229-B927-2E3199C712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5" t="17566" r="20212" b="65333"/>
          <a:stretch/>
        </p:blipFill>
        <p:spPr>
          <a:xfrm>
            <a:off x="13291456" y="7048500"/>
            <a:ext cx="1262744" cy="117275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380144-3190-71EB-02A7-FECDAE15F877}"/>
              </a:ext>
            </a:extLst>
          </p:cNvPr>
          <p:cNvSpPr/>
          <p:nvPr/>
        </p:nvSpPr>
        <p:spPr>
          <a:xfrm>
            <a:off x="11365730" y="342900"/>
            <a:ext cx="684607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제안배경 및 필요성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541AF8-697B-7C5F-4D48-01C980965B4E}"/>
              </a:ext>
            </a:extLst>
          </p:cNvPr>
          <p:cNvSpPr/>
          <p:nvPr/>
        </p:nvSpPr>
        <p:spPr>
          <a:xfrm>
            <a:off x="2422302" y="419100"/>
            <a:ext cx="8398098" cy="1397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spc="-25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G Smart UI Bold" panose="020B0800000101010101"/>
              </a:rPr>
              <a:t>소비지출 비목별 구성비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C7DCB-DA80-B304-0667-877FFACBD496}"/>
              </a:ext>
            </a:extLst>
          </p:cNvPr>
          <p:cNvSpPr txBox="1"/>
          <p:nvPr/>
        </p:nvSpPr>
        <p:spPr>
          <a:xfrm>
            <a:off x="9906000" y="7864614"/>
            <a:ext cx="39141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000" b="1" i="0" u="none" strike="noStrike" kern="1200" baseline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  <a:cs typeface="+mn-cs"/>
              </a:defRPr>
            </a:pPr>
            <a:fld id="{BBA7FF7D-B62F-4906-AE09-6684EBC2C1E7}" type="CATEGORYNAME">
              <a:rPr lang="ko-KR" altLang="en-US" sz="4000" b="1" spc="-25" smtClean="0">
                <a:solidFill>
                  <a:srgbClr val="FF0000"/>
                </a:solidFill>
                <a:effectLst>
                  <a:outerShdw blurRad="38100" dist="38100" dir="2700000" algn="tl">
                    <a:schemeClr val="bg1">
                      <a:alpha val="30000"/>
                    </a:schemeClr>
                  </a:outerShdw>
                </a:effectLst>
                <a:ea typeface="LG Smart UI Bold" panose="020B0800000101010101"/>
              </a:rPr>
              <a:pPr algn="ctr" rtl="0">
                <a:defRPr sz="2000" b="1" i="0" u="none" strike="noStrike" kern="120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 Smart UI Bold" panose="020B0800000101010101" pitchFamily="50" charset="-127"/>
                  <a:ea typeface="LG Smart UI Bold" panose="020B0800000101010101" pitchFamily="50" charset="-127"/>
                  <a:cs typeface="+mn-cs"/>
                </a:defRPr>
              </a:pPr>
              <a:t>식료품·비주류음료</a:t>
            </a:fld>
            <a:r>
              <a:rPr lang="en-US" altLang="ko-KR" sz="2400" b="1" spc="-25" dirty="0">
                <a:solidFill>
                  <a:srgbClr val="FF0000"/>
                </a:solidFill>
                <a:effectLst>
                  <a:outerShdw blurRad="38100" dist="38100" dir="2700000" algn="tl">
                    <a:schemeClr val="bg1">
                      <a:alpha val="30000"/>
                    </a:schemeClr>
                  </a:outerShdw>
                </a:effectLst>
                <a:ea typeface="LG Smart UI Bold" panose="020B0800000101010101"/>
              </a:rPr>
              <a:t> </a:t>
            </a:r>
            <a:endParaRPr lang="ko-KR" altLang="en-US" sz="2400" b="1" spc="-25" dirty="0">
              <a:solidFill>
                <a:srgbClr val="FF0000"/>
              </a:solidFill>
              <a:effectLst>
                <a:outerShdw blurRad="38100" dist="38100" dir="2700000" algn="tl">
                  <a:schemeClr val="bg1">
                    <a:alpha val="30000"/>
                  </a:schemeClr>
                </a:outerShdw>
              </a:effectLst>
              <a:ea typeface="LG Smart UI Bold" panose="020B0800000101010101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DA110-2E8B-BA02-8732-ED449E5DA950}"/>
              </a:ext>
            </a:extLst>
          </p:cNvPr>
          <p:cNvSpPr txBox="1"/>
          <p:nvPr/>
        </p:nvSpPr>
        <p:spPr>
          <a:xfrm>
            <a:off x="13487400" y="9258300"/>
            <a:ext cx="670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cap="all" spc="12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/>
              </a:rPr>
              <a:t>※ </a:t>
            </a:r>
            <a:r>
              <a:rPr lang="ko-KR" altLang="en-US" sz="3200" b="1" cap="all" spc="12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/>
              </a:rPr>
              <a:t>통계청</a:t>
            </a:r>
            <a:r>
              <a:rPr lang="en-US" altLang="ko-KR" sz="2400" b="1" cap="all" spc="12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/>
              </a:rPr>
              <a:t>(2023</a:t>
            </a:r>
            <a:r>
              <a:rPr lang="ko-KR" altLang="en-US" sz="2400" b="1" cap="all" spc="12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/>
              </a:rPr>
              <a:t>년 </a:t>
            </a:r>
            <a:r>
              <a:rPr lang="en-US" altLang="ko-KR" sz="2400" b="1" cap="all" spc="12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/>
              </a:rPr>
              <a:t>1</a:t>
            </a:r>
            <a:r>
              <a:rPr lang="ko-KR" altLang="en-US" sz="2400" b="1" cap="all" spc="12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/>
              </a:rPr>
              <a:t>분기 기준</a:t>
            </a:r>
            <a:r>
              <a:rPr lang="en-US" altLang="ko-KR" sz="2400" b="1" cap="all" spc="12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/>
              </a:rPr>
              <a:t>)</a:t>
            </a:r>
            <a:endParaRPr lang="ko-KR" altLang="en-US" sz="3600" b="1" cap="all" spc="12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/>
            </a:endParaRPr>
          </a:p>
          <a:p>
            <a:endParaRPr lang="ko-KR" altLang="en-US" sz="3600" b="1" cap="all" spc="12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60080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4">
            <a:extLst>
              <a:ext uri="{FF2B5EF4-FFF2-40B4-BE49-F238E27FC236}">
                <a16:creationId xmlns:a16="http://schemas.microsoft.com/office/drawing/2014/main" id="{E78003C5-69BA-AEDF-5801-DDA7268FB4AC}"/>
              </a:ext>
            </a:extLst>
          </p:cNvPr>
          <p:cNvGrpSpPr/>
          <p:nvPr/>
        </p:nvGrpSpPr>
        <p:grpSpPr>
          <a:xfrm>
            <a:off x="17013559" y="495300"/>
            <a:ext cx="506722" cy="842663"/>
            <a:chOff x="17320960" y="342623"/>
            <a:chExt cx="365406" cy="607659"/>
          </a:xfrm>
        </p:grpSpPr>
        <p:grpSp>
          <p:nvGrpSpPr>
            <p:cNvPr id="21" name="그룹 1005">
              <a:extLst>
                <a:ext uri="{FF2B5EF4-FFF2-40B4-BE49-F238E27FC236}">
                  <a16:creationId xmlns:a16="http://schemas.microsoft.com/office/drawing/2014/main" id="{065F2AC8-35B1-502F-6B8A-05D0D887F8D6}"/>
                </a:ext>
              </a:extLst>
            </p:cNvPr>
            <p:cNvGrpSpPr/>
            <p:nvPr/>
          </p:nvGrpSpPr>
          <p:grpSpPr>
            <a:xfrm>
              <a:off x="17320960" y="342623"/>
              <a:ext cx="365406" cy="280351"/>
              <a:chOff x="17320960" y="342623"/>
              <a:chExt cx="365406" cy="280351"/>
            </a:xfrm>
          </p:grpSpPr>
          <p:pic>
            <p:nvPicPr>
              <p:cNvPr id="29" name="Object 13">
                <a:extLst>
                  <a:ext uri="{FF2B5EF4-FFF2-40B4-BE49-F238E27FC236}">
                    <a16:creationId xmlns:a16="http://schemas.microsoft.com/office/drawing/2014/main" id="{2A560654-1F73-C810-909D-C680117EF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20960" y="342623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23" name="그룹 1006">
              <a:extLst>
                <a:ext uri="{FF2B5EF4-FFF2-40B4-BE49-F238E27FC236}">
                  <a16:creationId xmlns:a16="http://schemas.microsoft.com/office/drawing/2014/main" id="{8D7C5B20-1D41-7A86-BBCB-E8AF5EEE1F95}"/>
                </a:ext>
              </a:extLst>
            </p:cNvPr>
            <p:cNvGrpSpPr/>
            <p:nvPr/>
          </p:nvGrpSpPr>
          <p:grpSpPr>
            <a:xfrm>
              <a:off x="17320960" y="503547"/>
              <a:ext cx="365406" cy="280351"/>
              <a:chOff x="17320960" y="503547"/>
              <a:chExt cx="365406" cy="280351"/>
            </a:xfrm>
          </p:grpSpPr>
          <p:pic>
            <p:nvPicPr>
              <p:cNvPr id="27" name="Object 16">
                <a:extLst>
                  <a:ext uri="{FF2B5EF4-FFF2-40B4-BE49-F238E27FC236}">
                    <a16:creationId xmlns:a16="http://schemas.microsoft.com/office/drawing/2014/main" id="{DFEB675F-AF2F-B3BC-E40F-6A1AB6DC6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20960" y="503547"/>
                <a:ext cx="365406" cy="280351"/>
              </a:xfrm>
              <a:prstGeom prst="rect">
                <a:avLst/>
              </a:prstGeom>
            </p:spPr>
          </p:pic>
        </p:grpSp>
        <p:grpSp>
          <p:nvGrpSpPr>
            <p:cNvPr id="24" name="그룹 1007">
              <a:extLst>
                <a:ext uri="{FF2B5EF4-FFF2-40B4-BE49-F238E27FC236}">
                  <a16:creationId xmlns:a16="http://schemas.microsoft.com/office/drawing/2014/main" id="{F0A3596C-F0A6-3E7B-9308-00D663B70260}"/>
                </a:ext>
              </a:extLst>
            </p:cNvPr>
            <p:cNvGrpSpPr/>
            <p:nvPr/>
          </p:nvGrpSpPr>
          <p:grpSpPr>
            <a:xfrm>
              <a:off x="17320960" y="669931"/>
              <a:ext cx="365406" cy="280351"/>
              <a:chOff x="17320960" y="669931"/>
              <a:chExt cx="365406" cy="280351"/>
            </a:xfrm>
          </p:grpSpPr>
          <p:pic>
            <p:nvPicPr>
              <p:cNvPr id="26" name="Object 19">
                <a:extLst>
                  <a:ext uri="{FF2B5EF4-FFF2-40B4-BE49-F238E27FC236}">
                    <a16:creationId xmlns:a16="http://schemas.microsoft.com/office/drawing/2014/main" id="{FE4B8A7D-4FBF-A65F-8918-794F273F8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20960" y="669931"/>
                <a:ext cx="365406" cy="280351"/>
              </a:xfrm>
              <a:prstGeom prst="rect">
                <a:avLst/>
              </a:prstGeom>
            </p:spPr>
          </p:pic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EE66D05-14F1-47DF-D118-CC0078E7F0DC}"/>
              </a:ext>
            </a:extLst>
          </p:cNvPr>
          <p:cNvGrpSpPr/>
          <p:nvPr/>
        </p:nvGrpSpPr>
        <p:grpSpPr>
          <a:xfrm>
            <a:off x="9928484" y="2278856"/>
            <a:ext cx="7512564" cy="6692549"/>
            <a:chOff x="968655" y="2006568"/>
            <a:chExt cx="7512564" cy="6692549"/>
          </a:xfrm>
        </p:grpSpPr>
        <p:pic>
          <p:nvPicPr>
            <p:cNvPr id="9" name="그림 8" descr="텍스트, 스크린샷, 웹사이트, 웹 페이지이(가) 표시된 사진&#10;&#10;자동 생성된 설명">
              <a:extLst>
                <a:ext uri="{FF2B5EF4-FFF2-40B4-BE49-F238E27FC236}">
                  <a16:creationId xmlns:a16="http://schemas.microsoft.com/office/drawing/2014/main" id="{663FD131-239B-DBBC-FBD0-164E84ADD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536"/>
            <a:stretch/>
          </p:blipFill>
          <p:spPr>
            <a:xfrm>
              <a:off x="968655" y="3082591"/>
              <a:ext cx="7512564" cy="450199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B1BA6F3-6689-0AF0-D0D7-326B5466D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3863" y="2006568"/>
              <a:ext cx="2382147" cy="88106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E0CB8B-BF99-97F3-F369-5AF29EA094FA}"/>
                </a:ext>
              </a:extLst>
            </p:cNvPr>
            <p:cNvSpPr txBox="1"/>
            <p:nvPr/>
          </p:nvSpPr>
          <p:spPr>
            <a:xfrm>
              <a:off x="1676268" y="7991231"/>
              <a:ext cx="62019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4000" b="1" spc="-25" dirty="0">
                  <a:solidFill>
                    <a:srgbClr val="FFEA7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 Smart UI Bold" panose="020B0800000101010101" pitchFamily="50" charset="-127"/>
                  <a:ea typeface="LG Smart UI Bold" panose="020B0800000101010101"/>
                </a:rPr>
                <a:t>가시성이 떨어짐</a:t>
              </a:r>
              <a:endParaRPr lang="en-US" altLang="ko-KR" sz="4000" b="1" spc="-25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299C24A-4B8E-229B-21B0-693007B59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75" t="17566" r="20212" b="65333"/>
            <a:stretch/>
          </p:blipFill>
          <p:spPr>
            <a:xfrm>
              <a:off x="5975371" y="7356058"/>
              <a:ext cx="1262744" cy="1172754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F47AF37-B3FC-F667-9718-9FCE63B4A9CC}"/>
                </a:ext>
              </a:extLst>
            </p:cNvPr>
            <p:cNvSpPr/>
            <p:nvPr/>
          </p:nvSpPr>
          <p:spPr>
            <a:xfrm>
              <a:off x="968655" y="3368531"/>
              <a:ext cx="7413345" cy="3070369"/>
            </a:xfrm>
            <a:prstGeom prst="rect">
              <a:avLst/>
            </a:prstGeom>
            <a:solidFill>
              <a:srgbClr val="FF0000">
                <a:alpha val="14000"/>
              </a:srgbClr>
            </a:solidFill>
            <a:ln w="508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LG Smart UI Bold" panose="020B0800000101010101" pitchFamily="50" charset="-127"/>
                <a:ea typeface="LG Smart UI Bold" panose="020B0800000101010101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0DE674D-B0A4-362E-5BC8-E579FC18B2BA}"/>
              </a:ext>
            </a:extLst>
          </p:cNvPr>
          <p:cNvGrpSpPr/>
          <p:nvPr/>
        </p:nvGrpSpPr>
        <p:grpSpPr>
          <a:xfrm>
            <a:off x="794529" y="1958145"/>
            <a:ext cx="7564989" cy="7452555"/>
            <a:chOff x="9754356" y="2040895"/>
            <a:chExt cx="7564989" cy="745255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F7B5E7C-9EA3-21DA-E12E-D9450FE3E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54356" y="3562918"/>
              <a:ext cx="7564989" cy="375198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FF895A3-0F7F-8F5E-FDF5-0270EDEE7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496800" y="2040895"/>
              <a:ext cx="2260143" cy="132763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EA1AC22-6D73-6BFB-7C46-AE95460D3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75" t="17566" r="20212" b="65333"/>
            <a:stretch/>
          </p:blipFill>
          <p:spPr>
            <a:xfrm>
              <a:off x="15741627" y="7512250"/>
              <a:ext cx="1262744" cy="117275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FC4941-707F-86FA-1768-12A5BB9CF644}"/>
                </a:ext>
              </a:extLst>
            </p:cNvPr>
            <p:cNvSpPr txBox="1"/>
            <p:nvPr/>
          </p:nvSpPr>
          <p:spPr>
            <a:xfrm>
              <a:off x="10554504" y="8170011"/>
              <a:ext cx="65032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3600" b="1" spc="-25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 Smart UI Bold" panose="020B0800000101010101" pitchFamily="50" charset="-127"/>
                  <a:ea typeface="LG Smart UI Bold" panose="020B0800000101010101"/>
                </a:rPr>
                <a:t>할인정보를 </a:t>
              </a:r>
              <a:r>
                <a:rPr lang="ko-KR" altLang="en-US" sz="4000" b="1" spc="-25" dirty="0">
                  <a:solidFill>
                    <a:srgbClr val="FFEA7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 Smart UI Bold" panose="020B0800000101010101" pitchFamily="50" charset="-127"/>
                  <a:ea typeface="LG Smart UI Bold" panose="020B0800000101010101"/>
                </a:rPr>
                <a:t>이미지로 제공　</a:t>
              </a:r>
              <a:endParaRPr lang="en-US" altLang="ko-KR" sz="4000" b="1" spc="-25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/>
              </a:endParaRPr>
            </a:p>
            <a:p>
              <a:pPr algn="ctr">
                <a:defRPr/>
              </a:pPr>
              <a:r>
                <a:rPr lang="en-US" altLang="ko-KR" sz="4000" b="1" spc="-25" dirty="0">
                  <a:solidFill>
                    <a:srgbClr val="FFEA7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 Smart UI Bold" panose="020B0800000101010101" pitchFamily="50" charset="-127"/>
                  <a:ea typeface="LG Smart UI Bold" panose="020B0800000101010101"/>
                </a:rPr>
                <a:t> </a:t>
              </a:r>
              <a:r>
                <a:rPr lang="ko-KR" altLang="en-US" sz="4000" b="1" spc="-25" dirty="0">
                  <a:solidFill>
                    <a:srgbClr val="FFEA7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 Smart UI Bold" panose="020B0800000101010101" pitchFamily="50" charset="-127"/>
                  <a:ea typeface="LG Smart UI Bold" panose="020B0800000101010101"/>
                </a:rPr>
                <a:t>검색불가능</a:t>
              </a:r>
              <a:endParaRPr lang="en-US" altLang="ko-KR" sz="4000" b="1" spc="-25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84A5ACB-5E0E-3FB8-8ADD-D4DED07BE6E9}"/>
                </a:ext>
              </a:extLst>
            </p:cNvPr>
            <p:cNvSpPr/>
            <p:nvPr/>
          </p:nvSpPr>
          <p:spPr>
            <a:xfrm>
              <a:off x="9754356" y="3563253"/>
              <a:ext cx="7564989" cy="3751654"/>
            </a:xfrm>
            <a:prstGeom prst="rect">
              <a:avLst/>
            </a:prstGeom>
            <a:solidFill>
              <a:srgbClr val="FF0000">
                <a:alpha val="14000"/>
              </a:srgbClr>
            </a:solidFill>
            <a:ln w="508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LG Smart UI Bold" panose="020B0800000101010101" pitchFamily="50" charset="-127"/>
                <a:ea typeface="LG Smart UI Bold" panose="020B0800000101010101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D57693-A91C-DE0B-D9E3-F4D542701121}"/>
              </a:ext>
            </a:extLst>
          </p:cNvPr>
          <p:cNvSpPr/>
          <p:nvPr/>
        </p:nvSpPr>
        <p:spPr>
          <a:xfrm>
            <a:off x="11670530" y="114300"/>
            <a:ext cx="684607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Smart UI Bold" panose="020B0800000101010101" pitchFamily="50" charset="-127"/>
                <a:ea typeface="LG Smart UI Bold" panose="020B0800000101010101" pitchFamily="50" charset="-127"/>
              </a:rPr>
              <a:t>제안배경 및 필요성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236FC6-8B78-D58F-A79F-0691280A49CE}"/>
              </a:ext>
            </a:extLst>
          </p:cNvPr>
          <p:cNvSpPr/>
          <p:nvPr/>
        </p:nvSpPr>
        <p:spPr>
          <a:xfrm>
            <a:off x="5770959" y="266700"/>
            <a:ext cx="5506641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spc="-25" dirty="0">
                <a:solidFill>
                  <a:srgbClr val="FFEA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G Smart UI Bold" panose="020B0800000101010101"/>
              </a:rPr>
              <a:t>유사 서비스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244</Words>
  <Application>Microsoft Office PowerPoint</Application>
  <PresentationFormat>사용자 지정</PresentationFormat>
  <Paragraphs>104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Jumble</vt:lpstr>
      <vt:lpstr>맑은 고딕</vt:lpstr>
      <vt:lpstr>LG Smart UI Bold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aischool146</cp:lastModifiedBy>
  <cp:revision>90</cp:revision>
  <dcterms:created xsi:type="dcterms:W3CDTF">2023-07-25T15:57:21Z</dcterms:created>
  <dcterms:modified xsi:type="dcterms:W3CDTF">2023-07-28T01:45:16Z</dcterms:modified>
</cp:coreProperties>
</file>