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26" r:id="rId2"/>
    <p:sldId id="277" r:id="rId3"/>
    <p:sldId id="307" r:id="rId4"/>
    <p:sldId id="308" r:id="rId5"/>
    <p:sldId id="310" r:id="rId6"/>
    <p:sldId id="311" r:id="rId7"/>
    <p:sldId id="312" r:id="rId8"/>
    <p:sldId id="355" r:id="rId9"/>
    <p:sldId id="313" r:id="rId10"/>
    <p:sldId id="314" r:id="rId11"/>
    <p:sldId id="315" r:id="rId12"/>
    <p:sldId id="351" r:id="rId13"/>
    <p:sldId id="356" r:id="rId14"/>
    <p:sldId id="357" r:id="rId15"/>
    <p:sldId id="339" r:id="rId16"/>
    <p:sldId id="316" r:id="rId17"/>
    <p:sldId id="317" r:id="rId18"/>
    <p:sldId id="318" r:id="rId19"/>
    <p:sldId id="347" r:id="rId20"/>
    <p:sldId id="383" r:id="rId21"/>
    <p:sldId id="386" r:id="rId22"/>
    <p:sldId id="382" r:id="rId23"/>
    <p:sldId id="391" r:id="rId24"/>
    <p:sldId id="387" r:id="rId25"/>
    <p:sldId id="384" r:id="rId26"/>
    <p:sldId id="385" r:id="rId27"/>
    <p:sldId id="392" r:id="rId28"/>
    <p:sldId id="388" r:id="rId29"/>
    <p:sldId id="389" r:id="rId30"/>
    <p:sldId id="390" r:id="rId31"/>
    <p:sldId id="280" r:id="rId32"/>
  </p:sldIdLst>
  <p:sldSz cx="9144000" cy="5143500" type="screen16x9"/>
  <p:notesSz cx="6858000" cy="9144000"/>
  <p:embeddedFontLst>
    <p:embeddedFont>
      <p:font typeface="10X10" panose="020B0600000101010101" charset="-127"/>
      <p:regular r:id="rId34"/>
    </p:embeddedFont>
    <p:embeddedFont>
      <p:font typeface="10X10 Bold" panose="020B0600000101010101" charset="-127"/>
      <p:regular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31859C"/>
    <a:srgbClr val="FBFBFB"/>
    <a:srgbClr val="F4F4F4"/>
    <a:srgbClr val="DC3434"/>
    <a:srgbClr val="F5F5F5"/>
    <a:srgbClr val="F7F7F7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212" autoAdjust="0"/>
  </p:normalViewPr>
  <p:slideViewPr>
    <p:cSldViewPr>
      <p:cViewPr varScale="1">
        <p:scale>
          <a:sx n="142" d="100"/>
          <a:sy n="142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5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4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0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052618-12B0-4C01-991F-38FFFA249246}"/>
              </a:ext>
            </a:extLst>
          </p:cNvPr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E47D62-D89B-43B1-B049-25A25EBFFB0B}"/>
                </a:ext>
              </a:extLst>
            </p:cNvPr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C3E6058-0D1D-44FF-BA19-369F0C3B7019}"/>
                </a:ext>
              </a:extLst>
            </p:cNvPr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4640F93-4B2F-447E-885A-9C1ED7CD5721}"/>
                </a:ext>
              </a:extLst>
            </p:cNvPr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BB95B1D-F2E7-4DCB-8F49-671F078FDB71}"/>
                </a:ext>
              </a:extLst>
            </p:cNvPr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CDB75F8-BBC7-4895-87FD-E5EAC2C95E2D}"/>
                </a:ext>
              </a:extLst>
            </p:cNvPr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D82D88-39ED-47AA-8972-D06C23C160F1}"/>
                </a:ext>
              </a:extLst>
            </p:cNvPr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Picture 2" descr="C:\Users\HHD\Downloads\인재개발원로고_가로.png">
            <a:extLst>
              <a:ext uri="{FF2B5EF4-FFF2-40B4-BE49-F238E27FC236}">
                <a16:creationId xmlns:a16="http://schemas.microsoft.com/office/drawing/2014/main" id="{B09105F5-91A4-4E4C-B50E-3C5184ED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13362" y="206769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점이상이면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4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8786" y="811697"/>
            <a:ext cx="3466648" cy="3960440"/>
            <a:chOff x="431540" y="2564904"/>
            <a:chExt cx="3466648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1540" y="2780928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33892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7150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793234" y="587654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 flipH="1">
              <a:off x="2093115" y="3753036"/>
              <a:ext cx="1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1364134" y="3947418"/>
              <a:ext cx="1457961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4345" y="4905164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421" y="364648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1951" y="3645236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28860" y="4905164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연결선 17"/>
            <p:cNvCxnSpPr>
              <a:stCxn id="13" idx="1"/>
            </p:cNvCxnSpPr>
            <p:nvPr/>
          </p:nvCxnSpPr>
          <p:spPr>
            <a:xfrm flipH="1">
              <a:off x="585820" y="4212802"/>
              <a:ext cx="778314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85820" y="421280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585820" y="5157192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13" idx="3"/>
            </p:cNvCxnSpPr>
            <p:nvPr/>
          </p:nvCxnSpPr>
          <p:spPr>
            <a:xfrm flipH="1" flipV="1">
              <a:off x="2822095" y="4212802"/>
              <a:ext cx="839387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61482" y="4212801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466141" y="5157192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4" idx="2"/>
            </p:cNvCxnSpPr>
            <p:nvPr/>
          </p:nvCxnSpPr>
          <p:spPr>
            <a:xfrm>
              <a:off x="1410163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2"/>
            </p:cNvCxnSpPr>
            <p:nvPr/>
          </p:nvCxnSpPr>
          <p:spPr>
            <a:xfrm>
              <a:off x="2797500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1410162" y="6128568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2471158" y="6128942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897238" y="843558"/>
            <a:ext cx="3466648" cy="3960440"/>
            <a:chOff x="4885772" y="2596765"/>
            <a:chExt cx="3466648" cy="396044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885772" y="2812789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688124" y="2596765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6169306" y="3136825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6247466" y="5908401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37" name="직선 화살표 연결선 36"/>
            <p:cNvCxnSpPr>
              <a:stCxn id="35" idx="4"/>
              <a:endCxn id="38" idx="0"/>
            </p:cNvCxnSpPr>
            <p:nvPr/>
          </p:nvCxnSpPr>
          <p:spPr>
            <a:xfrm>
              <a:off x="6547348" y="3784897"/>
              <a:ext cx="17742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5533844" y="3979279"/>
              <a:ext cx="2062492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 &gt;= 60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8577" y="4937025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0653" y="3678343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6183" y="3677097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83092" y="4937025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3" name="직선 연결선 42"/>
            <p:cNvCxnSpPr>
              <a:stCxn id="38" idx="1"/>
            </p:cNvCxnSpPr>
            <p:nvPr/>
          </p:nvCxnSpPr>
          <p:spPr>
            <a:xfrm flipH="1">
              <a:off x="5040052" y="4244663"/>
              <a:ext cx="493792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052" y="4244663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9" idx="1"/>
            </p:cNvCxnSpPr>
            <p:nvPr/>
          </p:nvCxnSpPr>
          <p:spPr>
            <a:xfrm>
              <a:off x="5040052" y="5189053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8" idx="3"/>
            </p:cNvCxnSpPr>
            <p:nvPr/>
          </p:nvCxnSpPr>
          <p:spPr>
            <a:xfrm flipH="1" flipV="1">
              <a:off x="7596336" y="4244663"/>
              <a:ext cx="519380" cy="1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15714" y="424466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7920373" y="5189053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2"/>
            </p:cNvCxnSpPr>
            <p:nvPr/>
          </p:nvCxnSpPr>
          <p:spPr>
            <a:xfrm>
              <a:off x="5864395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2" idx="2"/>
            </p:cNvCxnSpPr>
            <p:nvPr/>
          </p:nvCxnSpPr>
          <p:spPr>
            <a:xfrm>
              <a:off x="7251732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5864394" y="6160429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925390" y="6160803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2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홀수인지 짝수인지 판별하세요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3264" y="799003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정보처리기사의 각 과목의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정답개수를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선언하고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과목이라도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미만인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출력하고 총 개수가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출력하는 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95" y="2467424"/>
            <a:ext cx="1695361" cy="2041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43" y="2467424"/>
            <a:ext cx="1728192" cy="204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05" y="2467424"/>
            <a:ext cx="1881693" cy="20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에버랜드 입장료 계산 프로그램입니다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기본료는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원이며 인원수에 따라 지불해야하는 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미성년자인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할인이 적용됩니다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7774"/>
            <a:ext cx="2809875" cy="1733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87774"/>
            <a:ext cx="2809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계산대 프로그램입니다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추석선물셋트를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구입했을 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지불해야하는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금액을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구매시에는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할인이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2929329"/>
            <a:ext cx="3236763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9329"/>
            <a:ext cx="3389306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270319" y="1275606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1257" y="1275606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9959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6" name="타원 55"/>
          <p:cNvSpPr/>
          <p:nvPr/>
        </p:nvSpPr>
        <p:spPr>
          <a:xfrm>
            <a:off x="993482" y="1563638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1678" y="4382972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8" name="직선 화살표 연결선 57"/>
          <p:cNvCxnSpPr>
            <a:stCxn id="56" idx="4"/>
            <a:endCxn id="59" idx="0"/>
          </p:cNvCxnSpPr>
          <p:nvPr/>
        </p:nvCxnSpPr>
        <p:spPr>
          <a:xfrm>
            <a:off x="1307252" y="2130849"/>
            <a:ext cx="0" cy="207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533233" y="2337855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77" idx="0"/>
          </p:cNvCxnSpPr>
          <p:nvPr/>
        </p:nvCxnSpPr>
        <p:spPr>
          <a:xfrm flipH="1">
            <a:off x="1307251" y="2786045"/>
            <a:ext cx="1" cy="195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2"/>
            <a:endCxn id="57" idx="0"/>
          </p:cNvCxnSpPr>
          <p:nvPr/>
        </p:nvCxnSpPr>
        <p:spPr>
          <a:xfrm flipH="1">
            <a:off x="1307248" y="4099168"/>
            <a:ext cx="1" cy="283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09394" y="2569896"/>
            <a:ext cx="9721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7586" y="273332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1674903" y="4803999"/>
            <a:ext cx="20626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9410" y="213085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87" y="271576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68441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6173" y="1795765"/>
            <a:ext cx="200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4615" y="178344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12547" y="1817574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5586633" y="1984014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036683" y="1984014"/>
            <a:ext cx="0" cy="2027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4355" y="4149227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22347" y="4104089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4615" y="1748457"/>
            <a:ext cx="1728192" cy="178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222647" y="3529701"/>
            <a:ext cx="0" cy="348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533232" y="2981239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533230" y="3650978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1307249" y="3429429"/>
            <a:ext cx="2" cy="221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3"/>
          </p:cNvCxnSpPr>
          <p:nvPr/>
        </p:nvCxnSpPr>
        <p:spPr>
          <a:xfrm flipV="1">
            <a:off x="2081269" y="3198352"/>
            <a:ext cx="613757" cy="6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308784" y="3351616"/>
            <a:ext cx="0" cy="131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674902" y="4671004"/>
            <a:ext cx="1633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88" idx="1"/>
          </p:cNvCxnSpPr>
          <p:nvPr/>
        </p:nvCxnSpPr>
        <p:spPr>
          <a:xfrm>
            <a:off x="2079712" y="3875075"/>
            <a:ext cx="176421" cy="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15612" y="4063478"/>
            <a:ext cx="0" cy="452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74903" y="4515967"/>
            <a:ext cx="1340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981502" y="2370089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6373" y="2981239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56133" y="3693101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7340" y="27461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514" y="340495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6810" y="413583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17460" y="338388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594355" y="2643758"/>
            <a:ext cx="1656184" cy="320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6264591" y="2804756"/>
            <a:ext cx="243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92533" y="2780606"/>
            <a:ext cx="0" cy="1206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4608654" y="4076006"/>
            <a:ext cx="3960440" cy="82355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만나서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 실행 아니면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이동합니다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36683" y="3875073"/>
            <a:ext cx="2385964" cy="107294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실행문장이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{}(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해주셔도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930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9" grpId="0"/>
      <p:bldP spid="70" grpId="0" animBg="1"/>
      <p:bldP spid="70" grpId="1" animBg="1"/>
      <p:bldP spid="73" grpId="0"/>
      <p:bldP spid="73" grpId="1"/>
      <p:bldP spid="74" grpId="0" animBg="1"/>
      <p:bldP spid="74" grpId="1" animBg="1"/>
      <p:bldP spid="75" grpId="0" animBg="1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 animBg="1"/>
      <p:bldP spid="93" grpId="1" animBg="1"/>
      <p:bldP spid="96" grpId="0" animBg="1"/>
      <p:bldP spid="96" grpId="1" animBg="1"/>
      <p:bldP spid="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48096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41096" y="771550"/>
            <a:ext cx="3969062" cy="3960440"/>
            <a:chOff x="278902" y="2528900"/>
            <a:chExt cx="3969062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8902" y="2744924"/>
              <a:ext cx="39690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007604" y="2528900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971127" y="3032956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9323" y="585229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>
              <a:off x="1284897" y="3600167"/>
              <a:ext cx="0" cy="2070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510878" y="3807173"/>
              <a:ext cx="1548037" cy="448190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13" idx="2"/>
              <a:endCxn id="21" idx="0"/>
            </p:cNvCxnSpPr>
            <p:nvPr/>
          </p:nvCxnSpPr>
          <p:spPr>
            <a:xfrm flipH="1">
              <a:off x="1284896" y="4255363"/>
              <a:ext cx="1" cy="1951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3" idx="2"/>
              <a:endCxn id="11" idx="0"/>
            </p:cNvCxnSpPr>
            <p:nvPr/>
          </p:nvCxnSpPr>
          <p:spPr>
            <a:xfrm flipH="1">
              <a:off x="1284893" y="5568486"/>
              <a:ext cx="1" cy="283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87039" y="4039214"/>
              <a:ext cx="9721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87924" y="4202644"/>
              <a:ext cx="0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1652549" y="6273317"/>
              <a:ext cx="2235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7055" y="360016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532" y="4185085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510877" y="4450557"/>
              <a:ext cx="1548037" cy="448190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판단 22"/>
            <p:cNvSpPr/>
            <p:nvPr/>
          </p:nvSpPr>
          <p:spPr>
            <a:xfrm>
              <a:off x="510875" y="5120296"/>
              <a:ext cx="1548037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1" idx="2"/>
              <a:endCxn id="23" idx="0"/>
            </p:cNvCxnSpPr>
            <p:nvPr/>
          </p:nvCxnSpPr>
          <p:spPr>
            <a:xfrm flipH="1">
              <a:off x="1284894" y="4898747"/>
              <a:ext cx="2" cy="2215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1" idx="3"/>
            </p:cNvCxnSpPr>
            <p:nvPr/>
          </p:nvCxnSpPr>
          <p:spPr>
            <a:xfrm flipV="1">
              <a:off x="2058914" y="4667670"/>
              <a:ext cx="613757" cy="69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54103" y="4820934"/>
              <a:ext cx="0" cy="13193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52548" y="6140322"/>
              <a:ext cx="190155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3"/>
              <a:endCxn id="36" idx="1"/>
            </p:cNvCxnSpPr>
            <p:nvPr/>
          </p:nvCxnSpPr>
          <p:spPr>
            <a:xfrm>
              <a:off x="2058912" y="5344391"/>
              <a:ext cx="204521" cy="12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93257" y="5532796"/>
              <a:ext cx="0" cy="4524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652548" y="5985285"/>
              <a:ext cx="134070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959146" y="3807173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44018" y="4450557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3433" y="5170302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4985" y="421550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159" y="487427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4455" y="5605151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05" y="485320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34194" y="822088"/>
            <a:ext cx="4042262" cy="3960440"/>
            <a:chOff x="4572000" y="2579438"/>
            <a:chExt cx="4042262" cy="396044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72000" y="2795462"/>
              <a:ext cx="40422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300702" y="2579438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5264225" y="3083494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292421" y="5902828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6" name="직선 화살표 연결선 45"/>
            <p:cNvCxnSpPr>
              <a:stCxn id="44" idx="4"/>
              <a:endCxn id="47" idx="0"/>
            </p:cNvCxnSpPr>
            <p:nvPr/>
          </p:nvCxnSpPr>
          <p:spPr>
            <a:xfrm>
              <a:off x="5577995" y="3650705"/>
              <a:ext cx="5424" cy="2134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판단 46"/>
            <p:cNvSpPr/>
            <p:nvPr/>
          </p:nvSpPr>
          <p:spPr>
            <a:xfrm>
              <a:off x="4655258" y="3864203"/>
              <a:ext cx="1856322" cy="501307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grade&gt;=90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7" idx="2"/>
              <a:endCxn id="56" idx="0"/>
            </p:cNvCxnSpPr>
            <p:nvPr/>
          </p:nvCxnSpPr>
          <p:spPr>
            <a:xfrm>
              <a:off x="5583419" y="4365510"/>
              <a:ext cx="0" cy="1516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57" idx="2"/>
              <a:endCxn id="45" idx="0"/>
            </p:cNvCxnSpPr>
            <p:nvPr/>
          </p:nvCxnSpPr>
          <p:spPr>
            <a:xfrm flipH="1">
              <a:off x="5577991" y="5661248"/>
              <a:ext cx="4449" cy="2415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7" idx="3"/>
              <a:endCxn id="65" idx="1"/>
            </p:cNvCxnSpPr>
            <p:nvPr/>
          </p:nvCxnSpPr>
          <p:spPr>
            <a:xfrm>
              <a:off x="6511580" y="4114857"/>
              <a:ext cx="740664" cy="129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352420" y="4329100"/>
              <a:ext cx="0" cy="2012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5945648" y="6323855"/>
              <a:ext cx="24067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50153" y="365070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2630" y="423562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순서도: 판단 55"/>
            <p:cNvSpPr/>
            <p:nvPr/>
          </p:nvSpPr>
          <p:spPr>
            <a:xfrm>
              <a:off x="4632782" y="4517125"/>
              <a:ext cx="1901273" cy="505994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grade&gt;=80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순서도: 판단 56"/>
            <p:cNvSpPr/>
            <p:nvPr/>
          </p:nvSpPr>
          <p:spPr>
            <a:xfrm>
              <a:off x="4648664" y="5213058"/>
              <a:ext cx="1867552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grade=&gt;70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6" idx="2"/>
              <a:endCxn id="57" idx="0"/>
            </p:cNvCxnSpPr>
            <p:nvPr/>
          </p:nvCxnSpPr>
          <p:spPr>
            <a:xfrm flipH="1">
              <a:off x="5582440" y="5023119"/>
              <a:ext cx="979" cy="1899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6" idx="3"/>
              <a:endCxn id="66" idx="1"/>
            </p:cNvCxnSpPr>
            <p:nvPr/>
          </p:nvCxnSpPr>
          <p:spPr>
            <a:xfrm>
              <a:off x="6534055" y="4770122"/>
              <a:ext cx="486217" cy="68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64388" y="4962145"/>
              <a:ext cx="3733" cy="12496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945647" y="6190860"/>
              <a:ext cx="212247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7" idx="3"/>
              <a:endCxn id="67" idx="1"/>
            </p:cNvCxnSpPr>
            <p:nvPr/>
          </p:nvCxnSpPr>
          <p:spPr>
            <a:xfrm>
              <a:off x="6516216" y="5437153"/>
              <a:ext cx="290070" cy="34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843468" y="5615954"/>
              <a:ext cx="0" cy="4198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5945648" y="6035823"/>
              <a:ext cx="189782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252244" y="3926489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20272" y="4591768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06286" y="5265204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38083" y="426604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55257" y="49248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37553" y="565568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88203" y="4903739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9553" y="525909"/>
            <a:ext cx="427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문과 단순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여러 개의 차이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9553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02009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004048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66504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309562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54" y="1775336"/>
            <a:ext cx="3095625" cy="1409700"/>
          </a:xfrm>
          <a:prstGeom prst="rect">
            <a:avLst/>
          </a:prstGeom>
        </p:spPr>
      </p:pic>
      <p:sp>
        <p:nvSpPr>
          <p:cNvPr id="105" name="위로 구부러진 화살표 104"/>
          <p:cNvSpPr/>
          <p:nvPr/>
        </p:nvSpPr>
        <p:spPr>
          <a:xfrm rot="5400000">
            <a:off x="529281" y="1938497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위로 구부러진 화살표 105"/>
          <p:cNvSpPr/>
          <p:nvPr/>
        </p:nvSpPr>
        <p:spPr>
          <a:xfrm rot="5400000">
            <a:off x="524733" y="253519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위로 구부러진 화살표 106"/>
          <p:cNvSpPr/>
          <p:nvPr/>
        </p:nvSpPr>
        <p:spPr>
          <a:xfrm rot="5400000">
            <a:off x="529280" y="223963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위로 구부러진 화살표 107"/>
          <p:cNvSpPr/>
          <p:nvPr/>
        </p:nvSpPr>
        <p:spPr>
          <a:xfrm rot="5400000">
            <a:off x="524733" y="2839896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위로 구부러진 화살표 108"/>
          <p:cNvSpPr/>
          <p:nvPr/>
        </p:nvSpPr>
        <p:spPr>
          <a:xfrm rot="5400000">
            <a:off x="5034311" y="1896653"/>
            <a:ext cx="285568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위로 구부러진 화살표 109"/>
          <p:cNvSpPr/>
          <p:nvPr/>
        </p:nvSpPr>
        <p:spPr>
          <a:xfrm rot="5400000">
            <a:off x="4682902" y="2502142"/>
            <a:ext cx="924450" cy="293902"/>
          </a:xfrm>
          <a:prstGeom prst="curvedUpArrow">
            <a:avLst>
              <a:gd name="adj1" fmla="val 8990"/>
              <a:gd name="adj2" fmla="val 44252"/>
              <a:gd name="adj3" fmla="val 2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764837"/>
            <a:ext cx="1395951" cy="1257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532" y="3767627"/>
            <a:ext cx="1191711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608" y="197158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무엇인지 알고 조건문의 종류를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여러 개와의 차이점을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319972" y="1203598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0910" y="1203598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9612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흐름도</a:t>
            </a:r>
          </a:p>
        </p:txBody>
      </p:sp>
      <p:sp>
        <p:nvSpPr>
          <p:cNvPr id="75" name="타원 74"/>
          <p:cNvSpPr/>
          <p:nvPr/>
        </p:nvSpPr>
        <p:spPr>
          <a:xfrm>
            <a:off x="1043135" y="1491630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71331" y="4310964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끝</a:t>
            </a:r>
          </a:p>
        </p:txBody>
      </p:sp>
      <p:cxnSp>
        <p:nvCxnSpPr>
          <p:cNvPr id="77" name="직선 화살표 연결선 76"/>
          <p:cNvCxnSpPr>
            <a:stCxn id="75" idx="4"/>
            <a:endCxn id="78" idx="0"/>
          </p:cNvCxnSpPr>
          <p:nvPr/>
        </p:nvCxnSpPr>
        <p:spPr>
          <a:xfrm>
            <a:off x="1356905" y="2058841"/>
            <a:ext cx="0" cy="20700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582886" y="2265847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8" idx="2"/>
            <a:endCxn id="87" idx="0"/>
          </p:cNvCxnSpPr>
          <p:nvPr/>
        </p:nvCxnSpPr>
        <p:spPr>
          <a:xfrm flipH="1">
            <a:off x="1356904" y="2714037"/>
            <a:ext cx="1" cy="1951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8" idx="2"/>
            <a:endCxn id="76" idx="0"/>
          </p:cNvCxnSpPr>
          <p:nvPr/>
        </p:nvCxnSpPr>
        <p:spPr>
          <a:xfrm flipH="1">
            <a:off x="1356901" y="4027160"/>
            <a:ext cx="1" cy="28380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059047" y="2497888"/>
            <a:ext cx="97210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787239" y="2661318"/>
            <a:ext cx="0" cy="20882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724556" y="4731991"/>
            <a:ext cx="20626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29063" y="205884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540" y="264375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41809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문법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582885" y="2909231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순서도: 판단 87"/>
          <p:cNvSpPr/>
          <p:nvPr/>
        </p:nvSpPr>
        <p:spPr>
          <a:xfrm>
            <a:off x="582883" y="3578970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</a:p>
        </p:txBody>
      </p:sp>
      <p:cxnSp>
        <p:nvCxnSpPr>
          <p:cNvPr id="89" name="직선 화살표 연결선 88"/>
          <p:cNvCxnSpPr>
            <a:stCxn id="87" idx="2"/>
            <a:endCxn id="88" idx="0"/>
          </p:cNvCxnSpPr>
          <p:nvPr/>
        </p:nvCxnSpPr>
        <p:spPr>
          <a:xfrm flipH="1">
            <a:off x="1356902" y="3357421"/>
            <a:ext cx="2" cy="22154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7" idx="3"/>
          </p:cNvCxnSpPr>
          <p:nvPr/>
        </p:nvCxnSpPr>
        <p:spPr>
          <a:xfrm flipV="1">
            <a:off x="2130922" y="3126344"/>
            <a:ext cx="613757" cy="69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358437" y="3279608"/>
            <a:ext cx="0" cy="13193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1724555" y="4598996"/>
            <a:ext cx="16338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8" idx="1"/>
          </p:cNvCxnSpPr>
          <p:nvPr/>
        </p:nvCxnSpPr>
        <p:spPr>
          <a:xfrm>
            <a:off x="2129365" y="3803067"/>
            <a:ext cx="176421" cy="321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65265" y="3991470"/>
            <a:ext cx="0" cy="45248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724556" y="4443959"/>
            <a:ext cx="134070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031155" y="2298081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6026" y="2909231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05786" y="3621093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16993" y="267417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167" y="333294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6463" y="406382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67113" y="331187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15826" y="1723757"/>
            <a:ext cx="2000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default: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28084" y="1723757"/>
            <a:ext cx="360040" cy="335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5" name="직선 화살표 연결선 104"/>
          <p:cNvCxnSpPr>
            <a:stCxn id="104" idx="3"/>
          </p:cNvCxnSpPr>
          <p:nvPr/>
        </p:nvCxnSpPr>
        <p:spPr>
          <a:xfrm>
            <a:off x="5688124" y="1891299"/>
            <a:ext cx="5400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65103" y="1576580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다르게 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이루어진 값을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가지고 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판별함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비교할 대상이 들어감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36196" y="1511788"/>
            <a:ext cx="2331087" cy="1285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80012" y="2011944"/>
            <a:ext cx="1116124" cy="307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9" name="직선 화살표 연결선 108"/>
          <p:cNvCxnSpPr>
            <a:stCxn id="108" idx="3"/>
          </p:cNvCxnSpPr>
          <p:nvPr/>
        </p:nvCxnSpPr>
        <p:spPr>
          <a:xfrm flipV="1">
            <a:off x="5796136" y="2162344"/>
            <a:ext cx="432048" cy="3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6300192" y="1820705"/>
            <a:ext cx="2457229" cy="1480953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44008" y="2828064"/>
            <a:ext cx="1152128" cy="326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2" name="직선 화살표 연결선 111"/>
          <p:cNvCxnSpPr>
            <a:stCxn id="111" idx="3"/>
          </p:cNvCxnSpPr>
          <p:nvPr/>
        </p:nvCxnSpPr>
        <p:spPr>
          <a:xfrm>
            <a:off x="5796136" y="2991491"/>
            <a:ext cx="44122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300191" y="2674176"/>
            <a:ext cx="2457230" cy="140608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680012" y="3687874"/>
            <a:ext cx="1008112" cy="270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5" name="직선 화살표 연결선 114"/>
          <p:cNvCxnSpPr>
            <a:stCxn id="114" idx="3"/>
          </p:cNvCxnSpPr>
          <p:nvPr/>
        </p:nvCxnSpPr>
        <p:spPr>
          <a:xfrm flipV="1">
            <a:off x="5688124" y="3823140"/>
            <a:ext cx="54006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300191" y="3619652"/>
            <a:ext cx="2457229" cy="112989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조건이 모두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실행이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244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/>
      <p:bldP spid="85" grpId="1"/>
      <p:bldP spid="99" grpId="0"/>
      <p:bldP spid="99" grpId="1"/>
      <p:bldP spid="100" grpId="0"/>
      <p:bldP spid="100" grpId="1"/>
      <p:bldP spid="101" grpId="0"/>
      <p:bldP spid="102" grpId="0"/>
      <p:bldP spid="102" grpId="1"/>
      <p:bldP spid="104" grpId="0" animBg="1"/>
      <p:bldP spid="104" grpId="1" animBg="1"/>
      <p:bldP spid="106" grpId="0"/>
      <p:bldP spid="106" grpId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560" y="658175"/>
            <a:ext cx="8100900" cy="2849679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입력 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~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사용하여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반가워요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반가워요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다른 문장일 때는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입력하셨습니다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출력하는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1" y="3682511"/>
            <a:ext cx="1971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03" y="3682373"/>
            <a:ext cx="18192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19" y="3672710"/>
            <a:ext cx="1952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82196"/>
            <a:ext cx="15906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39552" y="84355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홀수인지 짝수인지 판별하세요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75756" y="2362017"/>
            <a:ext cx="4392488" cy="1515161"/>
            <a:chOff x="2128119" y="2866073"/>
            <a:chExt cx="4392488" cy="151516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119" y="2866073"/>
              <a:ext cx="2000012" cy="151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71"/>
            <a:stretch/>
          </p:blipFill>
          <p:spPr bwMode="auto">
            <a:xfrm>
              <a:off x="4422372" y="2866073"/>
              <a:ext cx="2098235" cy="151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75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915566"/>
            <a:ext cx="8100900" cy="172819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선언하고 키보드로 값을 입력 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5" y="2884534"/>
            <a:ext cx="1609174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62" y="2884533"/>
            <a:ext cx="1624990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95" y="2884534"/>
            <a:ext cx="1633375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84534"/>
            <a:ext cx="166741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6462"/>
            <a:ext cx="174029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5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62753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중 맞는 계절을 알려주는 프로그램을 만드세요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12, 1, 2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겨울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3, 4, 5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6, 7, 8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여름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9, 10, 11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→가을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7" y="2427734"/>
            <a:ext cx="19382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0" y="2427733"/>
            <a:ext cx="1670437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4" y="2427733"/>
            <a:ext cx="1925466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97" y="2427733"/>
            <a:ext cx="1912714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72743" y="589770"/>
            <a:ext cx="828092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사용하지 않으면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3" y="1661420"/>
            <a:ext cx="4736790" cy="323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5918266" y="4083918"/>
            <a:ext cx="2556284" cy="684076"/>
            <a:chOff x="5868145" y="5913276"/>
            <a:chExt cx="2556284" cy="684076"/>
          </a:xfrm>
        </p:grpSpPr>
        <p:sp>
          <p:nvSpPr>
            <p:cNvPr id="75" name="직사각형 74"/>
            <p:cNvSpPr/>
            <p:nvPr/>
          </p:nvSpPr>
          <p:spPr>
            <a:xfrm>
              <a:off x="5868145" y="5913276"/>
              <a:ext cx="2556284" cy="684076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??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68145" y="5913276"/>
              <a:ext cx="504055" cy="6840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12423" y="60960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2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7984" y="591530"/>
            <a:ext cx="4463988" cy="4320480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91780" y="917778"/>
            <a:ext cx="2934326" cy="935287"/>
            <a:chOff x="845586" y="2492896"/>
            <a:chExt cx="2934326" cy="935287"/>
          </a:xfrm>
        </p:grpSpPr>
        <p:sp>
          <p:nvSpPr>
            <p:cNvPr id="15" name="직사각형 14"/>
            <p:cNvSpPr/>
            <p:nvPr/>
          </p:nvSpPr>
          <p:spPr>
            <a:xfrm>
              <a:off x="845586" y="2492896"/>
              <a:ext cx="2934326" cy="935287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9864" y="2532508"/>
              <a:ext cx="620683" cy="8604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9864" y="2784386"/>
              <a:ext cx="57259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결과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668" y="2572121"/>
              <a:ext cx="2133600" cy="8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591780" y="267494"/>
            <a:ext cx="2934326" cy="2519853"/>
            <a:chOff x="2771800" y="1844824"/>
            <a:chExt cx="2934326" cy="2519853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2889176" y="1916405"/>
              <a:ext cx="2754306" cy="24482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771800" y="1844824"/>
              <a:ext cx="2934326" cy="251985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251520" y="663538"/>
            <a:ext cx="4037130" cy="424847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63" y="987574"/>
            <a:ext cx="3498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~ case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문은 식과 값의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되면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만날 때까지 실행이 됩니다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532" y="2103698"/>
            <a:ext cx="385242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717" y="339984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탈출하는 키워드 입니다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9543"/>
            <a:ext cx="4319972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 프로그램을 만들어 봅시다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금액을 입력하고 메뉴를 고른 뒤 잔돈을 출력해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19" y="3003798"/>
            <a:ext cx="6129762" cy="15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금액이 선택한 메뉴의 가격보다 부족하면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 부족하다는 문장을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242" y="3140968"/>
            <a:ext cx="542951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5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잔돈을 줄 때 천원을 몇 개 줘야 하는지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043" y="2931790"/>
            <a:ext cx="6197914" cy="168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731070"/>
            <a:ext cx="8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주어진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조건을 비교 판단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하여 그 조건에 만족할 경우 지정된 명령을 실행하고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만족하지 않을 경우 다음 단계의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명령을 수행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하도록 하는 구문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BB92119-0014-443C-90ED-16B7F8077289}"/>
              </a:ext>
            </a:extLst>
          </p:cNvPr>
          <p:cNvGrpSpPr/>
          <p:nvPr/>
        </p:nvGrpSpPr>
        <p:grpSpPr>
          <a:xfrm>
            <a:off x="1306602" y="2041843"/>
            <a:ext cx="6530793" cy="1239040"/>
            <a:chOff x="921528" y="2628854"/>
            <a:chExt cx="6530793" cy="123904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21528" y="2932870"/>
              <a:ext cx="1191712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조건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4655" y="266541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만족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98430" y="2959819"/>
              <a:ext cx="1508803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지정된 명령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66264" y="3463875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맞지 않음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156177" y="2959819"/>
              <a:ext cx="1296144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다음 명령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113240" y="2628854"/>
              <a:ext cx="4042937" cy="655001"/>
              <a:chOff x="2113240" y="3101382"/>
              <a:chExt cx="4042937" cy="655001"/>
            </a:xfrm>
          </p:grpSpPr>
          <p:cxnSp>
            <p:nvCxnSpPr>
              <p:cNvPr id="25" name="직선 연결선 24"/>
              <p:cNvCxnSpPr>
                <a:stCxn id="19" idx="3"/>
                <a:endCxn id="20" idx="1"/>
              </p:cNvCxnSpPr>
              <p:nvPr/>
            </p:nvCxnSpPr>
            <p:spPr>
              <a:xfrm>
                <a:off x="3176102" y="3394618"/>
                <a:ext cx="522328" cy="361765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20" idx="3"/>
                <a:endCxn id="23" idx="1"/>
              </p:cNvCxnSpPr>
              <p:nvPr/>
            </p:nvCxnSpPr>
            <p:spPr>
              <a:xfrm>
                <a:off x="5207233" y="3756383"/>
                <a:ext cx="948944" cy="0"/>
              </a:xfrm>
              <a:prstGeom prst="straightConnector1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2113240" y="3394618"/>
                <a:ext cx="461415" cy="334816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>
                <a:off x="2574655" y="3101382"/>
                <a:ext cx="601447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113240" y="3256906"/>
              <a:ext cx="4691009" cy="610988"/>
              <a:chOff x="2113240" y="3729434"/>
              <a:chExt cx="4691009" cy="610988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2366264" y="3897967"/>
                <a:ext cx="1097932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stCxn id="18" idx="3"/>
                <a:endCxn id="21" idx="1"/>
              </p:cNvCxnSpPr>
              <p:nvPr/>
            </p:nvCxnSpPr>
            <p:spPr>
              <a:xfrm>
                <a:off x="2113240" y="3729434"/>
                <a:ext cx="253024" cy="463643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34"/>
              <p:cNvCxnSpPr>
                <a:stCxn id="31" idx="6"/>
                <a:endCxn id="23" idx="2"/>
              </p:cNvCxnSpPr>
              <p:nvPr/>
            </p:nvCxnSpPr>
            <p:spPr>
              <a:xfrm flipV="1">
                <a:off x="3464196" y="4008411"/>
                <a:ext cx="3340053" cy="110784"/>
              </a:xfrm>
              <a:prstGeom prst="bentConnector2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F6AA8A7-B6CD-4272-BCC7-E99837BF391F}"/>
              </a:ext>
            </a:extLst>
          </p:cNvPr>
          <p:cNvGrpSpPr/>
          <p:nvPr/>
        </p:nvGrpSpPr>
        <p:grpSpPr>
          <a:xfrm>
            <a:off x="1306602" y="3600193"/>
            <a:ext cx="6530793" cy="1282452"/>
            <a:chOff x="921528" y="2585442"/>
            <a:chExt cx="6530793" cy="1282452"/>
          </a:xfrm>
        </p:grpSpPr>
        <p:sp>
          <p:nvSpPr>
            <p:cNvPr id="80" name="모서리가 둥근 직사각형 17">
              <a:extLst>
                <a:ext uri="{FF2B5EF4-FFF2-40B4-BE49-F238E27FC236}">
                  <a16:creationId xmlns:a16="http://schemas.microsoft.com/office/drawing/2014/main" id="{1D430AEE-935E-4FD3-914E-F503F658DB9E}"/>
                </a:ext>
              </a:extLst>
            </p:cNvPr>
            <p:cNvSpPr/>
            <p:nvPr/>
          </p:nvSpPr>
          <p:spPr>
            <a:xfrm>
              <a:off x="921528" y="2932870"/>
              <a:ext cx="1191712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조건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801F00-03E0-4A22-983A-848FFBD5AB5D}"/>
                </a:ext>
              </a:extLst>
            </p:cNvPr>
            <p:cNvSpPr txBox="1"/>
            <p:nvPr/>
          </p:nvSpPr>
          <p:spPr>
            <a:xfrm>
              <a:off x="2574655" y="266541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만족</a:t>
              </a:r>
            </a:p>
          </p:txBody>
        </p:sp>
        <p:sp>
          <p:nvSpPr>
            <p:cNvPr id="82" name="모서리가 둥근 직사각형 19">
              <a:extLst>
                <a:ext uri="{FF2B5EF4-FFF2-40B4-BE49-F238E27FC236}">
                  <a16:creationId xmlns:a16="http://schemas.microsoft.com/office/drawing/2014/main" id="{89BCEE38-97BA-483F-B516-93A2C6845BE3}"/>
                </a:ext>
              </a:extLst>
            </p:cNvPr>
            <p:cNvSpPr/>
            <p:nvPr/>
          </p:nvSpPr>
          <p:spPr>
            <a:xfrm>
              <a:off x="3722959" y="2585442"/>
              <a:ext cx="1508803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지정된 명령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0A3A15-E872-4457-B4E7-325B21389FDA}"/>
                </a:ext>
              </a:extLst>
            </p:cNvPr>
            <p:cNvSpPr txBox="1"/>
            <p:nvPr/>
          </p:nvSpPr>
          <p:spPr>
            <a:xfrm>
              <a:off x="2366264" y="3463875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맞지 않음</a:t>
              </a:r>
            </a:p>
          </p:txBody>
        </p:sp>
        <p:sp>
          <p:nvSpPr>
            <p:cNvPr id="84" name="모서리가 둥근 직사각형 22">
              <a:extLst>
                <a:ext uri="{FF2B5EF4-FFF2-40B4-BE49-F238E27FC236}">
                  <a16:creationId xmlns:a16="http://schemas.microsoft.com/office/drawing/2014/main" id="{C1E3EA3B-6A2F-4956-809E-32A9966E339A}"/>
                </a:ext>
              </a:extLst>
            </p:cNvPr>
            <p:cNvSpPr/>
            <p:nvPr/>
          </p:nvSpPr>
          <p:spPr>
            <a:xfrm>
              <a:off x="6156177" y="2959819"/>
              <a:ext cx="1296144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다음 명령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37EFF44-D720-48F8-8555-16FBA506F87B}"/>
                </a:ext>
              </a:extLst>
            </p:cNvPr>
            <p:cNvGrpSpPr/>
            <p:nvPr/>
          </p:nvGrpSpPr>
          <p:grpSpPr>
            <a:xfrm>
              <a:off x="2113240" y="2628854"/>
              <a:ext cx="1613589" cy="1021901"/>
              <a:chOff x="2113240" y="3101382"/>
              <a:chExt cx="1613589" cy="1021901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AACCC00-6745-44A3-8F63-60E01A0FCDBA}"/>
                  </a:ext>
                </a:extLst>
              </p:cNvPr>
              <p:cNvCxnSpPr>
                <a:cxnSpLocks/>
                <a:stCxn id="87" idx="6"/>
                <a:endCxn id="39" idx="1"/>
              </p:cNvCxnSpPr>
              <p:nvPr/>
            </p:nvCxnSpPr>
            <p:spPr>
              <a:xfrm>
                <a:off x="3464196" y="4119195"/>
                <a:ext cx="262633" cy="4088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3F6D509-BEB0-4083-AF89-44CA0CD6CB2A}"/>
                  </a:ext>
                </a:extLst>
              </p:cNvPr>
              <p:cNvCxnSpPr>
                <a:stCxn id="80" idx="3"/>
                <a:endCxn id="81" idx="1"/>
              </p:cNvCxnSpPr>
              <p:nvPr/>
            </p:nvCxnSpPr>
            <p:spPr>
              <a:xfrm flipV="1">
                <a:off x="2113240" y="3394618"/>
                <a:ext cx="461415" cy="334816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F0CC8739-584D-4E50-AE5F-D18FCF6FC4A7}"/>
                  </a:ext>
                </a:extLst>
              </p:cNvPr>
              <p:cNvSpPr/>
              <p:nvPr/>
            </p:nvSpPr>
            <p:spPr>
              <a:xfrm>
                <a:off x="2574655" y="3101382"/>
                <a:ext cx="601447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B06B228-7B63-45B0-B787-AA953966DF08}"/>
                </a:ext>
              </a:extLst>
            </p:cNvPr>
            <p:cNvGrpSpPr/>
            <p:nvPr/>
          </p:nvGrpSpPr>
          <p:grpSpPr>
            <a:xfrm>
              <a:off x="2113240" y="3256906"/>
              <a:ext cx="4691009" cy="610988"/>
              <a:chOff x="2113240" y="3729434"/>
              <a:chExt cx="4691009" cy="610988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D771AB8-A5D9-450D-B1B9-96D1F717F2CA}"/>
                  </a:ext>
                </a:extLst>
              </p:cNvPr>
              <p:cNvSpPr/>
              <p:nvPr/>
            </p:nvSpPr>
            <p:spPr>
              <a:xfrm>
                <a:off x="2366264" y="3897967"/>
                <a:ext cx="1097932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0D090F8-46DA-4071-8693-6066A85F8E75}"/>
                  </a:ext>
                </a:extLst>
              </p:cNvPr>
              <p:cNvCxnSpPr>
                <a:stCxn id="80" idx="3"/>
                <a:endCxn id="83" idx="1"/>
              </p:cNvCxnSpPr>
              <p:nvPr/>
            </p:nvCxnSpPr>
            <p:spPr>
              <a:xfrm>
                <a:off x="2113240" y="3729434"/>
                <a:ext cx="253024" cy="463643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 34">
                <a:extLst>
                  <a:ext uri="{FF2B5EF4-FFF2-40B4-BE49-F238E27FC236}">
                    <a16:creationId xmlns:a16="http://schemas.microsoft.com/office/drawing/2014/main" id="{6A48F4F1-CDF2-4AE9-8EBE-6237AA6CC005}"/>
                  </a:ext>
                </a:extLst>
              </p:cNvPr>
              <p:cNvCxnSpPr>
                <a:cxnSpLocks/>
                <a:stCxn id="39" idx="3"/>
                <a:endCxn id="84" idx="2"/>
              </p:cNvCxnSpPr>
              <p:nvPr/>
            </p:nvCxnSpPr>
            <p:spPr>
              <a:xfrm flipV="1">
                <a:off x="5235632" y="3936403"/>
                <a:ext cx="1568617" cy="186880"/>
              </a:xfrm>
              <a:prstGeom prst="bentConnector2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모서리가 둥근 직사각형 19">
            <a:extLst>
              <a:ext uri="{FF2B5EF4-FFF2-40B4-BE49-F238E27FC236}">
                <a16:creationId xmlns:a16="http://schemas.microsoft.com/office/drawing/2014/main" id="{A8011878-D7C2-4F14-B0CA-11BD30924BB2}"/>
              </a:ext>
            </a:extLst>
          </p:cNvPr>
          <p:cNvSpPr/>
          <p:nvPr/>
        </p:nvSpPr>
        <p:spPr>
          <a:xfrm>
            <a:off x="4111903" y="4413478"/>
            <a:ext cx="1508803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지정된 명령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3C7E7A8-7709-474A-87B6-AF43AA89C74D}"/>
              </a:ext>
            </a:extLst>
          </p:cNvPr>
          <p:cNvCxnSpPr>
            <a:cxnSpLocks/>
            <a:stCxn id="93" idx="6"/>
            <a:endCxn id="82" idx="1"/>
          </p:cNvCxnSpPr>
          <p:nvPr/>
        </p:nvCxnSpPr>
        <p:spPr>
          <a:xfrm flipV="1">
            <a:off x="3561176" y="3852221"/>
            <a:ext cx="546857" cy="12612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E01281ED-DF16-4F0D-A769-91C38C51721B}"/>
              </a:ext>
            </a:extLst>
          </p:cNvPr>
          <p:cNvCxnSpPr>
            <a:cxnSpLocks/>
          </p:cNvCxnSpPr>
          <p:nvPr/>
        </p:nvCxnSpPr>
        <p:spPr>
          <a:xfrm>
            <a:off x="5618770" y="3842858"/>
            <a:ext cx="1572487" cy="122349"/>
          </a:xfrm>
          <a:prstGeom prst="bentConnector2">
            <a:avLst/>
          </a:prstGeom>
          <a:ln w="19050">
            <a:solidFill>
              <a:srgbClr val="3185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잔돈을 줄 때 천원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오백원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백원짜리를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몇 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줘야하는지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831044"/>
            <a:ext cx="655272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반복문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for,while,do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-while)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3" y="62753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조건문의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가지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267744" y="1491630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단순 </a:t>
            </a:r>
            <a:r>
              <a:rPr lang="en-US" altLang="ko-KR" sz="28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if</a:t>
            </a:r>
            <a:r>
              <a:rPr lang="ko-KR" altLang="en-US" sz="28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907393" y="1491630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if-else</a:t>
            </a:r>
            <a:r>
              <a:rPr lang="ko-KR" altLang="en-US" sz="28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2267744" y="2814402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다중 </a:t>
            </a:r>
            <a:endParaRPr lang="en-US" altLang="ko-KR" sz="2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if~else</a:t>
            </a:r>
            <a:r>
              <a:rPr lang="ko-KR" altLang="en-US" sz="2800" dirty="0"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4907393" y="2814402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switch</a:t>
            </a:r>
            <a:r>
              <a:rPr lang="ko-KR" altLang="en-US" sz="3200" kern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743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79912" y="1226677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77260" y="1226677"/>
            <a:ext cx="3276364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7604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109" name="타원 108"/>
          <p:cNvSpPr/>
          <p:nvPr/>
        </p:nvSpPr>
        <p:spPr>
          <a:xfrm>
            <a:off x="1208140" y="1550713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10" name="타원 109"/>
          <p:cNvSpPr/>
          <p:nvPr/>
        </p:nvSpPr>
        <p:spPr>
          <a:xfrm>
            <a:off x="1295688" y="4179005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111" name="직선 화살표 연결선 110"/>
          <p:cNvCxnSpPr>
            <a:stCxn id="109" idx="4"/>
            <a:endCxn id="112" idx="0"/>
          </p:cNvCxnSpPr>
          <p:nvPr/>
        </p:nvCxnSpPr>
        <p:spPr>
          <a:xfrm flipH="1">
            <a:off x="1583668" y="2198785"/>
            <a:ext cx="2514" cy="27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719572" y="2471185"/>
            <a:ext cx="1728192" cy="612068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114" idx="0"/>
          </p:cNvCxnSpPr>
          <p:nvPr/>
        </p:nvCxnSpPr>
        <p:spPr>
          <a:xfrm flipH="1">
            <a:off x="1581258" y="3083253"/>
            <a:ext cx="2410" cy="303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7172" y="3386917"/>
            <a:ext cx="1548172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</a:p>
        </p:txBody>
      </p:sp>
      <p:cxnSp>
        <p:nvCxnSpPr>
          <p:cNvPr id="115" name="직선 화살표 연결선 114"/>
          <p:cNvCxnSpPr>
            <a:stCxn id="114" idx="2"/>
            <a:endCxn id="110" idx="0"/>
          </p:cNvCxnSpPr>
          <p:nvPr/>
        </p:nvCxnSpPr>
        <p:spPr>
          <a:xfrm>
            <a:off x="1581258" y="3818965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447764" y="2777219"/>
            <a:ext cx="396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843808" y="2777219"/>
            <a:ext cx="0" cy="1653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0" idx="6"/>
          </p:cNvCxnSpPr>
          <p:nvPr/>
        </p:nvCxnSpPr>
        <p:spPr>
          <a:xfrm flipH="1">
            <a:off x="1866828" y="4431033"/>
            <a:ext cx="976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7172" y="30175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7764" y="236846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46086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81800" y="1737120"/>
            <a:ext cx="176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42948" y="17468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72000" y="1737120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346086" y="1903560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5796136" y="1903560"/>
            <a:ext cx="0" cy="12679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86046" y="332536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281800" y="3242901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46086" y="1737120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33029" y="2851144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1" name="직선 연결선 130"/>
          <p:cNvCxnSpPr>
            <a:stCxn id="130" idx="3"/>
          </p:cNvCxnSpPr>
          <p:nvPr/>
        </p:nvCxnSpPr>
        <p:spPr>
          <a:xfrm flipV="1">
            <a:off x="4539063" y="3017584"/>
            <a:ext cx="9600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9" idx="2"/>
          </p:cNvCxnSpPr>
          <p:nvPr/>
        </p:nvCxnSpPr>
        <p:spPr>
          <a:xfrm>
            <a:off x="5499103" y="2070001"/>
            <a:ext cx="0" cy="947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499103" y="3017584"/>
            <a:ext cx="0" cy="2175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4209948" y="3325362"/>
            <a:ext cx="3957292" cy="78163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줄일 경우 반드시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써주셔야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942948" y="1746836"/>
            <a:ext cx="1373468" cy="621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7254298" y="2393167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5958154" y="2935793"/>
            <a:ext cx="2592288" cy="1471877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실행문장이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줄이 아닌 경우에는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해주셔도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5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3" grpId="0"/>
      <p:bldP spid="124" grpId="0" animBg="1"/>
      <p:bldP spid="124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4" grpId="0" animBg="1"/>
      <p:bldP spid="134" grpId="1" animBg="1"/>
      <p:bldP spid="135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성인입니다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78790" y="798262"/>
            <a:ext cx="3276364" cy="3960440"/>
            <a:chOff x="611560" y="2564904"/>
            <a:chExt cx="3276364" cy="396044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41904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1542440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629988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21" name="직선 화살표 연결선 20"/>
            <p:cNvCxnSpPr>
              <a:stCxn id="19" idx="4"/>
              <a:endCxn id="23" idx="0"/>
            </p:cNvCxnSpPr>
            <p:nvPr/>
          </p:nvCxnSpPr>
          <p:spPr>
            <a:xfrm flipH="1">
              <a:off x="1917968" y="3753036"/>
              <a:ext cx="2514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/>
            <p:cNvSpPr/>
            <p:nvPr/>
          </p:nvSpPr>
          <p:spPr>
            <a:xfrm>
              <a:off x="1053872" y="4025436"/>
              <a:ext cx="1728192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3" idx="2"/>
              <a:endCxn id="25" idx="0"/>
            </p:cNvCxnSpPr>
            <p:nvPr/>
          </p:nvCxnSpPr>
          <p:spPr>
            <a:xfrm flipH="1">
              <a:off x="1915558" y="4637504"/>
              <a:ext cx="2410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141472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>
              <a:stCxn id="25" idx="2"/>
              <a:endCxn id="20" idx="0"/>
            </p:cNvCxnSpPr>
            <p:nvPr/>
          </p:nvCxnSpPr>
          <p:spPr>
            <a:xfrm>
              <a:off x="1915558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82064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178108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0" idx="6"/>
            </p:cNvCxnSpPr>
            <p:nvPr/>
          </p:nvCxnSpPr>
          <p:spPr>
            <a:xfrm flipH="1">
              <a:off x="2201128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41472" y="457183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2064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72810" y="771550"/>
            <a:ext cx="3276364" cy="3960440"/>
            <a:chOff x="4457294" y="2564904"/>
            <a:chExt cx="3276364" cy="396044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457294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87638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53881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5475722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0" name="직선 화살표 연결선 39"/>
            <p:cNvCxnSpPr>
              <a:stCxn id="38" idx="4"/>
              <a:endCxn id="41" idx="0"/>
            </p:cNvCxnSpPr>
            <p:nvPr/>
          </p:nvCxnSpPr>
          <p:spPr>
            <a:xfrm>
              <a:off x="5766216" y="3753036"/>
              <a:ext cx="0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판단 40"/>
            <p:cNvSpPr/>
            <p:nvPr/>
          </p:nvSpPr>
          <p:spPr>
            <a:xfrm>
              <a:off x="4846329" y="4025436"/>
              <a:ext cx="1839774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age&gt;=20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2" name="직선 화살표 연결선 41"/>
            <p:cNvCxnSpPr>
              <a:stCxn id="41" idx="2"/>
              <a:endCxn id="43" idx="0"/>
            </p:cNvCxnSpPr>
            <p:nvPr/>
          </p:nvCxnSpPr>
          <p:spPr>
            <a:xfrm flipH="1">
              <a:off x="5761292" y="4637504"/>
              <a:ext cx="4924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987206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3" idx="2"/>
              <a:endCxn id="39" idx="0"/>
            </p:cNvCxnSpPr>
            <p:nvPr/>
          </p:nvCxnSpPr>
          <p:spPr>
            <a:xfrm>
              <a:off x="5761292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627798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23842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9" idx="6"/>
            </p:cNvCxnSpPr>
            <p:nvPr/>
          </p:nvCxnSpPr>
          <p:spPr>
            <a:xfrm flipH="1">
              <a:off x="6046862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987206" y="457183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7798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배수이면서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8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51920" y="1203598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7522" y="1203598"/>
            <a:ext cx="339464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9987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3" name="타원 52"/>
          <p:cNvSpPr/>
          <p:nvPr/>
        </p:nvSpPr>
        <p:spPr>
          <a:xfrm>
            <a:off x="1581056" y="1527634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54" name="타원 53"/>
          <p:cNvSpPr/>
          <p:nvPr/>
        </p:nvSpPr>
        <p:spPr>
          <a:xfrm>
            <a:off x="1659216" y="4299210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5" name="직선 화살표 연결선 54"/>
          <p:cNvCxnSpPr>
            <a:stCxn id="53" idx="4"/>
            <a:endCxn id="56" idx="0"/>
          </p:cNvCxnSpPr>
          <p:nvPr/>
        </p:nvCxnSpPr>
        <p:spPr>
          <a:xfrm flipH="1">
            <a:off x="1959097" y="2175706"/>
            <a:ext cx="1" cy="19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230116" y="2370088"/>
            <a:ext cx="1457961" cy="530767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838" y="3363838"/>
            <a:ext cx="1074140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403" y="2069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933" y="206790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8356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4070" y="1714041"/>
            <a:ext cx="176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5218" y="172375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35218" y="1723757"/>
            <a:ext cx="1373468" cy="117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346568" y="2905861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037500" y="3363838"/>
            <a:ext cx="10783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>
            <a:stCxn id="56" idx="1"/>
          </p:cNvCxnSpPr>
          <p:nvPr/>
        </p:nvCxnSpPr>
        <p:spPr>
          <a:xfrm flipH="1" flipV="1">
            <a:off x="544817" y="2635471"/>
            <a:ext cx="6852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4817" y="2635472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7" idx="1"/>
          </p:cNvCxnSpPr>
          <p:nvPr/>
        </p:nvCxnSpPr>
        <p:spPr>
          <a:xfrm>
            <a:off x="544817" y="3579862"/>
            <a:ext cx="2310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6" idx="3"/>
          </p:cNvCxnSpPr>
          <p:nvPr/>
        </p:nvCxnSpPr>
        <p:spPr>
          <a:xfrm flipH="1" flipV="1">
            <a:off x="2688077" y="2635472"/>
            <a:ext cx="685300" cy="1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78884" y="2631060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3115832" y="3579862"/>
            <a:ext cx="2575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</p:cNvCxnSpPr>
          <p:nvPr/>
        </p:nvCxnSpPr>
        <p:spPr>
          <a:xfrm>
            <a:off x="1312908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2"/>
          </p:cNvCxnSpPr>
          <p:nvPr/>
        </p:nvCxnSpPr>
        <p:spPr>
          <a:xfrm>
            <a:off x="2576666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312908" y="4551238"/>
            <a:ext cx="2681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337140" y="4551238"/>
            <a:ext cx="239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664270" y="1714041"/>
            <a:ext cx="774086" cy="353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연결선 76"/>
          <p:cNvCxnSpPr>
            <a:stCxn id="76" idx="3"/>
          </p:cNvCxnSpPr>
          <p:nvPr/>
        </p:nvCxnSpPr>
        <p:spPr>
          <a:xfrm flipV="1">
            <a:off x="5438356" y="1890973"/>
            <a:ext cx="5940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032422" y="1890974"/>
            <a:ext cx="0" cy="1854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4088205" y="3867893"/>
            <a:ext cx="4320481" cy="431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6218" y="390389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74070" y="2499742"/>
            <a:ext cx="794256" cy="406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연결선 81"/>
          <p:cNvCxnSpPr>
            <a:stCxn id="81" idx="3"/>
          </p:cNvCxnSpPr>
          <p:nvPr/>
        </p:nvCxnSpPr>
        <p:spPr>
          <a:xfrm>
            <a:off x="5168326" y="2702802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16398" y="2702801"/>
            <a:ext cx="0" cy="8770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018855" y="3771131"/>
            <a:ext cx="4243157" cy="97578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부분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95744" y="3472353"/>
            <a:ext cx="3367458" cy="122239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if~else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마찬가지로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경우에는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 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16298" y="2499742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23316" y="3319085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if-else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569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2" grpId="0"/>
      <p:bldP spid="63" grpId="0" animBg="1"/>
      <p:bldP spid="76" grpId="0" animBg="1"/>
      <p:bldP spid="76" grpId="1" animBg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1208</Words>
  <Application>Microsoft Office PowerPoint</Application>
  <PresentationFormat>화면 슬라이드 쇼(16:9)</PresentationFormat>
  <Paragraphs>355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10X10 Bold</vt:lpstr>
      <vt:lpstr>10X10</vt:lpstr>
      <vt:lpstr>Rix고딕 B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SM001</cp:lastModifiedBy>
  <cp:revision>496</cp:revision>
  <dcterms:created xsi:type="dcterms:W3CDTF">2015-03-17T10:14:13Z</dcterms:created>
  <dcterms:modified xsi:type="dcterms:W3CDTF">2019-12-18T06:18:01Z</dcterms:modified>
</cp:coreProperties>
</file>