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BB5E6D44-C7E0-453E-AE0F-19BEA3B68721}">
          <p14:sldIdLst>
            <p14:sldId id="256"/>
          </p14:sldIdLst>
        </p14:section>
        <p14:section name="目錄" id="{D2453FBF-593D-417C-83FB-2AC451B65A7D}">
          <p14:sldIdLst>
            <p14:sldId id="257"/>
          </p14:sldIdLst>
        </p14:section>
        <p14:section name="Introduction" id="{4904A2F5-00E3-4B86-B228-2CA49A1AC857}">
          <p14:sldIdLst>
            <p14:sldId id="259"/>
          </p14:sldIdLst>
        </p14:section>
        <p14:section name="Deep Learning" id="{DF139C1C-B690-4FC7-9567-7D1F3BE7AF0E}">
          <p14:sldIdLst>
            <p14:sldId id="260"/>
          </p14:sldIdLst>
        </p14:section>
        <p14:section name="A DGA Based On SeqGAN" id="{5A2E64A9-D14F-4AB6-9F85-43C7866B4A21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D2B9B-D109-4E57-BC60-F32EBF49D796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F9410-5ABA-4AB6-9BCC-090FC6CDF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186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06B1C-4E62-4096-B799-5232B6FB47FC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63E9E-C342-479A-8A90-219B87C44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156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1DC5-7ADB-45E6-A87A-564E789945C2}" type="datetime1">
              <a:rPr lang="en-US" altLang="zh-TW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7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8C5B-14B9-4884-B976-D9B4CE06C5B6}" type="datetime1">
              <a:rPr lang="en-US" altLang="zh-TW" smtClean="0"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5625-9430-43C1-A87F-03F70D01F850}" type="datetime1">
              <a:rPr lang="en-US" altLang="zh-TW" smtClean="0"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3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3851-2F4F-42A9-857A-354C85BAE3BE}" type="datetime1">
              <a:rPr lang="en-US" altLang="zh-TW" smtClean="0"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8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DE2621C-4A0F-4519-9812-E4CF38D33758}" type="datetime1">
              <a:rPr lang="en-US" altLang="zh-TW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5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DFBA-6B86-4578-A260-06795F8E897D}" type="datetime1">
              <a:rPr lang="en-US" altLang="zh-TW" smtClean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A1A5-A821-4787-BFA0-01FA007EBB8D}" type="datetime1">
              <a:rPr lang="en-US" altLang="zh-TW" smtClean="0"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3BAC5B5-DFDD-4265-9E0F-A787636D16C8}" type="datetime1">
              <a:rPr lang="en-US" altLang="zh-TW" smtClean="0"/>
              <a:t>6/16/2017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0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3566-6D5E-4866-A41B-5AF591858E4F}" type="datetime1">
              <a:rPr lang="en-US" altLang="zh-TW" smtClean="0"/>
              <a:t>6/16/2017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4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8F70-9DD9-4779-ACE6-13FA19BFB642}" type="datetime1">
              <a:rPr lang="en-US" altLang="zh-TW" smtClean="0"/>
              <a:t>6/16/2017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8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CDF5-28F6-4B31-A3A7-DF88E9BD3C25}" type="datetime1">
              <a:rPr lang="en-US" altLang="zh-TW" smtClean="0"/>
              <a:t>6/16/2017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8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4A45D0-5584-4560-9032-413F75832CAA}" type="datetime1">
              <a:rPr lang="en-US" altLang="zh-TW" smtClean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61309" y="1432223"/>
            <a:ext cx="7878535" cy="3035808"/>
          </a:xfrm>
        </p:spPr>
        <p:txBody>
          <a:bodyPr/>
          <a:lstStyle/>
          <a:p>
            <a:r>
              <a:rPr lang="en-US" altLang="zh-TW" sz="3700" cap="none" dirty="0" smtClean="0"/>
              <a:t>A Domain Generation Algorithm </a:t>
            </a:r>
            <a:br>
              <a:rPr lang="en-US" altLang="zh-TW" sz="3700" cap="none" dirty="0" smtClean="0"/>
            </a:br>
            <a:r>
              <a:rPr lang="en-US" altLang="zh-TW" sz="3700" cap="none" dirty="0" smtClean="0"/>
              <a:t>Based On </a:t>
            </a:r>
            <a:br>
              <a:rPr lang="en-US" altLang="zh-TW" sz="3700" cap="none" dirty="0" smtClean="0"/>
            </a:br>
            <a:r>
              <a:rPr lang="en-US" altLang="zh-TW" sz="3700" cap="none" dirty="0" smtClean="0"/>
              <a:t>Generative Adversarial Network</a:t>
            </a:r>
            <a:endParaRPr lang="zh-TW" altLang="en-US" sz="37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Student: Chia-</a:t>
            </a:r>
            <a:r>
              <a:rPr lang="en-US" altLang="zh-TW" dirty="0" err="1"/>
              <a:t>Ruei</a:t>
            </a:r>
            <a:r>
              <a:rPr lang="en-US" altLang="zh-TW" dirty="0"/>
              <a:t> Lee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Advisor: Chia-Mu Yu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666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A. Introduction</a:t>
            </a:r>
          </a:p>
          <a:p>
            <a:pPr lvl="1"/>
            <a:r>
              <a:rPr lang="en-US" altLang="zh-TW" dirty="0" smtClean="0"/>
              <a:t>1. Botnet </a:t>
            </a:r>
          </a:p>
          <a:p>
            <a:pPr lvl="1"/>
            <a:r>
              <a:rPr lang="en-US" altLang="zh-TW" dirty="0" smtClean="0"/>
              <a:t>2. Domain Generation Algorithm</a:t>
            </a:r>
          </a:p>
          <a:p>
            <a:r>
              <a:rPr lang="en-US" altLang="zh-TW" dirty="0"/>
              <a:t>B. </a:t>
            </a:r>
            <a:r>
              <a:rPr lang="en-US" altLang="zh-TW" dirty="0" smtClean="0"/>
              <a:t>Deep Learning</a:t>
            </a:r>
          </a:p>
          <a:p>
            <a:pPr lvl="1"/>
            <a:r>
              <a:rPr lang="en-US" altLang="zh-TW" dirty="0" smtClean="0"/>
              <a:t>1. NN</a:t>
            </a:r>
          </a:p>
          <a:p>
            <a:pPr lvl="1"/>
            <a:r>
              <a:rPr lang="en-US" altLang="zh-TW" dirty="0" smtClean="0"/>
              <a:t>2. Auto-Encoder</a:t>
            </a:r>
          </a:p>
          <a:p>
            <a:pPr lvl="1"/>
            <a:r>
              <a:rPr lang="en-US" altLang="zh-TW" dirty="0" smtClean="0"/>
              <a:t>3. GAN</a:t>
            </a:r>
          </a:p>
          <a:p>
            <a:r>
              <a:rPr lang="en-US" altLang="zh-TW" dirty="0" smtClean="0"/>
              <a:t>C.</a:t>
            </a:r>
            <a:r>
              <a:rPr lang="zh-TW" altLang="en-US" dirty="0" smtClean="0"/>
              <a:t> </a:t>
            </a:r>
            <a:r>
              <a:rPr lang="en-US" altLang="zh-TW" dirty="0"/>
              <a:t>A </a:t>
            </a:r>
            <a:r>
              <a:rPr lang="en-US" altLang="zh-TW" dirty="0" smtClean="0"/>
              <a:t>DGA Based </a:t>
            </a:r>
            <a:r>
              <a:rPr lang="en-US" altLang="zh-TW" dirty="0"/>
              <a:t>On </a:t>
            </a:r>
            <a:r>
              <a:rPr lang="en-US" altLang="zh-TW" dirty="0" err="1" smtClean="0"/>
              <a:t>SeqGAN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 Algorithm</a:t>
            </a:r>
          </a:p>
          <a:p>
            <a:pPr lvl="1"/>
            <a:r>
              <a:rPr lang="en-US" altLang="zh-TW" dirty="0" smtClean="0"/>
              <a:t>2. Result</a:t>
            </a:r>
          </a:p>
          <a:p>
            <a:pPr lvl="1"/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7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1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6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79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18</TotalTime>
  <Words>50</Words>
  <Application>Microsoft Office PowerPoint</Application>
  <PresentationFormat>如螢幕大小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Rockwell</vt:lpstr>
      <vt:lpstr>Rockwell Condensed</vt:lpstr>
      <vt:lpstr>微軟正黑體</vt:lpstr>
      <vt:lpstr>新細明體</vt:lpstr>
      <vt:lpstr>標楷體</vt:lpstr>
      <vt:lpstr>Calibri</vt:lpstr>
      <vt:lpstr>Wingdings</vt:lpstr>
      <vt:lpstr>木刻字型</vt:lpstr>
      <vt:lpstr>A Domain Generation Algorithm  Based On  Generative Adversarial Network</vt:lpstr>
      <vt:lpstr>目錄</vt:lpstr>
      <vt:lpstr>PowerPoint 簡報</vt:lpstr>
      <vt:lpstr>PowerPoint 簡報</vt:lpstr>
      <vt:lpstr>PowerPoint 簡報</vt:lpstr>
    </vt:vector>
  </TitlesOfParts>
  <Company>JRL.corp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Domain Generation Algorithm  Based On  Generative Adversarial Network</dc:title>
  <dc:creator>Jia-Ruei Lee</dc:creator>
  <cp:lastModifiedBy>Jia-Ruei Lee</cp:lastModifiedBy>
  <cp:revision>3</cp:revision>
  <dcterms:created xsi:type="dcterms:W3CDTF">2017-06-16T14:15:12Z</dcterms:created>
  <dcterms:modified xsi:type="dcterms:W3CDTF">2017-06-16T14:34:00Z</dcterms:modified>
</cp:coreProperties>
</file>