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7" r:id="rId5"/>
    <p:sldId id="266" r:id="rId6"/>
    <p:sldId id="268" r:id="rId7"/>
    <p:sldId id="263" r:id="rId8"/>
    <p:sldId id="269" r:id="rId9"/>
    <p:sldId id="279" r:id="rId10"/>
    <p:sldId id="280" r:id="rId11"/>
    <p:sldId id="276" r:id="rId12"/>
    <p:sldId id="272" r:id="rId13"/>
    <p:sldId id="277" r:id="rId14"/>
    <p:sldId id="273" r:id="rId15"/>
    <p:sldId id="278" r:id="rId16"/>
    <p:sldId id="274" r:id="rId17"/>
    <p:sldId id="26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BB5E6D44-C7E0-453E-AE0F-19BEA3B68721}">
          <p14:sldIdLst>
            <p14:sldId id="256"/>
          </p14:sldIdLst>
        </p14:section>
        <p14:section name="目錄" id="{D2453FBF-593D-417C-83FB-2AC451B65A7D}">
          <p14:sldIdLst>
            <p14:sldId id="257"/>
          </p14:sldIdLst>
        </p14:section>
        <p14:section name="Introduction" id="{4904A2F5-00E3-4B86-B228-2CA49A1AC857}">
          <p14:sldIdLst>
            <p14:sldId id="262"/>
            <p14:sldId id="267"/>
            <p14:sldId id="266"/>
            <p14:sldId id="268"/>
          </p14:sldIdLst>
        </p14:section>
        <p14:section name="Deep Learning" id="{DF139C1C-B690-4FC7-9567-7D1F3BE7AF0E}">
          <p14:sldIdLst>
            <p14:sldId id="263"/>
            <p14:sldId id="269"/>
            <p14:sldId id="279"/>
            <p14:sldId id="280"/>
            <p14:sldId id="276"/>
            <p14:sldId id="272"/>
            <p14:sldId id="277"/>
            <p14:sldId id="273"/>
            <p14:sldId id="278"/>
            <p14:sldId id="274"/>
          </p14:sldIdLst>
        </p14:section>
        <p14:section name="A DGA Based On GAN" id="{5A2E64A9-D14F-4AB6-9F85-43C7866B4A21}">
          <p14:sldIdLst>
            <p14:sldId id="26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2B9B-D109-4E57-BC60-F32EBF49D796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F9410-5ABA-4AB6-9BCC-090FC6CDF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86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06B1C-4E62-4096-B799-5232B6FB47FC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63E9E-C342-479A-8A90-219B87C44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156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1DC5-7ADB-45E6-A87A-564E789945C2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8C5B-14B9-4884-B976-D9B4CE06C5B6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5625-9430-43C1-A87F-03F70D01F850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3851-2F4F-42A9-857A-354C85BAE3BE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E2621C-4A0F-4519-9812-E4CF38D33758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5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DFBA-6B86-4578-A260-06795F8E897D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A1A5-A821-4787-BFA0-01FA007EBB8D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BAC5B5-DFDD-4265-9E0F-A787636D16C8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0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3566-6D5E-4866-A41B-5AF591858E4F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4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8F70-9DD9-4779-ACE6-13FA19BFB642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8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CDF5-28F6-4B31-A3A7-DF88E9BD3C25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8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4A45D0-5584-4560-9032-413F75832CAA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1309" y="1432223"/>
            <a:ext cx="7878535" cy="3035808"/>
          </a:xfrm>
        </p:spPr>
        <p:txBody>
          <a:bodyPr/>
          <a:lstStyle/>
          <a:p>
            <a:r>
              <a:rPr lang="en-US" altLang="zh-TW" sz="3700" cap="none" dirty="0" smtClean="0"/>
              <a:t>Using Deep Learning </a:t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To Implement </a:t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Domain Generation Algorithm</a:t>
            </a:r>
            <a:endParaRPr lang="zh-TW" altLang="en-US" sz="37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Student: Chia-</a:t>
            </a:r>
            <a:r>
              <a:rPr lang="en-US" altLang="zh-TW" dirty="0" err="1"/>
              <a:t>Ruei</a:t>
            </a:r>
            <a:r>
              <a:rPr lang="en-US" altLang="zh-TW" dirty="0"/>
              <a:t> Lee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Advisor: Chia-Mu Yu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66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7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Generative Adversarial Networks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(GAN)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51" y="1773652"/>
            <a:ext cx="6892698" cy="449913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85800" y="624012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smtClean="0"/>
              <a:t>“Generative </a:t>
            </a:r>
            <a:r>
              <a:rPr lang="en-US" altLang="zh-TW" dirty="0"/>
              <a:t>Adversarial </a:t>
            </a:r>
            <a:r>
              <a:rPr lang="en-US" altLang="zh-TW" dirty="0" smtClean="0"/>
              <a:t>Networks”</a:t>
            </a:r>
          </a:p>
          <a:p>
            <a:r>
              <a:rPr lang="en-US" altLang="zh-TW" dirty="0"/>
              <a:t>https://arxiv.org/abs/1406.2661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61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Wasserstein GAN 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(WGAN)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5800" y="624012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From “Wasserstein GAN”</a:t>
            </a:r>
          </a:p>
          <a:p>
            <a:r>
              <a:rPr lang="en-US" altLang="zh-TW" dirty="0"/>
              <a:t>https://arxiv.org/abs/1701.07875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68995"/>
            <a:ext cx="7767637" cy="45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Improved Wasserstein GAN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(WGAN-GP)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2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5800" y="624012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From “Improved Training of Wasserstein GANs”</a:t>
            </a:r>
          </a:p>
          <a:p>
            <a:r>
              <a:rPr lang="en-US" altLang="zh-TW" dirty="0"/>
              <a:t>https://arxiv.org/abs/1704.00028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3" y="2093976"/>
            <a:ext cx="7768927" cy="4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1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Using GAN 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To Implement 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DGA</a:t>
            </a:r>
            <a:endParaRPr lang="zh-TW" altLang="en-US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6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681843"/>
            <a:ext cx="7772400" cy="495606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A. Introduction</a:t>
            </a:r>
          </a:p>
          <a:p>
            <a:pPr lvl="1"/>
            <a:r>
              <a:rPr lang="en-US" altLang="zh-TW" dirty="0" smtClean="0"/>
              <a:t>1. Botnet </a:t>
            </a:r>
          </a:p>
          <a:p>
            <a:pPr lvl="1"/>
            <a:r>
              <a:rPr lang="en-US" altLang="zh-TW" dirty="0" smtClean="0"/>
              <a:t>2. Domain Generation Algorithm</a:t>
            </a:r>
          </a:p>
          <a:p>
            <a:r>
              <a:rPr lang="en-US" altLang="zh-TW" dirty="0"/>
              <a:t>B. </a:t>
            </a:r>
            <a:r>
              <a:rPr lang="en-US" altLang="zh-TW" dirty="0" smtClean="0"/>
              <a:t>Deep Learning</a:t>
            </a:r>
          </a:p>
          <a:p>
            <a:pPr lvl="1"/>
            <a:r>
              <a:rPr lang="en-US" altLang="zh-TW" dirty="0" smtClean="0"/>
              <a:t>1. </a:t>
            </a:r>
            <a:r>
              <a:rPr lang="en-US" altLang="zh-TW" dirty="0" smtClean="0"/>
              <a:t>Neural Network</a:t>
            </a:r>
          </a:p>
          <a:p>
            <a:pPr lvl="1"/>
            <a:r>
              <a:rPr lang="en-US" altLang="zh-TW" dirty="0" smtClean="0"/>
              <a:t>2</a:t>
            </a:r>
            <a:r>
              <a:rPr lang="en-US" altLang="zh-TW" dirty="0" smtClean="0"/>
              <a:t>. Auto-Encoder</a:t>
            </a:r>
          </a:p>
          <a:p>
            <a:pPr lvl="1"/>
            <a:r>
              <a:rPr lang="en-US" altLang="zh-TW" dirty="0" smtClean="0"/>
              <a:t>3. </a:t>
            </a:r>
            <a:r>
              <a:rPr lang="en-US" altLang="zh-TW" dirty="0"/>
              <a:t>Generative Adversarial Networks </a:t>
            </a:r>
            <a:r>
              <a:rPr lang="en-US" altLang="zh-TW" dirty="0" smtClean="0"/>
              <a:t>(GAN)</a:t>
            </a:r>
          </a:p>
          <a:p>
            <a:pPr lvl="1"/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dirty="0" smtClean="0"/>
              <a:t>Wasserstein GAN</a:t>
            </a:r>
            <a:r>
              <a:rPr lang="en-US" altLang="zh-TW" dirty="0"/>
              <a:t> </a:t>
            </a:r>
            <a:r>
              <a:rPr lang="en-US" altLang="zh-TW" dirty="0" smtClean="0"/>
              <a:t>(WGAN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5. </a:t>
            </a:r>
            <a:r>
              <a:rPr lang="en-US" altLang="zh-TW" dirty="0"/>
              <a:t>Improved </a:t>
            </a:r>
            <a:r>
              <a:rPr lang="en-US" altLang="zh-TW" dirty="0" smtClean="0"/>
              <a:t>Wasserstein GAN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/>
              <a:t>Using </a:t>
            </a:r>
            <a:r>
              <a:rPr lang="en-US" altLang="zh-TW" dirty="0" smtClean="0"/>
              <a:t>GAN To Implement DGA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Botnet</a:t>
            </a:r>
            <a:endParaRPr lang="zh-TW" altLang="en-US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3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Domain Generation Algorithm</a:t>
            </a:r>
            <a:endParaRPr lang="en-US" altLang="zh-TW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7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8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Neural Network</a:t>
            </a:r>
            <a:endParaRPr lang="zh-TW" altLang="en-US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2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/>
              <a:t>Auto-Encoder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46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62</TotalTime>
  <Words>135</Words>
  <Application>Microsoft Office PowerPoint</Application>
  <PresentationFormat>如螢幕大小 (4:3)</PresentationFormat>
  <Paragraphs>56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Rockwell</vt:lpstr>
      <vt:lpstr>Rockwell Condensed</vt:lpstr>
      <vt:lpstr>微軟正黑體</vt:lpstr>
      <vt:lpstr>新細明體</vt:lpstr>
      <vt:lpstr>標楷體</vt:lpstr>
      <vt:lpstr>Calibri</vt:lpstr>
      <vt:lpstr>Wingdings</vt:lpstr>
      <vt:lpstr>木刻字型</vt:lpstr>
      <vt:lpstr>Using Deep Learning  To Implement  Domain Generation Algorithm</vt:lpstr>
      <vt:lpstr>目錄</vt:lpstr>
      <vt:lpstr>Botnet</vt:lpstr>
      <vt:lpstr>PowerPoint 簡報</vt:lpstr>
      <vt:lpstr>Domain Generation Algorithm</vt:lpstr>
      <vt:lpstr>PowerPoint 簡報</vt:lpstr>
      <vt:lpstr>Neural Network</vt:lpstr>
      <vt:lpstr>PowerPoint 簡報</vt:lpstr>
      <vt:lpstr>Auto-Encoder</vt:lpstr>
      <vt:lpstr>PowerPoint 簡報</vt:lpstr>
      <vt:lpstr>Generative Adversarial Networks (GAN)</vt:lpstr>
      <vt:lpstr>Algorithm</vt:lpstr>
      <vt:lpstr>Wasserstein GAN  (WGAN)</vt:lpstr>
      <vt:lpstr>Algorithm</vt:lpstr>
      <vt:lpstr>Improved Wasserstein GAN (WGAN-GP)</vt:lpstr>
      <vt:lpstr>Algorithm</vt:lpstr>
      <vt:lpstr>Using GAN  To Implement  DGA</vt:lpstr>
      <vt:lpstr>Algorithm</vt:lpstr>
    </vt:vector>
  </TitlesOfParts>
  <Company>JRL.corp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Domain Generation Algorithm  Based On  Generative Adversarial Network</dc:title>
  <dc:creator>Jia-Ruei Lee</dc:creator>
  <cp:lastModifiedBy>Jia-Ruei Lee</cp:lastModifiedBy>
  <cp:revision>8</cp:revision>
  <dcterms:created xsi:type="dcterms:W3CDTF">2017-06-16T14:15:12Z</dcterms:created>
  <dcterms:modified xsi:type="dcterms:W3CDTF">2017-06-18T08:26:39Z</dcterms:modified>
</cp:coreProperties>
</file>