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7" r:id="rId4"/>
    <p:sldId id="268" r:id="rId5"/>
    <p:sldId id="269" r:id="rId6"/>
    <p:sldId id="263" r:id="rId7"/>
    <p:sldId id="257" r:id="rId8"/>
    <p:sldId id="264" r:id="rId9"/>
    <p:sldId id="258" r:id="rId10"/>
    <p:sldId id="271" r:id="rId11"/>
    <p:sldId id="266" r:id="rId12"/>
    <p:sldId id="259" r:id="rId13"/>
    <p:sldId id="265" r:id="rId14"/>
    <p:sldId id="260" r:id="rId15"/>
    <p:sldId id="270" r:id="rId16"/>
    <p:sldId id="272" r:id="rId17"/>
    <p:sldId id="27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28294-2C59-4ECC-90EC-55620A193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成語拼字遊戲</a:t>
            </a:r>
            <a:br>
              <a:rPr lang="en-US" altLang="zh-TW" dirty="0"/>
            </a:br>
            <a:r>
              <a:rPr lang="zh-TW" altLang="en-US" sz="3600" dirty="0"/>
              <a:t>英文版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18C5AA-DF16-42C6-BB6D-B9848E7C5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U10816017</a:t>
            </a:r>
            <a:r>
              <a:rPr lang="zh-TW" altLang="en-US" dirty="0"/>
              <a:t> 資科二 陳沛彤</a:t>
            </a:r>
          </a:p>
        </p:txBody>
      </p:sp>
    </p:spTree>
    <p:extLst>
      <p:ext uri="{BB962C8B-B14F-4D97-AF65-F5344CB8AC3E}">
        <p14:creationId xmlns:p14="http://schemas.microsoft.com/office/powerpoint/2010/main" val="209700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0CF02-B34A-40C9-8762-FF0FCA3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PUZZLE</a:t>
            </a:r>
            <a:endParaRPr lang="zh-TW" altLang="en-US" sz="4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744CA-469E-4635-BF03-0D41816A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自製偷懶鍵，一件完成表格答案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BAF861-F88D-4D70-877C-CA68334D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4" y="2725613"/>
            <a:ext cx="5458612" cy="2554256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7A70F86-EF98-416C-A8F5-A079298FDC66}"/>
              </a:ext>
            </a:extLst>
          </p:cNvPr>
          <p:cNvCxnSpPr/>
          <p:nvPr/>
        </p:nvCxnSpPr>
        <p:spPr>
          <a:xfrm>
            <a:off x="6176682" y="3989294"/>
            <a:ext cx="717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CBE93351-818C-4295-B12E-DFD2260E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27" y="2859741"/>
            <a:ext cx="480922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5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B1B40-F2E9-438F-8452-1A08FA49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土炮表格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0DC3974-EC9A-4212-8C78-3198D3C84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2529013"/>
            <a:ext cx="9604375" cy="2086846"/>
          </a:xfrm>
        </p:spPr>
      </p:pic>
    </p:spTree>
    <p:extLst>
      <p:ext uri="{BB962C8B-B14F-4D97-AF65-F5344CB8AC3E}">
        <p14:creationId xmlns:p14="http://schemas.microsoft.com/office/powerpoint/2010/main" val="97492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0CF02-B34A-40C9-8762-FF0FCA3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找單字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744CA-469E-4635-BF03-0D41816A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根據圖片表格找單字</a:t>
            </a:r>
            <a:endParaRPr lang="en-US" altLang="zh-TW" dirty="0"/>
          </a:p>
          <a:p>
            <a:r>
              <a:rPr lang="en-US" altLang="zh-TW" dirty="0"/>
              <a:t>Ex.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5F0CC6-903F-44FF-8329-58AC120C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62" y="2463169"/>
            <a:ext cx="2747688" cy="30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429D0-AD40-4828-95C7-179A3C96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紀錄曾經答過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728179A-D5CD-4D89-94DC-F3C378119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409887"/>
            <a:ext cx="8584844" cy="2038226"/>
          </a:xfrm>
        </p:spPr>
      </p:pic>
    </p:spTree>
    <p:extLst>
      <p:ext uri="{BB962C8B-B14F-4D97-AF65-F5344CB8AC3E}">
        <p14:creationId xmlns:p14="http://schemas.microsoft.com/office/powerpoint/2010/main" val="1132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0CF02-B34A-40C9-8762-FF0FCA3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字母拼字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744CA-469E-4635-BF03-0D41816A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依據現有的字母，組出字母不重複的單字</a:t>
            </a:r>
            <a:endParaRPr lang="en-US" altLang="zh-TW" dirty="0"/>
          </a:p>
          <a:p>
            <a:r>
              <a:rPr lang="zh-TW" altLang="en-US" dirty="0"/>
              <a:t>共</a:t>
            </a:r>
            <a:r>
              <a:rPr lang="en-US" altLang="zh-TW" dirty="0"/>
              <a:t>3</a:t>
            </a:r>
            <a:r>
              <a:rPr lang="zh-TW" altLang="en-US" dirty="0"/>
              <a:t>題，隨機不重複</a:t>
            </a:r>
            <a:endParaRPr lang="en-US" altLang="zh-TW" dirty="0"/>
          </a:p>
          <a:p>
            <a:r>
              <a:rPr lang="en-US" altLang="zh-TW" dirty="0"/>
              <a:t>Ex.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8B4C0A-4566-4C4A-B570-023EEE63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59" y="2944513"/>
            <a:ext cx="2653554" cy="31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0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CF281F-A83C-49AE-8591-A413BD93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667268-84A7-4802-AC93-5D938925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canvas</a:t>
            </a:r>
            <a:r>
              <a:rPr lang="zh-TW" altLang="en-US" dirty="0"/>
              <a:t>圖片跑不出來，當作沒看到，乾脆不要用了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5E3E1B-9F97-4C7E-B3A2-C9906847C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83520"/>
            <a:ext cx="7633454" cy="151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62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E195A-4F02-40F1-A10D-FC47B6A2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9FB19-159C-45B7-BC56-D3A1F1C7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簡單易懂👍</a:t>
            </a:r>
            <a:endParaRPr lang="en-US" altLang="zh-TW" dirty="0"/>
          </a:p>
          <a:p>
            <a:r>
              <a:rPr lang="en-US" altLang="zh-TW" dirty="0"/>
              <a:t>PUZZLE</a:t>
            </a:r>
            <a:r>
              <a:rPr lang="zh-TW" altLang="en-US"/>
              <a:t>可以偷懶</a:t>
            </a:r>
            <a:endParaRPr lang="en-US" altLang="zh-TW"/>
          </a:p>
          <a:p>
            <a:r>
              <a:rPr lang="zh-TW" altLang="en-US" dirty="0"/>
              <a:t>好像沒有優點了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96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6DC276-F914-46C8-B5BE-A18B106E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5A78A3-1A79-4F97-9FD5-60BC3482E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題目、答案庫偏少</a:t>
            </a:r>
            <a:endParaRPr lang="en-US" altLang="zh-TW" dirty="0"/>
          </a:p>
          <a:p>
            <a:r>
              <a:rPr lang="zh-TW" altLang="en-US" dirty="0"/>
              <a:t>題目、答案沒有中文意思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52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0CF02-B34A-40C9-8762-FF0FCA3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完成度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744CA-469E-4635-BF03-0D41816A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自認</a:t>
            </a:r>
            <a:r>
              <a:rPr lang="en-US" altLang="zh-TW" dirty="0"/>
              <a:t>100%</a:t>
            </a:r>
          </a:p>
          <a:p>
            <a:r>
              <a:rPr lang="zh-TW" altLang="en-US" dirty="0"/>
              <a:t>我不能再更好了</a:t>
            </a:r>
            <a:endParaRPr lang="en-US" altLang="zh-TW" dirty="0"/>
          </a:p>
          <a:p>
            <a:r>
              <a:rPr lang="zh-TW" altLang="en-US" dirty="0"/>
              <a:t>我就爛👍</a:t>
            </a:r>
          </a:p>
        </p:txBody>
      </p:sp>
    </p:spTree>
    <p:extLst>
      <p:ext uri="{BB962C8B-B14F-4D97-AF65-F5344CB8AC3E}">
        <p14:creationId xmlns:p14="http://schemas.microsoft.com/office/powerpoint/2010/main" val="117567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0CF02-B34A-40C9-8762-FF0FCA3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主頁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744CA-469E-4635-BF03-0D41816A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所有頁面皆有 </a:t>
            </a:r>
            <a:r>
              <a:rPr lang="en-US" altLang="zh-TW" dirty="0"/>
              <a:t>local storage</a:t>
            </a:r>
            <a:r>
              <a:rPr lang="zh-TW" altLang="en-US" dirty="0"/>
              <a:t> 儲存總共耗時</a:t>
            </a:r>
            <a:endParaRPr lang="en-US" altLang="zh-TW" dirty="0"/>
          </a:p>
          <a:p>
            <a:r>
              <a:rPr lang="zh-TW" altLang="en-US" dirty="0"/>
              <a:t>可以重製秒數</a:t>
            </a:r>
            <a:endParaRPr lang="en-US" altLang="zh-TW" dirty="0"/>
          </a:p>
          <a:p>
            <a:r>
              <a:rPr lang="en-US" altLang="zh-TW" dirty="0"/>
              <a:t>Ex.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9EACCC-2750-4177-9BBB-3EFD8948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725" y="3085835"/>
            <a:ext cx="2331569" cy="13095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F957BD-C6F6-46BD-A3FF-D07DBE815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671" y="3085835"/>
            <a:ext cx="2477452" cy="130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0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0CF02-B34A-40C9-8762-FF0FCA3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744CA-469E-4635-BF03-0D41816A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RWD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34A0AC-5927-4246-9139-CB87E09A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2496634"/>
            <a:ext cx="10183906" cy="3765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A0F6B0A-B5FF-4522-94A1-FF0D8ADB2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6" y="3147088"/>
            <a:ext cx="5268594" cy="185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5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0CF02-B34A-40C9-8762-FF0FCA3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744CA-469E-4635-BF03-0D41816A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RWD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3F5189-C3BC-4F82-92C7-33FC62411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90196"/>
            <a:ext cx="4856862" cy="11385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DEB476-F25D-44D4-9F4F-D058066CC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926" y="2015732"/>
            <a:ext cx="5088008" cy="40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7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0CF02-B34A-40C9-8762-FF0FCA3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744CA-469E-4635-BF03-0D41816A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按鈕優化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原本只是位址連結，改成按鈕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334596-8215-4FCC-874C-193DCFB2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002" y="2504823"/>
            <a:ext cx="1950889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3120F-7BCE-476D-AA1F-69519636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storage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057CC6B-A4BA-4E89-8FA5-D3BBDC18F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998" y="1956875"/>
            <a:ext cx="6945044" cy="3161972"/>
          </a:xfrm>
        </p:spPr>
      </p:pic>
    </p:spTree>
    <p:extLst>
      <p:ext uri="{BB962C8B-B14F-4D97-AF65-F5344CB8AC3E}">
        <p14:creationId xmlns:p14="http://schemas.microsoft.com/office/powerpoint/2010/main" val="260414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0CF02-B34A-40C9-8762-FF0FCA3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字字珠璣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744CA-469E-4635-BF03-0D41816A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依據提示，答出答案</a:t>
            </a:r>
            <a:endParaRPr lang="en-US" altLang="zh-TW" dirty="0"/>
          </a:p>
          <a:p>
            <a:r>
              <a:rPr lang="zh-TW" altLang="en-US" dirty="0"/>
              <a:t>共</a:t>
            </a:r>
            <a:r>
              <a:rPr lang="en-US" altLang="zh-TW" dirty="0"/>
              <a:t>7</a:t>
            </a:r>
            <a:r>
              <a:rPr lang="zh-TW" altLang="en-US" dirty="0"/>
              <a:t>題，隨機不重複</a:t>
            </a:r>
            <a:endParaRPr lang="en-US" altLang="zh-TW" dirty="0"/>
          </a:p>
          <a:p>
            <a:r>
              <a:rPr lang="en-US" altLang="zh-TW" dirty="0"/>
              <a:t>Ex.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9E72EF-7ED1-4537-B4F8-092E25B5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815" y="3127521"/>
            <a:ext cx="3104439" cy="28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FBE92-A0BA-41C5-A0A4-947E1A7E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隨機不重複</a:t>
            </a:r>
            <a:r>
              <a:rPr lang="en-US" altLang="zh-TW" dirty="0"/>
              <a:t>-</a:t>
            </a:r>
            <a:r>
              <a:rPr lang="zh-TW" altLang="en-US" dirty="0"/>
              <a:t>土法煉鋼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A67FDA-49A1-4E89-88B4-46F65E3F1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7267"/>
            <a:ext cx="3838396" cy="4196214"/>
          </a:xfrm>
        </p:spPr>
      </p:pic>
    </p:spTree>
    <p:extLst>
      <p:ext uri="{BB962C8B-B14F-4D97-AF65-F5344CB8AC3E}">
        <p14:creationId xmlns:p14="http://schemas.microsoft.com/office/powerpoint/2010/main" val="167168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0CF02-B34A-40C9-8762-FF0FCA3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PUZZLE</a:t>
            </a:r>
            <a:endParaRPr lang="zh-TW" altLang="en-US" sz="4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744CA-469E-4635-BF03-0D41816A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依據圖片提示，完成表格</a:t>
            </a:r>
            <a:endParaRPr lang="en-US" altLang="zh-TW" dirty="0"/>
          </a:p>
          <a:p>
            <a:r>
              <a:rPr lang="en-US" altLang="zh-TW" dirty="0"/>
              <a:t>Ex.</a:t>
            </a:r>
          </a:p>
          <a:p>
            <a:endParaRPr lang="en-US" altLang="zh-TW" dirty="0"/>
          </a:p>
          <a:p>
            <a:r>
              <a:rPr lang="zh-TW" altLang="en-US" dirty="0"/>
              <a:t>檢查若答對，會呈現綠色且無法再變更</a:t>
            </a:r>
            <a:endParaRPr lang="en-US" altLang="zh-TW" dirty="0"/>
          </a:p>
          <a:p>
            <a:r>
              <a:rPr lang="zh-TW" altLang="en-US" dirty="0"/>
              <a:t>若答錯，則會顯示紅色</a:t>
            </a:r>
            <a:endParaRPr lang="en-US" altLang="zh-TW" dirty="0"/>
          </a:p>
          <a:p>
            <a:r>
              <a:rPr lang="en-US" altLang="zh-TW" dirty="0"/>
              <a:t>Ex.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5858E8-CAA5-44A5-8576-A98A0250D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084" y="2604455"/>
            <a:ext cx="4633396" cy="5869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F47D83-92C3-4F66-BEDB-B9AB0F65B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48" y="1850915"/>
            <a:ext cx="2472035" cy="24368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A8F14DD-A088-499E-8FC1-0BD5D3543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084" y="4523327"/>
            <a:ext cx="640135" cy="11049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B178DB2-A882-4994-893B-A372ECC96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433" y="4372095"/>
            <a:ext cx="1978052" cy="140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8612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47</TotalTime>
  <Words>211</Words>
  <Application>Microsoft Office PowerPoint</Application>
  <PresentationFormat>寬螢幕</PresentationFormat>
  <Paragraphs>50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圖庫</vt:lpstr>
      <vt:lpstr>成語拼字遊戲 英文版</vt:lpstr>
      <vt:lpstr>主頁</vt:lpstr>
      <vt:lpstr>優化</vt:lpstr>
      <vt:lpstr>優化</vt:lpstr>
      <vt:lpstr>優化</vt:lpstr>
      <vt:lpstr>Local storage</vt:lpstr>
      <vt:lpstr>字字珠璣</vt:lpstr>
      <vt:lpstr>隨機不重複-土法煉鋼</vt:lpstr>
      <vt:lpstr>PUZZLE</vt:lpstr>
      <vt:lpstr>PUZZLE</vt:lpstr>
      <vt:lpstr>土炮表格</vt:lpstr>
      <vt:lpstr>找單字</vt:lpstr>
      <vt:lpstr>紀錄曾經答過</vt:lpstr>
      <vt:lpstr>字母拼字</vt:lpstr>
      <vt:lpstr>遇到困難</vt:lpstr>
      <vt:lpstr>優點</vt:lpstr>
      <vt:lpstr>缺點</vt:lpstr>
      <vt:lpstr>完成度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成語拼字遊戲 英文版</dc:title>
  <dc:creator>沛彤 陳</dc:creator>
  <cp:lastModifiedBy>沛彤 陳</cp:lastModifiedBy>
  <cp:revision>5</cp:revision>
  <dcterms:created xsi:type="dcterms:W3CDTF">2022-01-13T01:23:06Z</dcterms:created>
  <dcterms:modified xsi:type="dcterms:W3CDTF">2022-02-01T03:05:40Z</dcterms:modified>
</cp:coreProperties>
</file>