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5AE1D-D7D8-457B-9A55-47DDDA1FE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B4411F-F8B1-4770-A3B5-832195AB8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208B7-70F0-4C54-9BAC-7CEE8EDB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C7B8-C1DB-40C6-A900-53C6155389E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0ED14-F280-4F46-8E09-4DF02C62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69831-899B-4E26-9C7B-287A8A3B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7BF2-C159-4A75-86AD-27D99062C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4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BB0B5-EE28-4972-9923-FBA9141D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F71F68-1FCE-47EB-8C39-72C7A3D9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026A5-51AB-4DBA-B6A1-E6C2F916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C7B8-C1DB-40C6-A900-53C6155389E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BB835-F9B6-427F-AAB3-BFDE3B96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0145E-AB8E-4223-AD43-3AC5B44F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7BF2-C159-4A75-86AD-27D99062C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7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401576-924F-40D6-B52E-9C5CD08A0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EA6966-B565-4F75-AFDF-69BED2592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11E90-B104-49BE-BC85-5C27CF9D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C7B8-C1DB-40C6-A900-53C6155389E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A5861-51AC-47C9-A009-49A14587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652ED-F767-4F33-9BD8-671437F8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7BF2-C159-4A75-86AD-27D99062C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2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72350-D206-4D11-829B-D106D856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E6BBB-0556-4C23-8446-5CC4B705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F1291-5B6B-432E-9868-1228D8EC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C7B8-C1DB-40C6-A900-53C6155389E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66D8B-28D2-4B94-B044-DD616C97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2E8CA-39DC-4377-96E8-C1C7C63A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7BF2-C159-4A75-86AD-27D99062C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94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67BAA-A99C-4B8B-93B4-5FEA7F57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24BB8-4E3B-40C2-A089-66A5519A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F4497-E145-45F2-8461-F5D2657F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C7B8-C1DB-40C6-A900-53C6155389E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4AA27-F8D5-4EEF-8789-187B1CD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46A81-5207-45A5-9E72-8BC3917E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7BF2-C159-4A75-86AD-27D99062C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22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DE6B0-4571-477B-8A46-406E7669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C37A1-B070-4145-B693-E3993C1C0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670A46-391D-4AE5-881B-89E6D6BB0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FE8E1-6005-496F-86E1-000D3C86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C7B8-C1DB-40C6-A900-53C6155389E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61CD22-64E2-41B4-B89F-8C11CE96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A239EA-02FD-4FD2-BA39-79B92B3C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7BF2-C159-4A75-86AD-27D99062C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4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25E13-9918-4F0A-81FB-0D5D1910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754E6-8763-4793-8575-11E27735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36141-54FB-4893-8CAE-D68ADF035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0C2526-4118-438D-B387-A979CC36D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11765D-D7DA-4143-ADB8-A18CFFB7C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650CC5-FFD3-4CED-86A0-FEB93F23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C7B8-C1DB-40C6-A900-53C6155389E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363EBE-C2B4-4826-BE5B-09E623F2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9D54EA-C556-41D5-BF44-9CC31D8A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7BF2-C159-4A75-86AD-27D99062C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359D-49CA-4056-82FD-B5438966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7E22C3-5839-44B0-B2F9-0AECA021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C7B8-C1DB-40C6-A900-53C6155389E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FBCECF-BA25-42E0-9A81-66F7F3DF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C2420A-2117-449F-B6A4-0417D75A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7BF2-C159-4A75-86AD-27D99062C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5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68B2E6-3C9D-4293-A93C-631E5C9F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C7B8-C1DB-40C6-A900-53C6155389E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14912A-F18E-4CE1-BC26-143847CE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C56387-D591-4479-9B66-42B75C9F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7BF2-C159-4A75-86AD-27D99062C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4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54068-5C7E-4305-8020-890F5742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AF6B1-FEFA-44C2-B2E5-D93DC3385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ECACA4-56A9-4999-8D60-F47E7D438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8B203-2F62-4476-8EF6-117A63AA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C7B8-C1DB-40C6-A900-53C6155389E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0A8D37-C544-4482-94A5-CC66A44A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9B240-E623-4E49-AE0D-550BC8B6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7BF2-C159-4A75-86AD-27D99062C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2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E4853-7524-4DB2-85CC-9443C1E4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D715B-3793-4B7B-83C9-756A5FCA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13BE1-59B3-41EC-A28A-49653E553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67119-643E-4165-8197-908AC33C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C7B8-C1DB-40C6-A900-53C6155389E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A046E-1CEB-4830-8DD0-81AE76BA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FD1C1-4B3C-4DB5-B730-5DFAC3E6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7BF2-C159-4A75-86AD-27D99062C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96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C5C59E-51EF-433B-A44D-2EBFAC4C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6939A4-0D4A-4900-A966-6419EE19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8DF65-0116-48F7-9CE4-EADCB28A1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7C7B8-C1DB-40C6-A900-53C6155389E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4117F-F486-42C8-9A2A-C6E42F7F3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ECB3C-790D-48E4-90AA-130438EE6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B7BF2-C159-4A75-86AD-27D99062C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78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02BB8CE-3CA5-4A00-A8D5-C38011ED8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0046"/>
              </p:ext>
            </p:extLst>
          </p:nvPr>
        </p:nvGraphicFramePr>
        <p:xfrm>
          <a:off x="0" y="0"/>
          <a:ext cx="12192000" cy="703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68211230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285089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086151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3802330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10483419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 Model</a:t>
                      </a:r>
                      <a:endParaRPr lang="ko-KR" altLang="en-US" sz="2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 Number</a:t>
                      </a:r>
                      <a:endParaRPr lang="ko-KR" altLang="en-US" sz="2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 Protocol</a:t>
                      </a:r>
                      <a:endParaRPr lang="ko-KR" altLang="en-US" sz="2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825574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SSH, FTP, TELNET, STMP, POP3</a:t>
                      </a:r>
                      <a:endParaRPr lang="ko-KR" altLang="en-US" sz="2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666915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208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Steve's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4229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SCTP</a:t>
                      </a:r>
                      <a:endParaRPr lang="ko-KR" altLang="en-US" sz="2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7798144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IPv4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1155394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PPP, HDLC, Frame Relay</a:t>
                      </a:r>
                      <a:endParaRPr lang="ko-KR" altLang="en-US" sz="2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9937504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8985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63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57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박준영</dc:creator>
  <cp:lastModifiedBy>박준영</cp:lastModifiedBy>
  <cp:revision>26</cp:revision>
  <dcterms:created xsi:type="dcterms:W3CDTF">2020-07-12T11:02:57Z</dcterms:created>
  <dcterms:modified xsi:type="dcterms:W3CDTF">2020-07-13T06:31:24Z</dcterms:modified>
</cp:coreProperties>
</file>