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985B5-9298-4016-A5CF-E18C712C1E72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18307-413F-46AC-AD85-3D96691A5D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8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90DF-EA14-4D72-82B3-8EF2AF1AC5B5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AE-5DDF-47CC-B6CA-586FAED1422B}" type="datetime1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6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3FAA-D23D-40A7-ABEB-A9C1AED2DD57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7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C7A0-DC3B-45E6-8FC4-BAA5C85069EF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42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157B-5BB4-4878-8EF6-F383C4685E7D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72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5A48-5218-44B8-8CDC-BBD0C7045D9A}" type="datetime1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1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6143-4CBE-48DE-BA8C-E16CDAA82FC0}" type="datetime1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7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B6F2-C7C9-495F-A9C8-35F5448173E3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0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8863-6E86-46C1-861C-1ECC0D5D08EF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DEAA-04E8-4D05-BB5F-4BC72EEFEF45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2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8E1C-6D7D-4969-ADD3-90FA619D5F73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4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C974B-F519-4526-8D3C-979F2BB4A77D}" type="datetime1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38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710E-4696-4F1C-9BB0-1B30A8534E77}" type="datetime1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8AE7-D70C-4FF9-873A-E26119B748A4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0B68-EA89-447F-ABDF-3BEEF82E6410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7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F8C-DD9B-4601-A8AC-DFC9FD210027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BD32-6F6A-442A-8E02-4580416898CA}" type="datetime1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39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DBA26E-6E98-47D2-96BC-AFB6F29C78BF}" type="datetime1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033B-E189-4F7C-AAFE-3D23B9107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7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B2912/GithubMCP/tree/master" TargetMode="External"/><Relationship Id="rId2" Type="http://schemas.openxmlformats.org/officeDocument/2006/relationships/hyperlink" Target="mailto:mahendrakumarreddykakarl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laude.ai/share/12af514c-23f3-42cb-b921-825ff509866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de.ai/share/db927b52-ecc7-4e4f-b264-805ad70a81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BB2912/GithubMCP/blob/master/README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DC93-BC7C-DC02-B2D6-78409743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452" y="550606"/>
            <a:ext cx="8825658" cy="1481115"/>
          </a:xfrm>
        </p:spPr>
        <p:txBody>
          <a:bodyPr/>
          <a:lstStyle/>
          <a:p>
            <a:r>
              <a:rPr lang="en-US" dirty="0"/>
              <a:t>GitHub MCP Server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628D5-D5E8-2256-5521-F4F933E9B647}"/>
              </a:ext>
            </a:extLst>
          </p:cNvPr>
          <p:cNvSpPr txBox="1"/>
          <p:nvPr/>
        </p:nvSpPr>
        <p:spPr>
          <a:xfrm>
            <a:off x="1288025" y="2264429"/>
            <a:ext cx="10038737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Name: MAHENDRA KUMAR REDDY</a:t>
            </a:r>
            <a:r>
              <a:rPr lang="en-IN" sz="2400" dirty="0"/>
              <a:t> KAKARLA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e-mail: </a:t>
            </a:r>
            <a:r>
              <a:rPr lang="en-IN" sz="2400" dirty="0">
                <a:hlinkClick r:id="rId2"/>
              </a:rPr>
              <a:t>mahendrakumarreddykakarla@gmail.com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Phone no: +91 8074394602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Repo_link: </a:t>
            </a:r>
            <a:r>
              <a:rPr lang="en-IN" sz="2400" dirty="0">
                <a:hlinkClick r:id="rId3"/>
              </a:rPr>
              <a:t>https://github.com/BBB2912/GithubMCP/tree/master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Server results: </a:t>
            </a:r>
            <a:r>
              <a:rPr lang="en-IN" sz="2400" dirty="0" err="1"/>
              <a:t>claude</a:t>
            </a:r>
            <a:r>
              <a:rPr lang="en-IN" sz="2400" dirty="0"/>
              <a:t> Chat links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hlinkClick r:id="rId4"/>
              </a:rPr>
              <a:t>https://claude.ai/share/12af514c-23f3-42cb-b921-825ff509866f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https://claude.ai/share/db927b52-ecc7-4e4f-b264-805ad70a8104</a:t>
            </a:r>
          </a:p>
        </p:txBody>
      </p:sp>
    </p:spTree>
    <p:extLst>
      <p:ext uri="{BB962C8B-B14F-4D97-AF65-F5344CB8AC3E}">
        <p14:creationId xmlns:p14="http://schemas.microsoft.com/office/powerpoint/2010/main" val="129532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74E-6C2C-05D1-9B10-07BD94B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96BB-C144-A977-9D4F-48BA23F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tools</a:t>
            </a:r>
            <a:r>
              <a:rPr lang="en-US" dirty="0"/>
              <a:t>: Add GitHub Actions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client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 the server for real-world use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Contribute to open source!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70E3-3400-DA7F-0EFD-4439054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7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4A4D-ECC3-9D9C-96ED-30D33040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31" y="2947655"/>
            <a:ext cx="8946541" cy="13760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A8606-278A-0A9E-4213-DF36CE24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1CD-F586-2F6F-CEFB-08D5C3C2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C051-E12E-813B-DD77-A02C8B64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Project Name</a:t>
            </a:r>
            <a:r>
              <a:rPr lang="en-IN" dirty="0"/>
              <a:t>: GitHub MCP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Purpose</a:t>
            </a:r>
            <a:r>
              <a:rPr lang="en-IN" dirty="0"/>
              <a:t>: Automate GitHub interactions using MCP (Model Context Protocol)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Developed for</a:t>
            </a:r>
            <a:r>
              <a:rPr lang="en-IN" dirty="0"/>
              <a:t>: Integration with LLMs like Claude, CLI, and API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050F6-10CF-07ED-E4C8-00F4827C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9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111-55DB-55DB-3E14-13835683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9269"/>
          </a:xfrm>
        </p:spPr>
        <p:txBody>
          <a:bodyPr/>
          <a:lstStyle/>
          <a:p>
            <a:r>
              <a:rPr lang="en-IN" b="1" dirty="0"/>
              <a:t>Server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5FC0C-8781-3951-8A9A-2C77F69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1344172"/>
            <a:ext cx="8426244" cy="50611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F074-93C1-A977-0786-9C5EED5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2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B085-0EE8-2B6F-BBEC-6D0169D8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GitHub MCP Server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BD10-19DA-8875-9D8C-18DB3D16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684"/>
            <a:ext cx="8946541" cy="48817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Automates GitHub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MCP for tool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both public &amp; private repositories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Secure authentication with GitHub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Tools available: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Repository Management</a:t>
            </a:r>
            <a:r>
              <a:rPr lang="en-US" dirty="0"/>
              <a:t>: List, Get details, Create repositories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Issues &amp; PRs</a:t>
            </a:r>
            <a:r>
              <a:rPr lang="en-US" dirty="0"/>
              <a:t>: List &amp; Create issues, Merge pull requests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Commits &amp; Branches</a:t>
            </a:r>
            <a:r>
              <a:rPr lang="en-US" dirty="0"/>
              <a:t>: Fetch latest commit, List branches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Collaborators</a:t>
            </a:r>
            <a:r>
              <a:rPr lang="en-US" dirty="0"/>
              <a:t>: List contributors, Add collaborators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File Management</a:t>
            </a:r>
            <a:r>
              <a:rPr lang="en-US" dirty="0"/>
              <a:t>: Create a new file in a repository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8B01D-E812-9447-57CC-2110D265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356C-6355-F22E-0691-F90DA869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en-US" dirty="0"/>
              <a:t>GitHub MCP server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BF3E-44C9-4A51-9E6C-A31354E3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7858"/>
            <a:ext cx="10695398" cy="53192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list_repos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get_repo_details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create_repo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7CA33-85AD-AED3-E6B0-0FE746F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88988-04C8-B04D-5AF7-AA66229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50" y="1806943"/>
            <a:ext cx="4854361" cy="434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2ED62A-125B-33F5-8F57-5D15EB44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16" y="1806943"/>
            <a:ext cx="5283675" cy="1416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E1D425-CE82-3DB5-1BBD-5DA8B9DD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387" y="2328843"/>
            <a:ext cx="4079613" cy="948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B379B3-0244-1FA8-5EC0-1E7E811BD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616" y="3829484"/>
            <a:ext cx="5799323" cy="586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701674-B6BA-3A89-C0D8-1AAEDF176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982" y="3732199"/>
            <a:ext cx="4281213" cy="26291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412DA4-A1CE-74E0-D11D-E1033596F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182" y="5325712"/>
            <a:ext cx="458949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0D31-455C-3F86-8697-508112F7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r>
              <a:rPr lang="en-US" dirty="0"/>
              <a:t>GitHub MCP server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5453-FF57-457F-63BA-2D49622C2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29032"/>
            <a:ext cx="11031794" cy="5456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list_issues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create_issue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list_pull_requests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CA58-FB74-6287-61DC-14A39E0B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1F3F9-5E5A-3AA2-C485-D4B3CBAD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34" y="1592826"/>
            <a:ext cx="6805250" cy="2030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0B6C9-63F1-1E40-DC06-AB94FA7A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834" y="4255203"/>
            <a:ext cx="7559695" cy="10099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28957A-E788-5302-7B49-2054247B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834" y="5944274"/>
            <a:ext cx="6683319" cy="7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1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AD1CB-4A48-8B28-4D39-EDE72170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8EAA-4F1B-E1E0-7088-EAC40E16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r>
              <a:rPr lang="en-US" dirty="0"/>
              <a:t>GitHub MCP server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D39A-AF58-ECE5-CBAE-C4303DA6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29032"/>
            <a:ext cx="10913806" cy="53332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get_latest_commit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list_contributors</a:t>
            </a: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add_collaborator</a:t>
            </a: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47F36-2C7A-B23F-C1E2-EE3DB2E5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EFB8E-6437-766A-6B83-4D78E98D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21" y="1720646"/>
            <a:ext cx="6759526" cy="2723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C0490-76C0-7A1E-9415-DA8E7838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21" y="5193277"/>
            <a:ext cx="6058425" cy="13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B334-0783-FC4B-AD93-10669832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r>
              <a:rPr lang="en-IN" dirty="0"/>
              <a:t>Github MCP server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2D7A-44F5-A365-0285-9F34D5B1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Due to ppt length issues  I </a:t>
            </a:r>
            <a:r>
              <a:rPr lang="en-IN" dirty="0" err="1"/>
              <a:t>mensioned</a:t>
            </a:r>
            <a:r>
              <a:rPr lang="en-IN" dirty="0"/>
              <a:t> the chat </a:t>
            </a:r>
            <a:r>
              <a:rPr lang="en-IN" dirty="0" err="1"/>
              <a:t>linkes</a:t>
            </a:r>
            <a:r>
              <a:rPr lang="en-IN" dirty="0"/>
              <a:t> go and </a:t>
            </a:r>
            <a:r>
              <a:rPr lang="en-IN" dirty="0" err="1"/>
              <a:t>checkit</a:t>
            </a:r>
            <a:r>
              <a:rPr lang="en-IN" dirty="0"/>
              <a:t> 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https://claude.ai/share/db927b52-ecc7-4e4f-b264-805ad70a8104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https://claude.ai/share/12af514c-23f3-42cb-b921-825ff509866f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E9F2B-0345-20E8-FA6B-46D8D022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0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68EB-5090-16C7-3EA6-230814F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 Stack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BA51-97D7-30C2-680E-1E52D104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6014"/>
            <a:ext cx="8946541" cy="4842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Python, requests, MCP SDK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 Integration</a:t>
            </a:r>
            <a:r>
              <a:rPr lang="en-IN" dirty="0"/>
              <a:t>: GitHub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Server Execution</a:t>
            </a:r>
            <a:r>
              <a:rPr lang="en-IN" dirty="0"/>
              <a:t>: UV, FastMCP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Client</a:t>
            </a:r>
            <a:r>
              <a:rPr lang="en-IN" dirty="0"/>
              <a:t>: Claude, CLI, Custom API requests</a:t>
            </a:r>
          </a:p>
          <a:p>
            <a:r>
              <a:rPr lang="en-IN" sz="3600" b="1" dirty="0"/>
              <a:t>Server setup:</a:t>
            </a:r>
          </a:p>
          <a:p>
            <a:pPr lvl="1"/>
            <a:r>
              <a:rPr lang="en-IN" dirty="0">
                <a:hlinkClick r:id="rId2"/>
              </a:rPr>
              <a:t>https://github.com/BBB2912/GithubMCP/blob/master/README.md</a:t>
            </a:r>
            <a:endParaRPr lang="en-IN" dirty="0"/>
          </a:p>
          <a:p>
            <a:pPr lvl="1"/>
            <a:r>
              <a:rPr lang="en-IN" dirty="0" err="1"/>
              <a:t>Follw</a:t>
            </a:r>
            <a:r>
              <a:rPr lang="en-IN" dirty="0"/>
              <a:t> the instructions from above readme file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3C37-75D7-D8E8-D2E1-5AC62494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7033B-E189-4F7C-AAFE-3D23B91077D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3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353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</vt:lpstr>
      <vt:lpstr>Wingdings 3</vt:lpstr>
      <vt:lpstr>Ion</vt:lpstr>
      <vt:lpstr>GitHub MCP Server</vt:lpstr>
      <vt:lpstr>Introduction</vt:lpstr>
      <vt:lpstr>Server Architecture</vt:lpstr>
      <vt:lpstr>Features of GitHub MCP Server </vt:lpstr>
      <vt:lpstr>GitHub MCP server results</vt:lpstr>
      <vt:lpstr>GitHub MCP server results</vt:lpstr>
      <vt:lpstr>GitHub MCP server results</vt:lpstr>
      <vt:lpstr>Github MCP server results</vt:lpstr>
      <vt:lpstr>Tech Stack Used</vt:lpstr>
      <vt:lpstr>Conclusion &amp;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Kakarla Mahendra Kumar reddy</dc:creator>
  <cp:lastModifiedBy>Kakarla Mahendra Kumar reddy</cp:lastModifiedBy>
  <cp:revision>2</cp:revision>
  <dcterms:created xsi:type="dcterms:W3CDTF">2025-03-16T04:54:27Z</dcterms:created>
  <dcterms:modified xsi:type="dcterms:W3CDTF">2025-03-16T06:06:04Z</dcterms:modified>
</cp:coreProperties>
</file>