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</p:sldIdLst>
  <p:sldSz cx="15124113" cy="21388388"/>
  <p:notesSz cx="6858000" cy="9144000"/>
  <p:defaultTextStyle>
    <a:defPPr>
      <a:defRPr lang="es-ES"/>
    </a:defPPr>
    <a:lvl1pPr marL="0" algn="l" defTabSz="1043193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1pPr>
    <a:lvl2pPr marL="1043193" algn="l" defTabSz="1043193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2pPr>
    <a:lvl3pPr marL="2086386" algn="l" defTabSz="1043193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3pPr>
    <a:lvl4pPr marL="3129580" algn="l" defTabSz="1043193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4pPr>
    <a:lvl5pPr marL="4172773" algn="l" defTabSz="1043193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5pPr>
    <a:lvl6pPr marL="5215966" algn="l" defTabSz="1043193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6pPr>
    <a:lvl7pPr marL="6259159" algn="l" defTabSz="1043193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7pPr>
    <a:lvl8pPr marL="7302353" algn="l" defTabSz="1043193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8pPr>
    <a:lvl9pPr marL="8345546" algn="l" defTabSz="1043193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737">
          <p15:clr>
            <a:srgbClr val="A4A3A4"/>
          </p15:clr>
        </p15:guide>
        <p15:guide id="2" pos="475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CBD"/>
    <a:srgbClr val="00AC00"/>
    <a:srgbClr val="003B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>
        <p:scale>
          <a:sx n="75" d="100"/>
          <a:sy n="75" d="100"/>
        </p:scale>
        <p:origin x="254" y="43"/>
      </p:cViewPr>
      <p:guideLst>
        <p:guide orient="horz" pos="6737"/>
        <p:guide pos="475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34309" y="6644264"/>
            <a:ext cx="12855496" cy="4584641"/>
          </a:xfrm>
        </p:spPr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268617" y="12120087"/>
            <a:ext cx="10586879" cy="546592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0431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0863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1295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1727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52159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62591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73023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83455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12E98-36D1-CB48-91EA-6ED79B65E4A0}" type="datetimeFigureOut">
              <a:rPr lang="es-ES" smtClean="0"/>
              <a:t>26/01/2023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86F75-F2F4-694B-AF4E-8EB1272E08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66402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12E98-36D1-CB48-91EA-6ED79B65E4A0}" type="datetimeFigureOut">
              <a:rPr lang="es-ES" smtClean="0"/>
              <a:t>26/01/2023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86F75-F2F4-694B-AF4E-8EB1272E08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70799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10964982" y="856529"/>
            <a:ext cx="3402925" cy="18249444"/>
          </a:xfrm>
        </p:spPr>
        <p:txBody>
          <a:bodyPr vert="eaVert"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756206" y="856529"/>
            <a:ext cx="9956708" cy="18249444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12E98-36D1-CB48-91EA-6ED79B65E4A0}" type="datetimeFigureOut">
              <a:rPr lang="es-ES" smtClean="0"/>
              <a:t>26/01/2023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86F75-F2F4-694B-AF4E-8EB1272E08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17936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12E98-36D1-CB48-91EA-6ED79B65E4A0}" type="datetimeFigureOut">
              <a:rPr lang="es-ES" smtClean="0"/>
              <a:t>26/01/2023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86F75-F2F4-694B-AF4E-8EB1272E08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80591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94701" y="13744021"/>
            <a:ext cx="12855496" cy="4247972"/>
          </a:xfrm>
        </p:spPr>
        <p:txBody>
          <a:bodyPr anchor="t"/>
          <a:lstStyle>
            <a:lvl1pPr algn="l">
              <a:defRPr sz="9100" b="1" cap="all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194701" y="9065313"/>
            <a:ext cx="12855496" cy="4678708"/>
          </a:xfrm>
        </p:spPr>
        <p:txBody>
          <a:bodyPr anchor="b"/>
          <a:lstStyle>
            <a:lvl1pPr marL="0" indent="0">
              <a:buNone/>
              <a:defRPr sz="4600">
                <a:solidFill>
                  <a:schemeClr val="tx1">
                    <a:tint val="75000"/>
                  </a:schemeClr>
                </a:solidFill>
              </a:defRPr>
            </a:lvl1pPr>
            <a:lvl2pPr marL="1043193" indent="0">
              <a:buNone/>
              <a:defRPr sz="4100">
                <a:solidFill>
                  <a:schemeClr val="tx1">
                    <a:tint val="75000"/>
                  </a:schemeClr>
                </a:solidFill>
              </a:defRPr>
            </a:lvl2pPr>
            <a:lvl3pPr marL="2086386" indent="0">
              <a:buNone/>
              <a:defRPr sz="3700">
                <a:solidFill>
                  <a:schemeClr val="tx1">
                    <a:tint val="75000"/>
                  </a:schemeClr>
                </a:solidFill>
              </a:defRPr>
            </a:lvl3pPr>
            <a:lvl4pPr marL="312958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417277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5215966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6259159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730235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8345546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12E98-36D1-CB48-91EA-6ED79B65E4A0}" type="datetimeFigureOut">
              <a:rPr lang="es-ES" smtClean="0"/>
              <a:t>26/01/2023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86F75-F2F4-694B-AF4E-8EB1272E08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22492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756205" y="4990626"/>
            <a:ext cx="6679817" cy="14115347"/>
          </a:xfrm>
        </p:spPr>
        <p:txBody>
          <a:bodyPr/>
          <a:lstStyle>
            <a:lvl1pPr>
              <a:defRPr sz="6400"/>
            </a:lvl1pPr>
            <a:lvl2pPr>
              <a:defRPr sz="5500"/>
            </a:lvl2pPr>
            <a:lvl3pPr>
              <a:defRPr sz="4600"/>
            </a:lvl3pPr>
            <a:lvl4pPr>
              <a:defRPr sz="4100"/>
            </a:lvl4pPr>
            <a:lvl5pPr>
              <a:defRPr sz="4100"/>
            </a:lvl5pPr>
            <a:lvl6pPr>
              <a:defRPr sz="4100"/>
            </a:lvl6pPr>
            <a:lvl7pPr>
              <a:defRPr sz="4100"/>
            </a:lvl7pPr>
            <a:lvl8pPr>
              <a:defRPr sz="4100"/>
            </a:lvl8pPr>
            <a:lvl9pPr>
              <a:defRPr sz="41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7688091" y="4990626"/>
            <a:ext cx="6679817" cy="14115347"/>
          </a:xfrm>
        </p:spPr>
        <p:txBody>
          <a:bodyPr/>
          <a:lstStyle>
            <a:lvl1pPr>
              <a:defRPr sz="6400"/>
            </a:lvl1pPr>
            <a:lvl2pPr>
              <a:defRPr sz="5500"/>
            </a:lvl2pPr>
            <a:lvl3pPr>
              <a:defRPr sz="4600"/>
            </a:lvl3pPr>
            <a:lvl4pPr>
              <a:defRPr sz="4100"/>
            </a:lvl4pPr>
            <a:lvl5pPr>
              <a:defRPr sz="4100"/>
            </a:lvl5pPr>
            <a:lvl6pPr>
              <a:defRPr sz="4100"/>
            </a:lvl6pPr>
            <a:lvl7pPr>
              <a:defRPr sz="4100"/>
            </a:lvl7pPr>
            <a:lvl8pPr>
              <a:defRPr sz="4100"/>
            </a:lvl8pPr>
            <a:lvl9pPr>
              <a:defRPr sz="41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12E98-36D1-CB48-91EA-6ED79B65E4A0}" type="datetimeFigureOut">
              <a:rPr lang="es-ES" smtClean="0"/>
              <a:t>26/01/2023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86F75-F2F4-694B-AF4E-8EB1272E08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39273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56206" y="4787634"/>
            <a:ext cx="6682443" cy="1995258"/>
          </a:xfrm>
        </p:spPr>
        <p:txBody>
          <a:bodyPr anchor="b"/>
          <a:lstStyle>
            <a:lvl1pPr marL="0" indent="0">
              <a:buNone/>
              <a:defRPr sz="5500" b="1"/>
            </a:lvl1pPr>
            <a:lvl2pPr marL="1043193" indent="0">
              <a:buNone/>
              <a:defRPr sz="4600" b="1"/>
            </a:lvl2pPr>
            <a:lvl3pPr marL="2086386" indent="0">
              <a:buNone/>
              <a:defRPr sz="4100" b="1"/>
            </a:lvl3pPr>
            <a:lvl4pPr marL="3129580" indent="0">
              <a:buNone/>
              <a:defRPr sz="3700" b="1"/>
            </a:lvl4pPr>
            <a:lvl5pPr marL="4172773" indent="0">
              <a:buNone/>
              <a:defRPr sz="3700" b="1"/>
            </a:lvl5pPr>
            <a:lvl6pPr marL="5215966" indent="0">
              <a:buNone/>
              <a:defRPr sz="3700" b="1"/>
            </a:lvl6pPr>
            <a:lvl7pPr marL="6259159" indent="0">
              <a:buNone/>
              <a:defRPr sz="3700" b="1"/>
            </a:lvl7pPr>
            <a:lvl8pPr marL="7302353" indent="0">
              <a:buNone/>
              <a:defRPr sz="3700" b="1"/>
            </a:lvl8pPr>
            <a:lvl9pPr marL="8345546" indent="0">
              <a:buNone/>
              <a:defRPr sz="37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756206" y="6782891"/>
            <a:ext cx="6682443" cy="12323080"/>
          </a:xfrm>
        </p:spPr>
        <p:txBody>
          <a:bodyPr/>
          <a:lstStyle>
            <a:lvl1pPr>
              <a:defRPr sz="5500"/>
            </a:lvl1pPr>
            <a:lvl2pPr>
              <a:defRPr sz="4600"/>
            </a:lvl2pPr>
            <a:lvl3pPr>
              <a:defRPr sz="4100"/>
            </a:lvl3pPr>
            <a:lvl4pPr>
              <a:defRPr sz="3700"/>
            </a:lvl4pPr>
            <a:lvl5pPr>
              <a:defRPr sz="3700"/>
            </a:lvl5pPr>
            <a:lvl6pPr>
              <a:defRPr sz="3700"/>
            </a:lvl6pPr>
            <a:lvl7pPr>
              <a:defRPr sz="3700"/>
            </a:lvl7pPr>
            <a:lvl8pPr>
              <a:defRPr sz="3700"/>
            </a:lvl8pPr>
            <a:lvl9pPr>
              <a:defRPr sz="37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7682840" y="4787634"/>
            <a:ext cx="6685068" cy="1995258"/>
          </a:xfrm>
        </p:spPr>
        <p:txBody>
          <a:bodyPr anchor="b"/>
          <a:lstStyle>
            <a:lvl1pPr marL="0" indent="0">
              <a:buNone/>
              <a:defRPr sz="5500" b="1"/>
            </a:lvl1pPr>
            <a:lvl2pPr marL="1043193" indent="0">
              <a:buNone/>
              <a:defRPr sz="4600" b="1"/>
            </a:lvl2pPr>
            <a:lvl3pPr marL="2086386" indent="0">
              <a:buNone/>
              <a:defRPr sz="4100" b="1"/>
            </a:lvl3pPr>
            <a:lvl4pPr marL="3129580" indent="0">
              <a:buNone/>
              <a:defRPr sz="3700" b="1"/>
            </a:lvl4pPr>
            <a:lvl5pPr marL="4172773" indent="0">
              <a:buNone/>
              <a:defRPr sz="3700" b="1"/>
            </a:lvl5pPr>
            <a:lvl6pPr marL="5215966" indent="0">
              <a:buNone/>
              <a:defRPr sz="3700" b="1"/>
            </a:lvl6pPr>
            <a:lvl7pPr marL="6259159" indent="0">
              <a:buNone/>
              <a:defRPr sz="3700" b="1"/>
            </a:lvl7pPr>
            <a:lvl8pPr marL="7302353" indent="0">
              <a:buNone/>
              <a:defRPr sz="3700" b="1"/>
            </a:lvl8pPr>
            <a:lvl9pPr marL="8345546" indent="0">
              <a:buNone/>
              <a:defRPr sz="37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7682840" y="6782891"/>
            <a:ext cx="6685068" cy="12323080"/>
          </a:xfrm>
        </p:spPr>
        <p:txBody>
          <a:bodyPr/>
          <a:lstStyle>
            <a:lvl1pPr>
              <a:defRPr sz="5500"/>
            </a:lvl1pPr>
            <a:lvl2pPr>
              <a:defRPr sz="4600"/>
            </a:lvl2pPr>
            <a:lvl3pPr>
              <a:defRPr sz="4100"/>
            </a:lvl3pPr>
            <a:lvl4pPr>
              <a:defRPr sz="3700"/>
            </a:lvl4pPr>
            <a:lvl5pPr>
              <a:defRPr sz="3700"/>
            </a:lvl5pPr>
            <a:lvl6pPr>
              <a:defRPr sz="3700"/>
            </a:lvl6pPr>
            <a:lvl7pPr>
              <a:defRPr sz="3700"/>
            </a:lvl7pPr>
            <a:lvl8pPr>
              <a:defRPr sz="3700"/>
            </a:lvl8pPr>
            <a:lvl9pPr>
              <a:defRPr sz="37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12E98-36D1-CB48-91EA-6ED79B65E4A0}" type="datetimeFigureOut">
              <a:rPr lang="es-ES" smtClean="0"/>
              <a:t>26/01/2023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86F75-F2F4-694B-AF4E-8EB1272E08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48806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12E98-36D1-CB48-91EA-6ED79B65E4A0}" type="datetimeFigureOut">
              <a:rPr lang="es-ES" smtClean="0"/>
              <a:t>26/01/2023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86F75-F2F4-694B-AF4E-8EB1272E08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17868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12E98-36D1-CB48-91EA-6ED79B65E4A0}" type="datetimeFigureOut">
              <a:rPr lang="es-ES" smtClean="0"/>
              <a:t>26/01/2023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86F75-F2F4-694B-AF4E-8EB1272E08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62127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56206" y="851574"/>
            <a:ext cx="4975729" cy="3624144"/>
          </a:xfrm>
        </p:spPr>
        <p:txBody>
          <a:bodyPr anchor="b"/>
          <a:lstStyle>
            <a:lvl1pPr algn="l">
              <a:defRPr sz="4600" b="1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913108" y="851576"/>
            <a:ext cx="8454799" cy="18254397"/>
          </a:xfrm>
        </p:spPr>
        <p:txBody>
          <a:bodyPr/>
          <a:lstStyle>
            <a:lvl1pPr>
              <a:defRPr sz="7300"/>
            </a:lvl1pPr>
            <a:lvl2pPr>
              <a:defRPr sz="6400"/>
            </a:lvl2pPr>
            <a:lvl3pPr>
              <a:defRPr sz="5500"/>
            </a:lvl3pPr>
            <a:lvl4pPr>
              <a:defRPr sz="4600"/>
            </a:lvl4pPr>
            <a:lvl5pPr>
              <a:defRPr sz="4600"/>
            </a:lvl5pPr>
            <a:lvl6pPr>
              <a:defRPr sz="4600"/>
            </a:lvl6pPr>
            <a:lvl7pPr>
              <a:defRPr sz="4600"/>
            </a:lvl7pPr>
            <a:lvl8pPr>
              <a:defRPr sz="4600"/>
            </a:lvl8pPr>
            <a:lvl9pPr>
              <a:defRPr sz="4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756206" y="4475720"/>
            <a:ext cx="4975729" cy="14630253"/>
          </a:xfrm>
        </p:spPr>
        <p:txBody>
          <a:bodyPr/>
          <a:lstStyle>
            <a:lvl1pPr marL="0" indent="0">
              <a:buNone/>
              <a:defRPr sz="3200"/>
            </a:lvl1pPr>
            <a:lvl2pPr marL="1043193" indent="0">
              <a:buNone/>
              <a:defRPr sz="2700"/>
            </a:lvl2pPr>
            <a:lvl3pPr marL="2086386" indent="0">
              <a:buNone/>
              <a:defRPr sz="2300"/>
            </a:lvl3pPr>
            <a:lvl4pPr marL="3129580" indent="0">
              <a:buNone/>
              <a:defRPr sz="2100"/>
            </a:lvl4pPr>
            <a:lvl5pPr marL="4172773" indent="0">
              <a:buNone/>
              <a:defRPr sz="2100"/>
            </a:lvl5pPr>
            <a:lvl6pPr marL="5215966" indent="0">
              <a:buNone/>
              <a:defRPr sz="2100"/>
            </a:lvl6pPr>
            <a:lvl7pPr marL="6259159" indent="0">
              <a:buNone/>
              <a:defRPr sz="2100"/>
            </a:lvl7pPr>
            <a:lvl8pPr marL="7302353" indent="0">
              <a:buNone/>
              <a:defRPr sz="2100"/>
            </a:lvl8pPr>
            <a:lvl9pPr marL="8345546" indent="0">
              <a:buNone/>
              <a:defRPr sz="21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12E98-36D1-CB48-91EA-6ED79B65E4A0}" type="datetimeFigureOut">
              <a:rPr lang="es-ES" smtClean="0"/>
              <a:t>26/01/2023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86F75-F2F4-694B-AF4E-8EB1272E08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55226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964432" y="14971872"/>
            <a:ext cx="9074468" cy="1767514"/>
          </a:xfrm>
        </p:spPr>
        <p:txBody>
          <a:bodyPr anchor="b"/>
          <a:lstStyle>
            <a:lvl1pPr algn="l">
              <a:defRPr sz="4600" b="1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2964432" y="1911092"/>
            <a:ext cx="9074468" cy="12833033"/>
          </a:xfrm>
        </p:spPr>
        <p:txBody>
          <a:bodyPr/>
          <a:lstStyle>
            <a:lvl1pPr marL="0" indent="0">
              <a:buNone/>
              <a:defRPr sz="7300"/>
            </a:lvl1pPr>
            <a:lvl2pPr marL="1043193" indent="0">
              <a:buNone/>
              <a:defRPr sz="6400"/>
            </a:lvl2pPr>
            <a:lvl3pPr marL="2086386" indent="0">
              <a:buNone/>
              <a:defRPr sz="5500"/>
            </a:lvl3pPr>
            <a:lvl4pPr marL="3129580" indent="0">
              <a:buNone/>
              <a:defRPr sz="4600"/>
            </a:lvl4pPr>
            <a:lvl5pPr marL="4172773" indent="0">
              <a:buNone/>
              <a:defRPr sz="4600"/>
            </a:lvl5pPr>
            <a:lvl6pPr marL="5215966" indent="0">
              <a:buNone/>
              <a:defRPr sz="4600"/>
            </a:lvl6pPr>
            <a:lvl7pPr marL="6259159" indent="0">
              <a:buNone/>
              <a:defRPr sz="4600"/>
            </a:lvl7pPr>
            <a:lvl8pPr marL="7302353" indent="0">
              <a:buNone/>
              <a:defRPr sz="4600"/>
            </a:lvl8pPr>
            <a:lvl9pPr marL="8345546" indent="0">
              <a:buNone/>
              <a:defRPr sz="46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2964432" y="16739386"/>
            <a:ext cx="9074468" cy="2510163"/>
          </a:xfrm>
        </p:spPr>
        <p:txBody>
          <a:bodyPr/>
          <a:lstStyle>
            <a:lvl1pPr marL="0" indent="0">
              <a:buNone/>
              <a:defRPr sz="3200"/>
            </a:lvl1pPr>
            <a:lvl2pPr marL="1043193" indent="0">
              <a:buNone/>
              <a:defRPr sz="2700"/>
            </a:lvl2pPr>
            <a:lvl3pPr marL="2086386" indent="0">
              <a:buNone/>
              <a:defRPr sz="2300"/>
            </a:lvl3pPr>
            <a:lvl4pPr marL="3129580" indent="0">
              <a:buNone/>
              <a:defRPr sz="2100"/>
            </a:lvl4pPr>
            <a:lvl5pPr marL="4172773" indent="0">
              <a:buNone/>
              <a:defRPr sz="2100"/>
            </a:lvl5pPr>
            <a:lvl6pPr marL="5215966" indent="0">
              <a:buNone/>
              <a:defRPr sz="2100"/>
            </a:lvl6pPr>
            <a:lvl7pPr marL="6259159" indent="0">
              <a:buNone/>
              <a:defRPr sz="2100"/>
            </a:lvl7pPr>
            <a:lvl8pPr marL="7302353" indent="0">
              <a:buNone/>
              <a:defRPr sz="2100"/>
            </a:lvl8pPr>
            <a:lvl9pPr marL="8345546" indent="0">
              <a:buNone/>
              <a:defRPr sz="21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12E98-36D1-CB48-91EA-6ED79B65E4A0}" type="datetimeFigureOut">
              <a:rPr lang="es-ES" smtClean="0"/>
              <a:t>26/01/2023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86F75-F2F4-694B-AF4E-8EB1272E08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98971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756206" y="856527"/>
            <a:ext cx="13611702" cy="3564731"/>
          </a:xfrm>
          <a:prstGeom prst="rect">
            <a:avLst/>
          </a:prstGeom>
        </p:spPr>
        <p:txBody>
          <a:bodyPr vert="horz" lIns="208639" tIns="104319" rIns="208639" bIns="104319" rtlCol="0" anchor="ctr">
            <a:normAutofit/>
          </a:bodyPr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56206" y="4990626"/>
            <a:ext cx="13611702" cy="14115347"/>
          </a:xfrm>
          <a:prstGeom prst="rect">
            <a:avLst/>
          </a:prstGeom>
        </p:spPr>
        <p:txBody>
          <a:bodyPr vert="horz" lIns="208639" tIns="104319" rIns="208639" bIns="104319" rtlCol="0">
            <a:normAutofit/>
          </a:bodyPr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756206" y="19823868"/>
            <a:ext cx="3528960" cy="1138734"/>
          </a:xfrm>
          <a:prstGeom prst="rect">
            <a:avLst/>
          </a:prstGeom>
        </p:spPr>
        <p:txBody>
          <a:bodyPr vert="horz" lIns="208639" tIns="104319" rIns="208639" bIns="104319" rtlCol="0" anchor="ctr"/>
          <a:lstStyle>
            <a:lvl1pPr algn="l">
              <a:defRPr sz="2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C12E98-36D1-CB48-91EA-6ED79B65E4A0}" type="datetimeFigureOut">
              <a:rPr lang="es-ES" smtClean="0"/>
              <a:t>26/01/2023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5167406" y="19823868"/>
            <a:ext cx="4789302" cy="1138734"/>
          </a:xfrm>
          <a:prstGeom prst="rect">
            <a:avLst/>
          </a:prstGeom>
        </p:spPr>
        <p:txBody>
          <a:bodyPr vert="horz" lIns="208639" tIns="104319" rIns="208639" bIns="104319" rtlCol="0" anchor="ctr"/>
          <a:lstStyle>
            <a:lvl1pPr algn="ctr">
              <a:defRPr sz="2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838948" y="19823868"/>
            <a:ext cx="3528960" cy="1138734"/>
          </a:xfrm>
          <a:prstGeom prst="rect">
            <a:avLst/>
          </a:prstGeom>
        </p:spPr>
        <p:txBody>
          <a:bodyPr vert="horz" lIns="208639" tIns="104319" rIns="208639" bIns="104319" rtlCol="0" anchor="ctr"/>
          <a:lstStyle>
            <a:lvl1pPr algn="r">
              <a:defRPr sz="2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286F75-F2F4-694B-AF4E-8EB1272E08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83502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43193" rtl="0" eaLnBrk="1" latinLnBrk="0" hangingPunct="1">
        <a:spcBef>
          <a:spcPct val="0"/>
        </a:spcBef>
        <a:buNone/>
        <a:defRPr sz="10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82395" indent="-782395" algn="l" defTabSz="1043193" rtl="0" eaLnBrk="1" latinLnBrk="0" hangingPunct="1">
        <a:spcBef>
          <a:spcPct val="20000"/>
        </a:spcBef>
        <a:buFont typeface="Arial"/>
        <a:buChar char="•"/>
        <a:defRPr sz="7300" kern="1200">
          <a:solidFill>
            <a:schemeClr val="tx1"/>
          </a:solidFill>
          <a:latin typeface="+mn-lt"/>
          <a:ea typeface="+mn-ea"/>
          <a:cs typeface="+mn-cs"/>
        </a:defRPr>
      </a:lvl1pPr>
      <a:lvl2pPr marL="1695189" indent="-651996" algn="l" defTabSz="1043193" rtl="0" eaLnBrk="1" latinLnBrk="0" hangingPunct="1">
        <a:spcBef>
          <a:spcPct val="20000"/>
        </a:spcBef>
        <a:buFont typeface="Arial"/>
        <a:buChar char="–"/>
        <a:defRPr sz="6400" kern="1200">
          <a:solidFill>
            <a:schemeClr val="tx1"/>
          </a:solidFill>
          <a:latin typeface="+mn-lt"/>
          <a:ea typeface="+mn-ea"/>
          <a:cs typeface="+mn-cs"/>
        </a:defRPr>
      </a:lvl2pPr>
      <a:lvl3pPr marL="2607983" indent="-521597" algn="l" defTabSz="1043193" rtl="0" eaLnBrk="1" latinLnBrk="0" hangingPunct="1">
        <a:spcBef>
          <a:spcPct val="20000"/>
        </a:spcBef>
        <a:buFont typeface="Arial"/>
        <a:buChar char="•"/>
        <a:defRPr sz="5500" kern="1200">
          <a:solidFill>
            <a:schemeClr val="tx1"/>
          </a:solidFill>
          <a:latin typeface="+mn-lt"/>
          <a:ea typeface="+mn-ea"/>
          <a:cs typeface="+mn-cs"/>
        </a:defRPr>
      </a:lvl3pPr>
      <a:lvl4pPr marL="3651176" indent="-521597" algn="l" defTabSz="1043193" rtl="0" eaLnBrk="1" latinLnBrk="0" hangingPunct="1">
        <a:spcBef>
          <a:spcPct val="20000"/>
        </a:spcBef>
        <a:buFont typeface="Arial"/>
        <a:buChar char="–"/>
        <a:defRPr sz="4600" kern="1200">
          <a:solidFill>
            <a:schemeClr val="tx1"/>
          </a:solidFill>
          <a:latin typeface="+mn-lt"/>
          <a:ea typeface="+mn-ea"/>
          <a:cs typeface="+mn-cs"/>
        </a:defRPr>
      </a:lvl4pPr>
      <a:lvl5pPr marL="4694370" indent="-521597" algn="l" defTabSz="1043193" rtl="0" eaLnBrk="1" latinLnBrk="0" hangingPunct="1">
        <a:spcBef>
          <a:spcPct val="20000"/>
        </a:spcBef>
        <a:buFont typeface="Arial"/>
        <a:buChar char="»"/>
        <a:defRPr sz="4600" kern="1200">
          <a:solidFill>
            <a:schemeClr val="tx1"/>
          </a:solidFill>
          <a:latin typeface="+mn-lt"/>
          <a:ea typeface="+mn-ea"/>
          <a:cs typeface="+mn-cs"/>
        </a:defRPr>
      </a:lvl5pPr>
      <a:lvl6pPr marL="5737563" indent="-521597" algn="l" defTabSz="1043193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6pPr>
      <a:lvl7pPr marL="6780756" indent="-521597" algn="l" defTabSz="1043193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7pPr>
      <a:lvl8pPr marL="7823949" indent="-521597" algn="l" defTabSz="1043193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8pPr>
      <a:lvl9pPr marL="8867143" indent="-521597" algn="l" defTabSz="1043193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1043193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1pPr>
      <a:lvl2pPr marL="1043193" algn="l" defTabSz="1043193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2pPr>
      <a:lvl3pPr marL="2086386" algn="l" defTabSz="1043193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3pPr>
      <a:lvl4pPr marL="3129580" algn="l" defTabSz="1043193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4pPr>
      <a:lvl5pPr marL="4172773" algn="l" defTabSz="1043193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5pPr>
      <a:lvl6pPr marL="5215966" algn="l" defTabSz="1043193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6pPr>
      <a:lvl7pPr marL="6259159" algn="l" defTabSz="1043193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7pPr>
      <a:lvl8pPr marL="7302353" algn="l" defTabSz="1043193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8pPr>
      <a:lvl9pPr marL="8345546" algn="l" defTabSz="1043193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36890" y="3530201"/>
            <a:ext cx="12506117" cy="838491"/>
          </a:xfrm>
        </p:spPr>
        <p:txBody>
          <a:bodyPr anchor="t">
            <a:normAutofit fontScale="90000"/>
          </a:bodyPr>
          <a:lstStyle/>
          <a:p>
            <a:pPr algn="l">
              <a:lnSpc>
                <a:spcPct val="110000"/>
              </a:lnSpc>
            </a:pPr>
            <a:r>
              <a:rPr lang="en-US" sz="4000" b="1" dirty="0">
                <a:solidFill>
                  <a:srgbClr val="003B45"/>
                </a:solidFill>
                <a:latin typeface="Arial"/>
                <a:cs typeface="Arial"/>
              </a:rPr>
              <a:t>CONSED UTATIBERNAT</a:t>
            </a:r>
            <a:br>
              <a:rPr lang="it-IT" sz="9600" b="1" baseline="30000" dirty="0">
                <a:latin typeface="Arial"/>
                <a:cs typeface="Arial"/>
              </a:rPr>
            </a:br>
            <a:br>
              <a:rPr lang="en-US" sz="4000" b="1" dirty="0">
                <a:solidFill>
                  <a:srgbClr val="003B45"/>
                </a:solidFill>
                <a:latin typeface="Arial"/>
                <a:cs typeface="Arial"/>
              </a:rPr>
            </a:br>
            <a:endParaRPr lang="en-US" sz="4000" b="1" dirty="0">
              <a:solidFill>
                <a:srgbClr val="003B45"/>
              </a:solidFill>
              <a:latin typeface="Arial"/>
              <a:cs typeface="Arial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1306032" y="5964535"/>
            <a:ext cx="8444864" cy="5129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b="1" baseline="30000" dirty="0"/>
              <a:t>Doluptat ipiet dolupta tiatiu</a:t>
            </a:r>
          </a:p>
        </p:txBody>
      </p:sp>
      <p:sp>
        <p:nvSpPr>
          <p:cNvPr id="6" name="Rectángulo 5"/>
          <p:cNvSpPr/>
          <p:nvPr/>
        </p:nvSpPr>
        <p:spPr>
          <a:xfrm>
            <a:off x="1306032" y="6373414"/>
            <a:ext cx="8117037" cy="2862323"/>
          </a:xfrm>
          <a:prstGeom prst="rect">
            <a:avLst/>
          </a:prstGeom>
        </p:spPr>
        <p:txBody>
          <a:bodyPr wrap="square" numCol="2" spcCol="360000">
            <a:noAutofit/>
          </a:bodyPr>
          <a:lstStyle/>
          <a:p>
            <a:pPr algn="just"/>
            <a:r>
              <a:rPr lang="pt-BR" sz="1800" baseline="30000" dirty="0" err="1"/>
              <a:t>Illiatur</a:t>
            </a:r>
            <a:r>
              <a:rPr lang="pt-BR" sz="1800" baseline="30000" dirty="0"/>
              <a:t>, </a:t>
            </a:r>
            <a:r>
              <a:rPr lang="pt-BR" sz="1800" baseline="30000" dirty="0" err="1"/>
              <a:t>conestibus</a:t>
            </a:r>
            <a:r>
              <a:rPr lang="pt-BR" sz="1800" baseline="30000" dirty="0"/>
              <a:t> </a:t>
            </a:r>
            <a:r>
              <a:rPr lang="pt-BR" sz="1800" baseline="30000" dirty="0" err="1"/>
              <a:t>dolupti</a:t>
            </a:r>
            <a:r>
              <a:rPr lang="pt-BR" sz="1800" baseline="30000" dirty="0"/>
              <a:t> </a:t>
            </a:r>
            <a:r>
              <a:rPr lang="pt-BR" sz="1800" baseline="30000" dirty="0" err="1"/>
              <a:t>ssiminu</a:t>
            </a:r>
            <a:r>
              <a:rPr lang="pt-BR" sz="1800" baseline="30000" dirty="0"/>
              <a:t> </a:t>
            </a:r>
            <a:r>
              <a:rPr lang="pt-BR" sz="1800" baseline="30000" dirty="0" err="1"/>
              <a:t>lparum</a:t>
            </a:r>
            <a:r>
              <a:rPr lang="pt-BR" sz="1800" baseline="30000" dirty="0"/>
              <a:t> que </a:t>
            </a:r>
            <a:r>
              <a:rPr lang="pt-BR" sz="1800" baseline="30000" dirty="0" err="1"/>
              <a:t>vent</a:t>
            </a:r>
            <a:r>
              <a:rPr lang="pt-BR" sz="1800" baseline="30000" dirty="0"/>
              <a:t> </a:t>
            </a:r>
            <a:r>
              <a:rPr lang="pt-BR" sz="1800" baseline="30000" dirty="0" err="1"/>
              <a:t>rempores</a:t>
            </a:r>
            <a:r>
              <a:rPr lang="pt-BR" sz="1800" baseline="30000" dirty="0"/>
              <a:t> </a:t>
            </a:r>
            <a:r>
              <a:rPr lang="pt-BR" sz="1800" baseline="30000" dirty="0" err="1"/>
              <a:t>aborio</a:t>
            </a:r>
            <a:r>
              <a:rPr lang="pt-BR" sz="1800" baseline="30000" dirty="0"/>
              <a:t> </a:t>
            </a:r>
            <a:r>
              <a:rPr lang="pt-BR" sz="1800" baseline="30000" dirty="0" err="1"/>
              <a:t>volum</a:t>
            </a:r>
            <a:r>
              <a:rPr lang="pt-BR" sz="1800" baseline="30000" dirty="0"/>
              <a:t> </a:t>
            </a:r>
            <a:r>
              <a:rPr lang="pt-BR" sz="1800" baseline="30000" dirty="0" err="1"/>
              <a:t>libus</a:t>
            </a:r>
            <a:r>
              <a:rPr lang="pt-BR" sz="1800" baseline="30000" dirty="0"/>
              <a:t> </a:t>
            </a:r>
            <a:r>
              <a:rPr lang="pt-BR" sz="1800" baseline="30000" dirty="0" err="1"/>
              <a:t>simoluptat</a:t>
            </a:r>
            <a:r>
              <a:rPr lang="pt-BR" sz="1800" baseline="30000" dirty="0"/>
              <a:t> </a:t>
            </a:r>
            <a:r>
              <a:rPr lang="pt-BR" sz="1800" baseline="30000" dirty="0" err="1"/>
              <a:t>inum</a:t>
            </a:r>
            <a:r>
              <a:rPr lang="pt-BR" sz="1800" baseline="30000" dirty="0"/>
              <a:t> que </a:t>
            </a:r>
            <a:r>
              <a:rPr lang="pt-BR" sz="1800" baseline="30000" dirty="0" err="1"/>
              <a:t>mincia</a:t>
            </a:r>
            <a:r>
              <a:rPr lang="pt-BR" sz="1800" baseline="30000" dirty="0"/>
              <a:t> </a:t>
            </a:r>
            <a:r>
              <a:rPr lang="pt-BR" sz="1800" baseline="30000" dirty="0" err="1"/>
              <a:t>doleseque</a:t>
            </a:r>
            <a:r>
              <a:rPr lang="pt-BR" sz="1800" baseline="30000" dirty="0"/>
              <a:t> as </a:t>
            </a:r>
            <a:r>
              <a:rPr lang="pt-BR" sz="1800" baseline="30000" dirty="0" err="1"/>
              <a:t>andebissequi</a:t>
            </a:r>
            <a:r>
              <a:rPr lang="pt-BR" sz="1800" baseline="30000" dirty="0"/>
              <a:t> si </a:t>
            </a:r>
            <a:r>
              <a:rPr lang="pt-BR" sz="1800" baseline="30000" dirty="0" err="1"/>
              <a:t>re</a:t>
            </a:r>
            <a:r>
              <a:rPr lang="pt-BR" sz="1800" baseline="30000" dirty="0"/>
              <a:t> </a:t>
            </a:r>
            <a:r>
              <a:rPr lang="pt-BR" sz="1800" baseline="30000" dirty="0" err="1"/>
              <a:t>doluptatecte</a:t>
            </a:r>
            <a:r>
              <a:rPr lang="pt-BR" sz="1800" baseline="30000" dirty="0"/>
              <a:t> </a:t>
            </a:r>
            <a:r>
              <a:rPr lang="pt-BR" sz="1800" baseline="30000" dirty="0" err="1"/>
              <a:t>nost</a:t>
            </a:r>
            <a:r>
              <a:rPr lang="pt-BR" sz="1800" baseline="30000" dirty="0"/>
              <a:t> </a:t>
            </a:r>
            <a:r>
              <a:rPr lang="pt-BR" sz="1800" baseline="30000" dirty="0" err="1"/>
              <a:t>quiae</a:t>
            </a:r>
            <a:r>
              <a:rPr lang="pt-BR" sz="1800" baseline="30000" dirty="0"/>
              <a:t> </a:t>
            </a:r>
            <a:r>
              <a:rPr lang="pt-BR" sz="1800" baseline="30000" dirty="0" err="1"/>
              <a:t>nissuntem</a:t>
            </a:r>
            <a:r>
              <a:rPr lang="pt-BR" sz="1800" baseline="30000" dirty="0"/>
              <a:t> </a:t>
            </a:r>
            <a:r>
              <a:rPr lang="pt-BR" sz="1800" baseline="30000" dirty="0" err="1"/>
              <a:t>illorib</a:t>
            </a:r>
            <a:r>
              <a:rPr lang="pt-BR" sz="1800" baseline="30000" dirty="0"/>
              <a:t> </a:t>
            </a:r>
            <a:r>
              <a:rPr lang="pt-BR" sz="1800" baseline="30000" dirty="0" err="1"/>
              <a:t>usdandes</a:t>
            </a:r>
            <a:r>
              <a:rPr lang="pt-BR" sz="1800" baseline="30000" dirty="0"/>
              <a:t> et, </a:t>
            </a:r>
            <a:r>
              <a:rPr lang="pt-BR" sz="1800" baseline="30000" dirty="0" err="1"/>
              <a:t>nusciet</a:t>
            </a:r>
            <a:r>
              <a:rPr lang="pt-BR" sz="1800" baseline="30000" dirty="0"/>
              <a:t> </a:t>
            </a:r>
            <a:r>
              <a:rPr lang="pt-BR" sz="1800" baseline="30000" dirty="0" err="1"/>
              <a:t>aut</a:t>
            </a:r>
            <a:r>
              <a:rPr lang="pt-BR" sz="1800" baseline="30000" dirty="0"/>
              <a:t> </a:t>
            </a:r>
            <a:r>
              <a:rPr lang="pt-BR" sz="1800" baseline="30000" dirty="0" err="1"/>
              <a:t>facesciis</a:t>
            </a:r>
            <a:r>
              <a:rPr lang="pt-BR" sz="1800" baseline="30000" dirty="0"/>
              <a:t> autem </a:t>
            </a:r>
            <a:r>
              <a:rPr lang="pt-BR" sz="1800" baseline="30000" dirty="0" err="1"/>
              <a:t>conem</a:t>
            </a:r>
            <a:r>
              <a:rPr lang="pt-BR" sz="1800" baseline="30000" dirty="0"/>
              <a:t> </a:t>
            </a:r>
            <a:r>
              <a:rPr lang="pt-BR" sz="1800" baseline="30000" dirty="0" err="1"/>
              <a:t>entiaes</a:t>
            </a:r>
            <a:r>
              <a:rPr lang="pt-BR" sz="1800" baseline="30000" dirty="0"/>
              <a:t> et </a:t>
            </a:r>
            <a:r>
              <a:rPr lang="pt-BR" sz="1800" baseline="30000" dirty="0" err="1"/>
              <a:t>pa</a:t>
            </a:r>
            <a:r>
              <a:rPr lang="pt-BR" sz="1800" baseline="30000" dirty="0"/>
              <a:t> </a:t>
            </a:r>
            <a:r>
              <a:rPr lang="pt-BR" sz="1800" baseline="30000" dirty="0" err="1"/>
              <a:t>vid</a:t>
            </a:r>
            <a:r>
              <a:rPr lang="pt-BR" sz="1800" baseline="30000" dirty="0"/>
              <a:t> </a:t>
            </a:r>
            <a:r>
              <a:rPr lang="pt-BR" sz="1800" baseline="30000" dirty="0" err="1"/>
              <a:t>maxim</a:t>
            </a:r>
            <a:r>
              <a:rPr lang="pt-BR" sz="1800" baseline="30000" dirty="0"/>
              <a:t> </a:t>
            </a:r>
            <a:r>
              <a:rPr lang="pt-BR" sz="1800" baseline="30000" dirty="0" err="1"/>
              <a:t>veruptat</a:t>
            </a:r>
            <a:r>
              <a:rPr lang="pt-BR" sz="1800" baseline="30000" dirty="0"/>
              <a:t>.</a:t>
            </a:r>
          </a:p>
          <a:p>
            <a:pPr algn="just"/>
            <a:r>
              <a:rPr lang="pt-BR" sz="1800" baseline="30000" dirty="0" err="1"/>
              <a:t>Mo</a:t>
            </a:r>
            <a:r>
              <a:rPr lang="pt-BR" sz="1800" baseline="30000" dirty="0"/>
              <a:t> </a:t>
            </a:r>
            <a:r>
              <a:rPr lang="pt-BR" sz="1800" baseline="30000" dirty="0" err="1"/>
              <a:t>esequam</a:t>
            </a:r>
            <a:r>
              <a:rPr lang="pt-BR" sz="1800" baseline="30000" dirty="0"/>
              <a:t>, </a:t>
            </a:r>
            <a:r>
              <a:rPr lang="pt-BR" sz="1800" baseline="30000" dirty="0" err="1"/>
              <a:t>am</a:t>
            </a:r>
            <a:r>
              <a:rPr lang="pt-BR" sz="1800" baseline="30000" dirty="0"/>
              <a:t> </a:t>
            </a:r>
            <a:r>
              <a:rPr lang="pt-BR" sz="1800" baseline="30000" dirty="0" err="1"/>
              <a:t>dolorrum</a:t>
            </a:r>
            <a:r>
              <a:rPr lang="pt-BR" sz="1800" baseline="30000" dirty="0"/>
              <a:t> </a:t>
            </a:r>
            <a:r>
              <a:rPr lang="pt-BR" sz="1800" baseline="30000" dirty="0" err="1"/>
              <a:t>endendent</a:t>
            </a:r>
            <a:r>
              <a:rPr lang="pt-BR" sz="1800" baseline="30000" dirty="0"/>
              <a:t>, sum </a:t>
            </a:r>
            <a:r>
              <a:rPr lang="pt-BR" sz="1800" baseline="30000" dirty="0" err="1"/>
              <a:t>assi</a:t>
            </a:r>
            <a:r>
              <a:rPr lang="pt-BR" sz="1800" baseline="30000" dirty="0"/>
              <a:t> </a:t>
            </a:r>
            <a:r>
              <a:rPr lang="pt-BR" sz="1800" baseline="30000" dirty="0" err="1"/>
              <a:t>untenis</a:t>
            </a:r>
            <a:r>
              <a:rPr lang="pt-BR" sz="1800" baseline="30000" dirty="0"/>
              <a:t> </a:t>
            </a:r>
            <a:r>
              <a:rPr lang="pt-BR" sz="1800" baseline="30000" dirty="0" err="1"/>
              <a:t>con</a:t>
            </a:r>
            <a:r>
              <a:rPr lang="pt-BR" sz="1800" baseline="30000" dirty="0"/>
              <a:t> </a:t>
            </a:r>
            <a:r>
              <a:rPr lang="pt-BR" sz="1800" baseline="30000" dirty="0" err="1"/>
              <a:t>niaeptis</a:t>
            </a:r>
            <a:r>
              <a:rPr lang="pt-BR" sz="1800" baseline="30000" dirty="0"/>
              <a:t> aliam </a:t>
            </a:r>
            <a:r>
              <a:rPr lang="pt-BR" sz="1800" baseline="30000" dirty="0" err="1"/>
              <a:t>eiciatur</a:t>
            </a:r>
            <a:r>
              <a:rPr lang="pt-BR" sz="1800" baseline="30000" dirty="0"/>
              <a:t> </a:t>
            </a:r>
            <a:r>
              <a:rPr lang="pt-BR" sz="1800" baseline="30000" dirty="0" err="1"/>
              <a:t>sin</a:t>
            </a:r>
            <a:r>
              <a:rPr lang="pt-BR" sz="1800" baseline="30000" dirty="0"/>
              <a:t> </a:t>
            </a:r>
            <a:r>
              <a:rPr lang="pt-BR" sz="1800" baseline="30000" dirty="0" err="1"/>
              <a:t>rempore</a:t>
            </a:r>
            <a:r>
              <a:rPr lang="pt-BR" sz="1800" baseline="30000" dirty="0"/>
              <a:t> </a:t>
            </a:r>
            <a:r>
              <a:rPr lang="pt-BR" sz="1800" baseline="30000" dirty="0" err="1"/>
              <a:t>nihicto</a:t>
            </a:r>
            <a:r>
              <a:rPr lang="pt-BR" sz="1800" baseline="30000" dirty="0"/>
              <a:t> </a:t>
            </a:r>
            <a:r>
              <a:rPr lang="pt-BR" sz="1800" baseline="30000" dirty="0" err="1"/>
              <a:t>ribero</a:t>
            </a:r>
            <a:r>
              <a:rPr lang="pt-BR" sz="1800" baseline="30000" dirty="0"/>
              <a:t> </a:t>
            </a:r>
            <a:r>
              <a:rPr lang="pt-BR" sz="1800" baseline="30000" dirty="0" err="1"/>
              <a:t>temporepta</a:t>
            </a:r>
            <a:r>
              <a:rPr lang="pt-BR" sz="1800" baseline="30000" dirty="0"/>
              <a:t> </a:t>
            </a:r>
            <a:r>
              <a:rPr lang="pt-BR" sz="1800" baseline="30000" dirty="0" err="1"/>
              <a:t>autessi</a:t>
            </a:r>
            <a:r>
              <a:rPr lang="pt-BR" sz="1800" baseline="30000" dirty="0"/>
              <a:t> </a:t>
            </a:r>
            <a:r>
              <a:rPr lang="pt-BR" sz="1800" baseline="30000" dirty="0" err="1"/>
              <a:t>taquam</a:t>
            </a:r>
            <a:r>
              <a:rPr lang="pt-BR" sz="1800" baseline="30000" dirty="0"/>
              <a:t>, ut </a:t>
            </a:r>
            <a:r>
              <a:rPr lang="pt-BR" sz="1800" baseline="30000" dirty="0" err="1"/>
              <a:t>eum</a:t>
            </a:r>
            <a:r>
              <a:rPr lang="pt-BR" sz="1800" baseline="30000" dirty="0"/>
              <a:t> labo. Seque </a:t>
            </a:r>
            <a:r>
              <a:rPr lang="pt-BR" sz="1800" baseline="30000" dirty="0" err="1"/>
              <a:t>cusdae</a:t>
            </a:r>
            <a:r>
              <a:rPr lang="pt-BR" sz="1800" baseline="30000" dirty="0"/>
              <a:t>. Nam </a:t>
            </a:r>
            <a:r>
              <a:rPr lang="pt-BR" sz="1800" baseline="30000" dirty="0" err="1"/>
              <a:t>sit</a:t>
            </a:r>
            <a:r>
              <a:rPr lang="pt-BR" sz="1800" baseline="30000" dirty="0"/>
              <a:t> </a:t>
            </a:r>
            <a:r>
              <a:rPr lang="pt-BR" sz="1800" baseline="30000" dirty="0" err="1"/>
              <a:t>quae</a:t>
            </a:r>
            <a:r>
              <a:rPr lang="pt-BR" sz="1800" baseline="30000" dirty="0"/>
              <a:t>. </a:t>
            </a:r>
            <a:r>
              <a:rPr lang="pt-BR" sz="1800" baseline="30000" dirty="0" err="1"/>
              <a:t>Ibusciet</a:t>
            </a:r>
            <a:r>
              <a:rPr lang="pt-BR" sz="1800" baseline="30000" dirty="0"/>
              <a:t> </a:t>
            </a:r>
            <a:r>
              <a:rPr lang="pt-BR" sz="1800" baseline="30000" dirty="0" err="1"/>
              <a:t>pa</a:t>
            </a:r>
            <a:r>
              <a:rPr lang="pt-BR" sz="1800" baseline="30000" dirty="0"/>
              <a:t> </a:t>
            </a:r>
            <a:r>
              <a:rPr lang="pt-BR" sz="1800" baseline="30000" dirty="0" err="1"/>
              <a:t>consequatum</a:t>
            </a:r>
            <a:r>
              <a:rPr lang="pt-BR" sz="1800" baseline="30000" dirty="0"/>
              <a:t> </a:t>
            </a:r>
            <a:r>
              <a:rPr lang="pt-BR" sz="1800" baseline="30000" dirty="0" err="1"/>
              <a:t>acia</a:t>
            </a:r>
            <a:r>
              <a:rPr lang="pt-BR" sz="1800" baseline="30000" dirty="0"/>
              <a:t> </a:t>
            </a:r>
            <a:r>
              <a:rPr lang="pt-BR" sz="1800" baseline="30000" dirty="0" err="1"/>
              <a:t>sit</a:t>
            </a:r>
            <a:r>
              <a:rPr lang="pt-BR" sz="1800" baseline="30000" dirty="0"/>
              <a:t>, </a:t>
            </a:r>
            <a:r>
              <a:rPr lang="pt-BR" sz="1800" baseline="30000" dirty="0" err="1"/>
              <a:t>culluptat</a:t>
            </a:r>
            <a:r>
              <a:rPr lang="pt-BR" sz="1800" baseline="30000" dirty="0"/>
              <a:t>.</a:t>
            </a:r>
          </a:p>
          <a:p>
            <a:pPr algn="just"/>
            <a:endParaRPr lang="es-ES" sz="1800" baseline="30000" dirty="0"/>
          </a:p>
          <a:p>
            <a:pPr algn="just"/>
            <a:r>
              <a:rPr lang="it-IT" sz="1800" baseline="30000" dirty="0"/>
              <a:t>Solessi </a:t>
            </a:r>
            <a:r>
              <a:rPr lang="it-IT" sz="1800" baseline="30000" dirty="0" err="1"/>
              <a:t>miliquis</a:t>
            </a:r>
            <a:r>
              <a:rPr lang="it-IT" sz="1800" baseline="30000" dirty="0"/>
              <a:t> </a:t>
            </a:r>
            <a:r>
              <a:rPr lang="it-IT" sz="1800" baseline="30000" dirty="0" err="1"/>
              <a:t>nihil</a:t>
            </a:r>
            <a:r>
              <a:rPr lang="it-IT" sz="1800" baseline="30000" dirty="0"/>
              <a:t> </a:t>
            </a:r>
            <a:r>
              <a:rPr lang="it-IT" sz="1800" baseline="30000" dirty="0" err="1"/>
              <a:t>ium</a:t>
            </a:r>
            <a:r>
              <a:rPr lang="it-IT" sz="1800" baseline="30000" dirty="0"/>
              <a:t> </a:t>
            </a:r>
            <a:r>
              <a:rPr lang="it-IT" sz="1800" baseline="30000" dirty="0" err="1"/>
              <a:t>facerum</a:t>
            </a:r>
            <a:r>
              <a:rPr lang="it-IT" sz="1800" baseline="30000" dirty="0"/>
              <a:t> </a:t>
            </a:r>
            <a:r>
              <a:rPr lang="it-IT" sz="1800" baseline="30000" dirty="0" err="1"/>
              <a:t>aliquatiis</a:t>
            </a:r>
            <a:r>
              <a:rPr lang="it-IT" sz="1800" baseline="30000" dirty="0"/>
              <a:t> sin re </a:t>
            </a:r>
            <a:r>
              <a:rPr lang="it-IT" sz="1800" baseline="30000" dirty="0" err="1"/>
              <a:t>nonsecupta</a:t>
            </a:r>
            <a:r>
              <a:rPr lang="it-IT" sz="1800" baseline="30000" dirty="0"/>
              <a:t>  aut </a:t>
            </a:r>
            <a:r>
              <a:rPr lang="it-IT" sz="1800" baseline="30000" dirty="0" err="1"/>
              <a:t>volupta</a:t>
            </a:r>
            <a:r>
              <a:rPr lang="it-IT" sz="1800" baseline="30000" dirty="0"/>
              <a:t> </a:t>
            </a:r>
            <a:r>
              <a:rPr lang="it-IT" sz="1800" baseline="30000" dirty="0" err="1"/>
              <a:t>sit</a:t>
            </a:r>
            <a:r>
              <a:rPr lang="it-IT" sz="1800" baseline="30000" dirty="0"/>
              <a:t> </a:t>
            </a:r>
            <a:r>
              <a:rPr lang="it-IT" sz="1800" baseline="30000" dirty="0" err="1"/>
              <a:t>quibus</a:t>
            </a:r>
            <a:r>
              <a:rPr lang="it-IT" sz="1800" baseline="30000" dirty="0"/>
              <a:t>, </a:t>
            </a:r>
            <a:r>
              <a:rPr lang="it-IT" sz="1800" baseline="30000" dirty="0" err="1"/>
              <a:t>volorerfero</a:t>
            </a:r>
            <a:r>
              <a:rPr lang="it-IT" sz="1800" baseline="30000" dirty="0"/>
              <a:t> </a:t>
            </a:r>
            <a:r>
              <a:rPr lang="it-IT" sz="1800" baseline="30000" dirty="0" err="1"/>
              <a:t>molorenis</a:t>
            </a:r>
            <a:r>
              <a:rPr lang="it-IT" sz="1800" baseline="30000" dirty="0"/>
              <a:t> et et aliti con </a:t>
            </a:r>
            <a:r>
              <a:rPr lang="it-IT" sz="1800" baseline="30000" dirty="0" err="1"/>
              <a:t>perrum</a:t>
            </a:r>
            <a:r>
              <a:rPr lang="it-IT" sz="1800" baseline="30000" dirty="0"/>
              <a:t> </a:t>
            </a:r>
            <a:r>
              <a:rPr lang="it-IT" sz="1800" baseline="30000" dirty="0" err="1"/>
              <a:t>assum</a:t>
            </a:r>
            <a:r>
              <a:rPr lang="it-IT" sz="1800" baseline="30000" dirty="0"/>
              <a:t> </a:t>
            </a:r>
            <a:r>
              <a:rPr lang="it-IT" sz="1800" baseline="30000" dirty="0" err="1"/>
              <a:t>harchil</a:t>
            </a:r>
            <a:r>
              <a:rPr lang="it-IT" sz="1800" baseline="30000" dirty="0"/>
              <a:t> </a:t>
            </a:r>
            <a:r>
              <a:rPr lang="it-IT" sz="1800" baseline="30000" dirty="0" err="1"/>
              <a:t>im</a:t>
            </a:r>
            <a:r>
              <a:rPr lang="it-IT" sz="1800" baseline="30000" dirty="0"/>
              <a:t> sum </a:t>
            </a:r>
            <a:r>
              <a:rPr lang="it-IT" sz="1800" baseline="30000" dirty="0" err="1"/>
              <a:t>sunt</a:t>
            </a:r>
            <a:r>
              <a:rPr lang="it-IT" sz="1800" baseline="30000" dirty="0"/>
              <a:t> fuga. Te </a:t>
            </a:r>
            <a:r>
              <a:rPr lang="it-IT" sz="1800" baseline="30000" dirty="0" err="1"/>
              <a:t>ipsa</a:t>
            </a:r>
            <a:r>
              <a:rPr lang="it-IT" sz="1800" baseline="30000" dirty="0"/>
              <a:t> </a:t>
            </a:r>
            <a:r>
              <a:rPr lang="it-IT" sz="1800" baseline="30000" dirty="0" err="1"/>
              <a:t>nemodis</a:t>
            </a:r>
            <a:r>
              <a:rPr lang="it-IT" sz="1800" baseline="30000" dirty="0"/>
              <a:t> </a:t>
            </a:r>
            <a:r>
              <a:rPr lang="it-IT" sz="1800" baseline="30000" dirty="0" err="1"/>
              <a:t>elecatas</a:t>
            </a:r>
            <a:r>
              <a:rPr lang="it-IT" sz="1800" baseline="30000" dirty="0"/>
              <a:t> </a:t>
            </a:r>
            <a:r>
              <a:rPr lang="it-IT" sz="1800" baseline="30000" dirty="0" err="1"/>
              <a:t>debis</a:t>
            </a:r>
            <a:r>
              <a:rPr lang="it-IT" sz="1800" baseline="30000" dirty="0"/>
              <a:t> </a:t>
            </a:r>
            <a:r>
              <a:rPr lang="it-IT" sz="1800" baseline="30000" dirty="0" err="1"/>
              <a:t>ium</a:t>
            </a:r>
            <a:r>
              <a:rPr lang="it-IT" sz="1800" baseline="30000" dirty="0"/>
              <a:t> </a:t>
            </a:r>
            <a:r>
              <a:rPr lang="it-IT" sz="1800" baseline="30000" dirty="0" err="1"/>
              <a:t>que</a:t>
            </a:r>
            <a:r>
              <a:rPr lang="it-IT" sz="1800" baseline="30000" dirty="0"/>
              <a:t> </a:t>
            </a:r>
            <a:r>
              <a:rPr lang="it-IT" sz="1800" baseline="30000" dirty="0" err="1"/>
              <a:t>parum</a:t>
            </a:r>
            <a:r>
              <a:rPr lang="it-IT" sz="1800" baseline="30000" dirty="0"/>
              <a:t> </a:t>
            </a:r>
            <a:r>
              <a:rPr lang="it-IT" sz="1800" baseline="30000" dirty="0" err="1"/>
              <a:t>alit</a:t>
            </a:r>
            <a:r>
              <a:rPr lang="it-IT" sz="1800" baseline="30000" dirty="0"/>
              <a:t> od es </a:t>
            </a:r>
            <a:r>
              <a:rPr lang="it-IT" sz="1800" baseline="30000" dirty="0" err="1"/>
              <a:t>volorep</a:t>
            </a:r>
            <a:r>
              <a:rPr lang="it-IT" sz="1800" baseline="30000" dirty="0"/>
              <a:t> </a:t>
            </a:r>
            <a:r>
              <a:rPr lang="it-IT" sz="1800" baseline="30000" dirty="0" err="1"/>
              <a:t>erepeli</a:t>
            </a:r>
            <a:r>
              <a:rPr lang="it-IT" sz="1800" baseline="30000" dirty="0"/>
              <a:t> </a:t>
            </a:r>
            <a:r>
              <a:rPr lang="it-IT" sz="1800" baseline="30000" dirty="0" err="1"/>
              <a:t>citiatectur</a:t>
            </a:r>
            <a:r>
              <a:rPr lang="it-IT" sz="1800" baseline="30000" dirty="0"/>
              <a:t>?</a:t>
            </a:r>
          </a:p>
          <a:p>
            <a:pPr algn="just"/>
            <a:r>
              <a:rPr lang="pt-BR" sz="1800" baseline="30000" dirty="0" err="1"/>
              <a:t>Illiatur</a:t>
            </a:r>
            <a:r>
              <a:rPr lang="pt-BR" sz="1800" baseline="30000" dirty="0"/>
              <a:t>, </a:t>
            </a:r>
            <a:r>
              <a:rPr lang="pt-BR" sz="1800" baseline="30000" dirty="0" err="1"/>
              <a:t>conestibus</a:t>
            </a:r>
            <a:r>
              <a:rPr lang="pt-BR" sz="1800" baseline="30000" dirty="0"/>
              <a:t> </a:t>
            </a:r>
            <a:r>
              <a:rPr lang="pt-BR" sz="1800" baseline="30000" dirty="0" err="1"/>
              <a:t>dolupti</a:t>
            </a:r>
            <a:r>
              <a:rPr lang="pt-BR" sz="1800" baseline="30000" dirty="0"/>
              <a:t> </a:t>
            </a:r>
            <a:r>
              <a:rPr lang="pt-BR" sz="1800" baseline="30000" dirty="0" err="1"/>
              <a:t>ssiminu</a:t>
            </a:r>
            <a:r>
              <a:rPr lang="pt-BR" sz="1800" baseline="30000" dirty="0"/>
              <a:t> </a:t>
            </a:r>
            <a:r>
              <a:rPr lang="pt-BR" sz="1800" baseline="30000" dirty="0" err="1"/>
              <a:t>lparum</a:t>
            </a:r>
            <a:r>
              <a:rPr lang="pt-BR" sz="1800" baseline="30000" dirty="0"/>
              <a:t> que </a:t>
            </a:r>
            <a:r>
              <a:rPr lang="pt-BR" sz="1800" baseline="30000" dirty="0" err="1"/>
              <a:t>vent</a:t>
            </a:r>
            <a:r>
              <a:rPr lang="pt-BR" sz="1800" baseline="30000" dirty="0"/>
              <a:t> </a:t>
            </a:r>
            <a:r>
              <a:rPr lang="pt-BR" sz="1800" baseline="30000" dirty="0" err="1"/>
              <a:t>rempores</a:t>
            </a:r>
            <a:r>
              <a:rPr lang="pt-BR" sz="1800" baseline="30000" dirty="0"/>
              <a:t> </a:t>
            </a:r>
            <a:r>
              <a:rPr lang="pt-BR" sz="1800" baseline="30000" dirty="0" err="1"/>
              <a:t>aborio</a:t>
            </a:r>
            <a:r>
              <a:rPr lang="pt-BR" sz="1800" baseline="30000" dirty="0"/>
              <a:t> </a:t>
            </a:r>
            <a:r>
              <a:rPr lang="pt-BR" sz="1800" baseline="30000" dirty="0" err="1"/>
              <a:t>volum</a:t>
            </a:r>
            <a:r>
              <a:rPr lang="pt-BR" sz="1800" baseline="30000" dirty="0"/>
              <a:t> </a:t>
            </a:r>
            <a:r>
              <a:rPr lang="pt-BR" sz="1800" baseline="30000" dirty="0" err="1"/>
              <a:t>libus</a:t>
            </a:r>
            <a:r>
              <a:rPr lang="pt-BR" sz="1800" baseline="30000" dirty="0"/>
              <a:t> </a:t>
            </a:r>
            <a:r>
              <a:rPr lang="pt-BR" sz="1800" baseline="30000" dirty="0" err="1"/>
              <a:t>simoluptat</a:t>
            </a:r>
            <a:r>
              <a:rPr lang="pt-BR" sz="1800" baseline="30000" dirty="0"/>
              <a:t> </a:t>
            </a:r>
            <a:r>
              <a:rPr lang="pt-BR" sz="1800" baseline="30000" dirty="0" err="1"/>
              <a:t>inum</a:t>
            </a:r>
            <a:r>
              <a:rPr lang="pt-BR" sz="1800" baseline="30000" dirty="0"/>
              <a:t> que </a:t>
            </a:r>
            <a:r>
              <a:rPr lang="pt-BR" sz="1800" baseline="30000" dirty="0" err="1"/>
              <a:t>mincia</a:t>
            </a:r>
            <a:r>
              <a:rPr lang="pt-BR" sz="1800" baseline="30000" dirty="0"/>
              <a:t> </a:t>
            </a:r>
            <a:r>
              <a:rPr lang="pt-BR" sz="1800" baseline="30000" dirty="0" err="1"/>
              <a:t>doleseque</a:t>
            </a:r>
            <a:r>
              <a:rPr lang="pt-BR" sz="1800" baseline="30000" dirty="0"/>
              <a:t> as </a:t>
            </a:r>
            <a:r>
              <a:rPr lang="pt-BR" sz="1800" baseline="30000" dirty="0" err="1"/>
              <a:t>andebissequi</a:t>
            </a:r>
            <a:r>
              <a:rPr lang="pt-BR" sz="1800" baseline="30000" dirty="0"/>
              <a:t> si </a:t>
            </a:r>
            <a:r>
              <a:rPr lang="pt-BR" sz="1800" baseline="30000" dirty="0" err="1"/>
              <a:t>re</a:t>
            </a:r>
            <a:r>
              <a:rPr lang="pt-BR" sz="1800" baseline="30000" dirty="0"/>
              <a:t> </a:t>
            </a:r>
            <a:r>
              <a:rPr lang="pt-BR" sz="1800" baseline="30000" dirty="0" err="1"/>
              <a:t>doluptatecte</a:t>
            </a:r>
            <a:r>
              <a:rPr lang="pt-BR" sz="1800" baseline="30000" dirty="0"/>
              <a:t> </a:t>
            </a:r>
            <a:r>
              <a:rPr lang="pt-BR" sz="1800" baseline="30000" dirty="0" err="1"/>
              <a:t>nost</a:t>
            </a:r>
            <a:r>
              <a:rPr lang="pt-BR" sz="1800" baseline="30000" dirty="0"/>
              <a:t> </a:t>
            </a:r>
            <a:r>
              <a:rPr lang="pt-BR" sz="1800" baseline="30000" dirty="0" err="1"/>
              <a:t>quiae</a:t>
            </a:r>
            <a:r>
              <a:rPr lang="pt-BR" sz="1800" baseline="30000" dirty="0"/>
              <a:t> </a:t>
            </a:r>
            <a:r>
              <a:rPr lang="pt-BR" sz="1800" baseline="30000" dirty="0" err="1"/>
              <a:t>nissuntem</a:t>
            </a:r>
            <a:r>
              <a:rPr lang="pt-BR" sz="1800" baseline="30000" dirty="0"/>
              <a:t> </a:t>
            </a:r>
            <a:r>
              <a:rPr lang="pt-BR" sz="1800" baseline="30000" dirty="0" err="1"/>
              <a:t>illorib</a:t>
            </a:r>
            <a:r>
              <a:rPr lang="pt-BR" sz="1800" baseline="30000" dirty="0"/>
              <a:t> </a:t>
            </a:r>
            <a:r>
              <a:rPr lang="pt-BR" sz="1800" baseline="30000" dirty="0" err="1"/>
              <a:t>usdandes</a:t>
            </a:r>
            <a:r>
              <a:rPr lang="pt-BR" sz="1800" baseline="30000" dirty="0"/>
              <a:t> et, </a:t>
            </a:r>
            <a:r>
              <a:rPr lang="pt-BR" sz="1800" baseline="30000" dirty="0" err="1"/>
              <a:t>nusciet</a:t>
            </a:r>
            <a:r>
              <a:rPr lang="pt-BR" sz="1800" baseline="30000" dirty="0"/>
              <a:t> </a:t>
            </a:r>
            <a:r>
              <a:rPr lang="pt-BR" sz="1800" baseline="30000" dirty="0" err="1"/>
              <a:t>aut</a:t>
            </a:r>
            <a:r>
              <a:rPr lang="pt-BR" sz="1800" baseline="30000" dirty="0"/>
              <a:t> </a:t>
            </a:r>
            <a:r>
              <a:rPr lang="pt-BR" sz="1800" baseline="30000" dirty="0" err="1"/>
              <a:t>facesciis</a:t>
            </a:r>
            <a:r>
              <a:rPr lang="pt-BR" sz="1800" baseline="30000" dirty="0"/>
              <a:t> autem </a:t>
            </a:r>
            <a:r>
              <a:rPr lang="pt-BR" sz="1800" baseline="30000" dirty="0" err="1"/>
              <a:t>conem</a:t>
            </a:r>
            <a:r>
              <a:rPr lang="pt-BR" sz="1800" baseline="30000" dirty="0"/>
              <a:t> </a:t>
            </a:r>
            <a:r>
              <a:rPr lang="pt-BR" sz="1800" baseline="30000" dirty="0" err="1"/>
              <a:t>entiaes</a:t>
            </a:r>
            <a:r>
              <a:rPr lang="pt-BR" sz="1800" baseline="30000" dirty="0"/>
              <a:t> et </a:t>
            </a:r>
            <a:r>
              <a:rPr lang="pt-BR" sz="1800" baseline="30000" dirty="0" err="1"/>
              <a:t>pa</a:t>
            </a:r>
            <a:r>
              <a:rPr lang="pt-BR" sz="1800" baseline="30000" dirty="0"/>
              <a:t> </a:t>
            </a:r>
            <a:r>
              <a:rPr lang="pt-BR" sz="1800" baseline="30000" dirty="0" err="1"/>
              <a:t>vid</a:t>
            </a:r>
            <a:r>
              <a:rPr lang="pt-BR" sz="1800" baseline="30000" dirty="0"/>
              <a:t> </a:t>
            </a:r>
            <a:r>
              <a:rPr lang="pt-BR" sz="1800" baseline="30000" dirty="0" err="1"/>
              <a:t>maxim</a:t>
            </a:r>
            <a:r>
              <a:rPr lang="pt-BR" sz="1800" baseline="30000" dirty="0"/>
              <a:t> </a:t>
            </a:r>
            <a:r>
              <a:rPr lang="pt-BR" sz="1800" baseline="30000" dirty="0" err="1"/>
              <a:t>veruptat</a:t>
            </a:r>
            <a:r>
              <a:rPr lang="pt-BR" sz="1800" baseline="30000" dirty="0"/>
              <a:t>.</a:t>
            </a:r>
          </a:p>
          <a:p>
            <a:pPr algn="just"/>
            <a:r>
              <a:rPr lang="pt-BR" sz="1800" baseline="30000" dirty="0" err="1"/>
              <a:t>Mo</a:t>
            </a:r>
            <a:r>
              <a:rPr lang="pt-BR" sz="1800" baseline="30000" dirty="0"/>
              <a:t> </a:t>
            </a:r>
            <a:r>
              <a:rPr lang="pt-BR" sz="1800" baseline="30000" dirty="0" err="1"/>
              <a:t>esequam</a:t>
            </a:r>
            <a:r>
              <a:rPr lang="pt-BR" sz="1800" baseline="30000" dirty="0"/>
              <a:t>, </a:t>
            </a:r>
            <a:r>
              <a:rPr lang="pt-BR" sz="1800" baseline="30000" dirty="0" err="1"/>
              <a:t>am</a:t>
            </a:r>
            <a:r>
              <a:rPr lang="pt-BR" sz="1800" baseline="30000" dirty="0"/>
              <a:t> </a:t>
            </a:r>
            <a:r>
              <a:rPr lang="pt-BR" sz="1800" baseline="30000" dirty="0" err="1"/>
              <a:t>dolorrum</a:t>
            </a:r>
            <a:r>
              <a:rPr lang="pt-BR" sz="1800" baseline="30000" dirty="0"/>
              <a:t> </a:t>
            </a:r>
            <a:r>
              <a:rPr lang="pt-BR" sz="1800" baseline="30000" dirty="0" err="1"/>
              <a:t>endendent</a:t>
            </a:r>
            <a:r>
              <a:rPr lang="pt-BR" sz="1800" baseline="30000" dirty="0"/>
              <a:t>, sum </a:t>
            </a:r>
            <a:r>
              <a:rPr lang="pt-BR" sz="1800" baseline="30000" dirty="0" err="1"/>
              <a:t>assi</a:t>
            </a:r>
            <a:r>
              <a:rPr lang="pt-BR" sz="1800" baseline="30000" dirty="0"/>
              <a:t> </a:t>
            </a:r>
            <a:r>
              <a:rPr lang="pt-BR" sz="1800" baseline="30000" dirty="0" err="1"/>
              <a:t>untenis</a:t>
            </a:r>
            <a:r>
              <a:rPr lang="pt-BR" sz="1800" baseline="30000" dirty="0"/>
              <a:t> </a:t>
            </a:r>
            <a:r>
              <a:rPr lang="pt-BR" sz="1800" baseline="30000" dirty="0" err="1"/>
              <a:t>con</a:t>
            </a:r>
            <a:r>
              <a:rPr lang="pt-BR" sz="1800" baseline="30000" dirty="0"/>
              <a:t> </a:t>
            </a:r>
            <a:r>
              <a:rPr lang="pt-BR" sz="1800" baseline="30000" dirty="0" err="1"/>
              <a:t>niaeptis</a:t>
            </a:r>
            <a:r>
              <a:rPr lang="pt-BR" sz="1800" baseline="30000" dirty="0"/>
              <a:t> aliam </a:t>
            </a:r>
            <a:r>
              <a:rPr lang="pt-BR" sz="1800" baseline="30000" dirty="0" err="1"/>
              <a:t>eiciatur</a:t>
            </a:r>
            <a:r>
              <a:rPr lang="pt-BR" sz="1800" baseline="30000" dirty="0"/>
              <a:t> </a:t>
            </a:r>
            <a:r>
              <a:rPr lang="pt-BR" sz="1800" baseline="30000" dirty="0" err="1"/>
              <a:t>sin</a:t>
            </a:r>
            <a:r>
              <a:rPr lang="pt-BR" sz="1800" baseline="30000" dirty="0"/>
              <a:t> </a:t>
            </a:r>
            <a:r>
              <a:rPr lang="pt-BR" sz="1800" baseline="30000" dirty="0" err="1"/>
              <a:t>rempore</a:t>
            </a:r>
            <a:r>
              <a:rPr lang="pt-BR" sz="1800" baseline="30000" dirty="0"/>
              <a:t> </a:t>
            </a:r>
            <a:r>
              <a:rPr lang="pt-BR" sz="1800" baseline="30000" dirty="0" err="1"/>
              <a:t>nihicto</a:t>
            </a:r>
            <a:r>
              <a:rPr lang="pt-BR" sz="1800" baseline="30000" dirty="0"/>
              <a:t> </a:t>
            </a:r>
            <a:r>
              <a:rPr lang="pt-BR" sz="1800" baseline="30000" dirty="0" err="1"/>
              <a:t>ribero</a:t>
            </a:r>
            <a:r>
              <a:rPr lang="pt-BR" sz="1800" baseline="30000" dirty="0"/>
              <a:t> </a:t>
            </a:r>
            <a:r>
              <a:rPr lang="pt-BR" sz="1800" baseline="30000" dirty="0" err="1"/>
              <a:t>temporepta</a:t>
            </a:r>
            <a:r>
              <a:rPr lang="pt-BR" sz="1800" baseline="30000" dirty="0"/>
              <a:t> </a:t>
            </a:r>
            <a:r>
              <a:rPr lang="pt-BR" sz="1800" baseline="30000" dirty="0" err="1"/>
              <a:t>autessi</a:t>
            </a:r>
            <a:r>
              <a:rPr lang="pt-BR" sz="1800" baseline="30000" dirty="0"/>
              <a:t> </a:t>
            </a:r>
            <a:r>
              <a:rPr lang="pt-BR" sz="1800" baseline="30000" dirty="0" err="1"/>
              <a:t>taquam</a:t>
            </a:r>
            <a:r>
              <a:rPr lang="pt-BR" sz="1800" baseline="30000" dirty="0"/>
              <a:t>, ut </a:t>
            </a:r>
            <a:r>
              <a:rPr lang="pt-BR" sz="1800" baseline="30000" dirty="0" err="1"/>
              <a:t>eum</a:t>
            </a:r>
            <a:r>
              <a:rPr lang="pt-BR" sz="1800" baseline="30000" dirty="0"/>
              <a:t> labo. Seque </a:t>
            </a:r>
            <a:r>
              <a:rPr lang="pt-BR" sz="1800" baseline="30000" dirty="0" err="1"/>
              <a:t>cusdae</a:t>
            </a:r>
            <a:r>
              <a:rPr lang="pt-BR" sz="1800" baseline="30000" dirty="0"/>
              <a:t>. Nam </a:t>
            </a:r>
            <a:r>
              <a:rPr lang="pt-BR" sz="1800" baseline="30000" dirty="0" err="1"/>
              <a:t>sit</a:t>
            </a:r>
            <a:r>
              <a:rPr lang="pt-BR" sz="1800" baseline="30000" dirty="0"/>
              <a:t> </a:t>
            </a:r>
            <a:r>
              <a:rPr lang="pt-BR" sz="1800" baseline="30000" dirty="0" err="1"/>
              <a:t>quae</a:t>
            </a:r>
            <a:r>
              <a:rPr lang="pt-BR" sz="1800" baseline="30000" dirty="0"/>
              <a:t>. </a:t>
            </a:r>
            <a:r>
              <a:rPr lang="pt-BR" sz="1800" baseline="30000" dirty="0" err="1"/>
              <a:t>Ibusciet</a:t>
            </a:r>
            <a:r>
              <a:rPr lang="pt-BR" sz="1800" baseline="30000" dirty="0"/>
              <a:t> </a:t>
            </a:r>
            <a:r>
              <a:rPr lang="pt-BR" sz="1800" baseline="30000" dirty="0" err="1"/>
              <a:t>pa</a:t>
            </a:r>
            <a:r>
              <a:rPr lang="pt-BR" sz="1800" baseline="30000" dirty="0"/>
              <a:t> </a:t>
            </a:r>
            <a:r>
              <a:rPr lang="pt-BR" sz="1800" baseline="30000" dirty="0" err="1"/>
              <a:t>consequatum</a:t>
            </a:r>
            <a:r>
              <a:rPr lang="pt-BR" sz="1800" baseline="30000" dirty="0"/>
              <a:t> </a:t>
            </a:r>
            <a:r>
              <a:rPr lang="pt-BR" sz="1800" baseline="30000" dirty="0" err="1"/>
              <a:t>acia</a:t>
            </a:r>
            <a:r>
              <a:rPr lang="pt-BR" sz="1800" baseline="30000" dirty="0"/>
              <a:t> </a:t>
            </a:r>
            <a:r>
              <a:rPr lang="pt-BR" sz="1800" baseline="30000" dirty="0" err="1"/>
              <a:t>sit</a:t>
            </a:r>
            <a:r>
              <a:rPr lang="pt-BR" sz="1800" baseline="30000" dirty="0"/>
              <a:t>, </a:t>
            </a:r>
            <a:r>
              <a:rPr lang="pt-BR" sz="1800" baseline="30000" dirty="0" err="1"/>
              <a:t>culluptat</a:t>
            </a:r>
            <a:r>
              <a:rPr lang="pt-BR" sz="1800" baseline="30000" dirty="0"/>
              <a:t>.</a:t>
            </a:r>
          </a:p>
          <a:p>
            <a:pPr algn="just"/>
            <a:endParaRPr lang="es-ES" sz="1800" baseline="30000" dirty="0"/>
          </a:p>
          <a:p>
            <a:pPr algn="just"/>
            <a:r>
              <a:rPr lang="it-IT" sz="1800" baseline="30000" dirty="0"/>
              <a:t>Solessi </a:t>
            </a:r>
            <a:r>
              <a:rPr lang="it-IT" sz="1800" baseline="30000" dirty="0" err="1"/>
              <a:t>miliquis</a:t>
            </a:r>
            <a:r>
              <a:rPr lang="it-IT" sz="1800" baseline="30000" dirty="0"/>
              <a:t> </a:t>
            </a:r>
            <a:r>
              <a:rPr lang="it-IT" sz="1800" baseline="30000" dirty="0" err="1"/>
              <a:t>nihil</a:t>
            </a:r>
            <a:r>
              <a:rPr lang="it-IT" sz="1800" baseline="30000" dirty="0"/>
              <a:t> </a:t>
            </a:r>
            <a:r>
              <a:rPr lang="it-IT" sz="1800" baseline="30000" dirty="0" err="1"/>
              <a:t>ium</a:t>
            </a:r>
            <a:r>
              <a:rPr lang="it-IT" sz="1800" baseline="30000" dirty="0"/>
              <a:t> </a:t>
            </a:r>
            <a:r>
              <a:rPr lang="it-IT" sz="1800" baseline="30000" dirty="0" err="1"/>
              <a:t>facerum</a:t>
            </a:r>
            <a:r>
              <a:rPr lang="it-IT" sz="1800" baseline="30000" dirty="0"/>
              <a:t> </a:t>
            </a:r>
            <a:r>
              <a:rPr lang="it-IT" sz="1800" baseline="30000" dirty="0" err="1"/>
              <a:t>aliquatiis</a:t>
            </a:r>
            <a:r>
              <a:rPr lang="it-IT" sz="1800" baseline="30000" dirty="0"/>
              <a:t> sin re </a:t>
            </a:r>
            <a:r>
              <a:rPr lang="it-IT" sz="1800" baseline="30000" dirty="0" err="1"/>
              <a:t>nonsecupta</a:t>
            </a:r>
            <a:r>
              <a:rPr lang="it-IT" sz="1800" baseline="30000" dirty="0"/>
              <a:t> aut </a:t>
            </a:r>
            <a:r>
              <a:rPr lang="it-IT" sz="1800" baseline="30000" dirty="0" err="1"/>
              <a:t>volupta</a:t>
            </a:r>
            <a:r>
              <a:rPr lang="it-IT" sz="1800" baseline="30000" dirty="0"/>
              <a:t> </a:t>
            </a:r>
            <a:r>
              <a:rPr lang="it-IT" sz="1800" baseline="30000" dirty="0" err="1"/>
              <a:t>sit</a:t>
            </a:r>
            <a:r>
              <a:rPr lang="it-IT" sz="1800" baseline="30000" dirty="0"/>
              <a:t> </a:t>
            </a:r>
            <a:r>
              <a:rPr lang="it-IT" sz="1800" baseline="30000" dirty="0" err="1"/>
              <a:t>quibus</a:t>
            </a:r>
            <a:r>
              <a:rPr lang="it-IT" sz="1800" baseline="30000" dirty="0"/>
              <a:t>, </a:t>
            </a:r>
            <a:r>
              <a:rPr lang="it-IT" sz="1800" baseline="30000" dirty="0" err="1"/>
              <a:t>volorerfero</a:t>
            </a:r>
            <a:r>
              <a:rPr lang="it-IT" sz="1800" baseline="30000" dirty="0"/>
              <a:t> </a:t>
            </a:r>
            <a:r>
              <a:rPr lang="it-IT" sz="1800" baseline="30000" dirty="0" err="1"/>
              <a:t>molorenis</a:t>
            </a:r>
            <a:r>
              <a:rPr lang="it-IT" sz="1800" baseline="30000" dirty="0"/>
              <a:t> et et aliti con </a:t>
            </a:r>
            <a:r>
              <a:rPr lang="it-IT" sz="1800" baseline="30000" dirty="0" err="1"/>
              <a:t>perrum</a:t>
            </a:r>
            <a:r>
              <a:rPr lang="it-IT" sz="1800" baseline="30000" dirty="0"/>
              <a:t> </a:t>
            </a:r>
            <a:r>
              <a:rPr lang="it-IT" sz="1800" baseline="30000" dirty="0" err="1"/>
              <a:t>assum</a:t>
            </a:r>
            <a:r>
              <a:rPr lang="it-IT" sz="1800" baseline="30000" dirty="0"/>
              <a:t> </a:t>
            </a:r>
            <a:r>
              <a:rPr lang="it-IT" sz="1800" baseline="30000" dirty="0" err="1"/>
              <a:t>harchil</a:t>
            </a:r>
            <a:r>
              <a:rPr lang="it-IT" sz="1800" baseline="30000" dirty="0"/>
              <a:t> </a:t>
            </a:r>
            <a:r>
              <a:rPr lang="it-IT" sz="1800" baseline="30000" dirty="0" err="1"/>
              <a:t>im</a:t>
            </a:r>
            <a:r>
              <a:rPr lang="it-IT" sz="1800" baseline="30000" dirty="0"/>
              <a:t> sum </a:t>
            </a:r>
            <a:r>
              <a:rPr lang="it-IT" sz="1800" baseline="30000" dirty="0" err="1"/>
              <a:t>sunt</a:t>
            </a:r>
            <a:r>
              <a:rPr lang="it-IT" sz="1800" baseline="30000" dirty="0"/>
              <a:t> fuga. Te </a:t>
            </a:r>
            <a:r>
              <a:rPr lang="it-IT" sz="1800" baseline="30000" dirty="0" err="1"/>
              <a:t>ipsa</a:t>
            </a:r>
            <a:r>
              <a:rPr lang="it-IT" sz="1800" baseline="30000" dirty="0"/>
              <a:t> </a:t>
            </a:r>
            <a:r>
              <a:rPr lang="it-IT" sz="1800" baseline="30000" dirty="0" err="1"/>
              <a:t>nemodis</a:t>
            </a:r>
            <a:r>
              <a:rPr lang="it-IT" sz="1800" baseline="30000" dirty="0"/>
              <a:t> </a:t>
            </a:r>
            <a:r>
              <a:rPr lang="it-IT" sz="1800" baseline="30000" dirty="0" err="1"/>
              <a:t>elecatas</a:t>
            </a:r>
            <a:r>
              <a:rPr lang="it-IT" sz="1800" baseline="30000" dirty="0"/>
              <a:t> </a:t>
            </a:r>
            <a:r>
              <a:rPr lang="it-IT" sz="1800" baseline="30000" dirty="0" err="1"/>
              <a:t>debis</a:t>
            </a:r>
            <a:r>
              <a:rPr lang="it-IT" sz="1800" baseline="30000" dirty="0"/>
              <a:t> </a:t>
            </a:r>
            <a:r>
              <a:rPr lang="it-IT" sz="1800" baseline="30000" dirty="0" err="1"/>
              <a:t>ium</a:t>
            </a:r>
            <a:r>
              <a:rPr lang="it-IT" sz="1800" baseline="30000" dirty="0"/>
              <a:t> </a:t>
            </a:r>
            <a:r>
              <a:rPr lang="it-IT" sz="1800" baseline="30000" dirty="0" err="1"/>
              <a:t>que</a:t>
            </a:r>
            <a:r>
              <a:rPr lang="it-IT" sz="1800" baseline="30000" dirty="0"/>
              <a:t> </a:t>
            </a:r>
            <a:r>
              <a:rPr lang="it-IT" sz="1800" baseline="30000" dirty="0" err="1"/>
              <a:t>parum</a:t>
            </a:r>
            <a:r>
              <a:rPr lang="it-IT" sz="1800" baseline="30000" dirty="0"/>
              <a:t> </a:t>
            </a:r>
            <a:r>
              <a:rPr lang="it-IT" sz="1800" baseline="30000" dirty="0" err="1"/>
              <a:t>alit</a:t>
            </a:r>
            <a:r>
              <a:rPr lang="it-IT" sz="1800" baseline="30000" dirty="0"/>
              <a:t> od es </a:t>
            </a:r>
            <a:r>
              <a:rPr lang="it-IT" sz="1800" baseline="30000" dirty="0" err="1"/>
              <a:t>volorep</a:t>
            </a:r>
            <a:r>
              <a:rPr lang="it-IT" sz="1800" baseline="30000" dirty="0"/>
              <a:t> </a:t>
            </a:r>
            <a:r>
              <a:rPr lang="it-IT" sz="1800" baseline="30000" dirty="0" err="1"/>
              <a:t>erepeli</a:t>
            </a:r>
            <a:r>
              <a:rPr lang="it-IT" sz="1800" baseline="30000" dirty="0"/>
              <a:t> </a:t>
            </a:r>
            <a:r>
              <a:rPr lang="it-IT" sz="1800" baseline="30000" dirty="0" err="1"/>
              <a:t>citiatectur</a:t>
            </a:r>
            <a:r>
              <a:rPr lang="it-IT" sz="1800" baseline="30000" dirty="0"/>
              <a:t>?</a:t>
            </a:r>
          </a:p>
          <a:p>
            <a:pPr algn="just"/>
            <a:endParaRPr lang="it-IT" sz="1800" baseline="30000" dirty="0"/>
          </a:p>
          <a:p>
            <a:pPr algn="just"/>
            <a:endParaRPr lang="it-IT" sz="1800" baseline="30000" dirty="0"/>
          </a:p>
        </p:txBody>
      </p:sp>
      <p:sp>
        <p:nvSpPr>
          <p:cNvPr id="18" name="Rectángulo 17"/>
          <p:cNvSpPr/>
          <p:nvPr/>
        </p:nvSpPr>
        <p:spPr>
          <a:xfrm>
            <a:off x="1426126" y="20107608"/>
            <a:ext cx="1842121" cy="5592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800" dirty="0" err="1">
                <a:solidFill>
                  <a:schemeClr val="bg1">
                    <a:lumMod val="65000"/>
                  </a:schemeClr>
                </a:solidFill>
              </a:rPr>
              <a:t>partner</a:t>
            </a:r>
            <a:r>
              <a:rPr lang="es-ES" sz="1800" dirty="0">
                <a:solidFill>
                  <a:schemeClr val="bg1">
                    <a:lumMod val="65000"/>
                  </a:schemeClr>
                </a:solidFill>
              </a:rPr>
              <a:t> logo</a:t>
            </a:r>
          </a:p>
        </p:txBody>
      </p:sp>
      <p:sp>
        <p:nvSpPr>
          <p:cNvPr id="19" name="Rectángulo 18"/>
          <p:cNvSpPr/>
          <p:nvPr/>
        </p:nvSpPr>
        <p:spPr>
          <a:xfrm>
            <a:off x="3919192" y="20107608"/>
            <a:ext cx="1842121" cy="5592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800" dirty="0" err="1">
                <a:solidFill>
                  <a:schemeClr val="bg1">
                    <a:lumMod val="65000"/>
                  </a:schemeClr>
                </a:solidFill>
              </a:rPr>
              <a:t>partner</a:t>
            </a:r>
            <a:r>
              <a:rPr lang="es-ES" sz="1800" dirty="0">
                <a:solidFill>
                  <a:schemeClr val="bg1">
                    <a:lumMod val="65000"/>
                  </a:schemeClr>
                </a:solidFill>
              </a:rPr>
              <a:t> logo</a:t>
            </a:r>
          </a:p>
        </p:txBody>
      </p:sp>
      <p:sp>
        <p:nvSpPr>
          <p:cNvPr id="22" name="Rectángulo 21"/>
          <p:cNvSpPr/>
          <p:nvPr/>
        </p:nvSpPr>
        <p:spPr>
          <a:xfrm>
            <a:off x="6370827" y="20107608"/>
            <a:ext cx="1842121" cy="5592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800" dirty="0" err="1">
                <a:solidFill>
                  <a:schemeClr val="bg1">
                    <a:lumMod val="65000"/>
                  </a:schemeClr>
                </a:solidFill>
              </a:rPr>
              <a:t>partner</a:t>
            </a:r>
            <a:r>
              <a:rPr lang="es-ES" sz="1800" dirty="0">
                <a:solidFill>
                  <a:schemeClr val="bg1">
                    <a:lumMod val="65000"/>
                  </a:schemeClr>
                </a:solidFill>
              </a:rPr>
              <a:t> logo</a:t>
            </a:r>
          </a:p>
        </p:txBody>
      </p:sp>
      <p:sp>
        <p:nvSpPr>
          <p:cNvPr id="23" name="CuadroTexto 22"/>
          <p:cNvSpPr txBox="1"/>
          <p:nvPr/>
        </p:nvSpPr>
        <p:spPr>
          <a:xfrm>
            <a:off x="1322966" y="18439946"/>
            <a:ext cx="11125590" cy="1015974"/>
          </a:xfrm>
          <a:prstGeom prst="rect">
            <a:avLst/>
          </a:prstGeom>
          <a:noFill/>
        </p:spPr>
        <p:txBody>
          <a:bodyPr wrap="square" numCol="3" spcCol="180000" rtlCol="0">
            <a:noAutofit/>
          </a:bodyPr>
          <a:lstStyle/>
          <a:p>
            <a:pPr>
              <a:lnSpc>
                <a:spcPct val="120000"/>
              </a:lnSpc>
            </a:pPr>
            <a:r>
              <a:rPr lang="es-ES_tradnl" sz="1400" b="1" dirty="0">
                <a:solidFill>
                  <a:srgbClr val="003B45"/>
                </a:solidFill>
                <a:latin typeface="Arial"/>
                <a:cs typeface="Arial"/>
              </a:rPr>
              <a:t>Miren </a:t>
            </a:r>
            <a:r>
              <a:rPr lang="es-ES_tradnl" sz="1400" b="1" dirty="0" err="1">
                <a:solidFill>
                  <a:srgbClr val="003B45"/>
                </a:solidFill>
                <a:latin typeface="Arial"/>
                <a:cs typeface="Arial"/>
              </a:rPr>
              <a:t>Agirrezabala</a:t>
            </a:r>
            <a:r>
              <a:rPr lang="es-ES_tradnl" sz="1400" b="1" dirty="0">
                <a:solidFill>
                  <a:srgbClr val="003B45"/>
                </a:solidFill>
                <a:latin typeface="Arial"/>
                <a:cs typeface="Arial"/>
              </a:rPr>
              <a:t> </a:t>
            </a:r>
            <a:r>
              <a:rPr lang="es-ES_tradnl" sz="1400" b="1" dirty="0" err="1">
                <a:solidFill>
                  <a:srgbClr val="003B45"/>
                </a:solidFill>
                <a:latin typeface="Arial"/>
                <a:cs typeface="Arial"/>
              </a:rPr>
              <a:t>Etxeberria</a:t>
            </a:r>
            <a:endParaRPr lang="es-ES_tradnl" sz="1400" b="1" dirty="0">
              <a:solidFill>
                <a:srgbClr val="003B45"/>
              </a:solidFill>
              <a:latin typeface="Arial"/>
              <a:cs typeface="Arial"/>
            </a:endParaRPr>
          </a:p>
          <a:p>
            <a:pPr>
              <a:lnSpc>
                <a:spcPct val="120000"/>
              </a:lnSpc>
            </a:pPr>
            <a:r>
              <a:rPr lang="es-ES_tradnl" sz="1400" b="1" dirty="0" err="1">
                <a:solidFill>
                  <a:srgbClr val="003B45"/>
                </a:solidFill>
                <a:latin typeface="Arial"/>
                <a:cs typeface="Arial"/>
              </a:rPr>
              <a:t>Jose</a:t>
            </a:r>
            <a:r>
              <a:rPr lang="es-ES_tradnl" sz="1400" b="1" dirty="0">
                <a:solidFill>
                  <a:srgbClr val="003B45"/>
                </a:solidFill>
                <a:latin typeface="Arial"/>
                <a:cs typeface="Arial"/>
              </a:rPr>
              <a:t> Luis </a:t>
            </a:r>
            <a:r>
              <a:rPr lang="es-ES_tradnl" sz="1400" b="1" dirty="0" err="1">
                <a:solidFill>
                  <a:srgbClr val="003B45"/>
                </a:solidFill>
                <a:latin typeface="Arial"/>
                <a:cs typeface="Arial"/>
              </a:rPr>
              <a:t>Agirrezabala</a:t>
            </a:r>
            <a:r>
              <a:rPr lang="es-ES_tradnl" sz="1400" b="1" dirty="0">
                <a:solidFill>
                  <a:srgbClr val="003B45"/>
                </a:solidFill>
                <a:latin typeface="Arial"/>
                <a:cs typeface="Arial"/>
              </a:rPr>
              <a:t> </a:t>
            </a:r>
            <a:r>
              <a:rPr lang="es-ES_tradnl" sz="1400" b="1" dirty="0" err="1">
                <a:solidFill>
                  <a:srgbClr val="003B45"/>
                </a:solidFill>
                <a:latin typeface="Arial"/>
                <a:cs typeface="Arial"/>
              </a:rPr>
              <a:t>Etxeberria</a:t>
            </a:r>
            <a:endParaRPr lang="es-ES_tradnl" sz="1400" b="1" dirty="0">
              <a:solidFill>
                <a:srgbClr val="003B45"/>
              </a:solidFill>
              <a:latin typeface="Arial"/>
              <a:cs typeface="Arial"/>
            </a:endParaRPr>
          </a:p>
          <a:p>
            <a:pPr>
              <a:lnSpc>
                <a:spcPct val="120000"/>
              </a:lnSpc>
            </a:pPr>
            <a:r>
              <a:rPr lang="es-ES_tradnl" sz="1400" b="1" dirty="0" err="1">
                <a:solidFill>
                  <a:srgbClr val="003B45"/>
                </a:solidFill>
                <a:latin typeface="Arial"/>
                <a:cs typeface="Arial"/>
              </a:rPr>
              <a:t>Edurne</a:t>
            </a:r>
            <a:r>
              <a:rPr lang="es-ES_tradnl" sz="1400" b="1" dirty="0">
                <a:solidFill>
                  <a:srgbClr val="003B45"/>
                </a:solidFill>
                <a:latin typeface="Arial"/>
                <a:cs typeface="Arial"/>
              </a:rPr>
              <a:t> </a:t>
            </a:r>
            <a:r>
              <a:rPr lang="es-ES_tradnl" sz="1400" b="1" dirty="0" err="1">
                <a:solidFill>
                  <a:srgbClr val="003B45"/>
                </a:solidFill>
                <a:latin typeface="Arial"/>
                <a:cs typeface="Arial"/>
              </a:rPr>
              <a:t>Narbaiza</a:t>
            </a:r>
            <a:r>
              <a:rPr lang="es-ES_tradnl" sz="1400" b="1" dirty="0">
                <a:solidFill>
                  <a:srgbClr val="003B45"/>
                </a:solidFill>
                <a:latin typeface="Arial"/>
                <a:cs typeface="Arial"/>
              </a:rPr>
              <a:t> </a:t>
            </a:r>
            <a:r>
              <a:rPr lang="es-ES_tradnl" sz="1400" b="1" dirty="0" err="1">
                <a:solidFill>
                  <a:srgbClr val="003B45"/>
                </a:solidFill>
                <a:latin typeface="Arial"/>
                <a:cs typeface="Arial"/>
              </a:rPr>
              <a:t>Sanchez</a:t>
            </a:r>
            <a:endParaRPr lang="es-ES_tradnl" sz="1400" b="1" dirty="0">
              <a:solidFill>
                <a:srgbClr val="003B45"/>
              </a:solidFill>
              <a:latin typeface="Arial"/>
              <a:cs typeface="Arial"/>
            </a:endParaRPr>
          </a:p>
          <a:p>
            <a:pPr>
              <a:lnSpc>
                <a:spcPct val="120000"/>
              </a:lnSpc>
            </a:pPr>
            <a:r>
              <a:rPr lang="es-ES_tradnl" sz="1400" b="1" dirty="0">
                <a:solidFill>
                  <a:srgbClr val="003B45"/>
                </a:solidFill>
                <a:latin typeface="Arial"/>
                <a:cs typeface="Arial"/>
              </a:rPr>
              <a:t>Miren </a:t>
            </a:r>
            <a:r>
              <a:rPr lang="es-ES_tradnl" sz="1400" b="1" dirty="0" err="1">
                <a:solidFill>
                  <a:srgbClr val="003B45"/>
                </a:solidFill>
                <a:latin typeface="Arial"/>
                <a:cs typeface="Arial"/>
              </a:rPr>
              <a:t>Agirrezabala</a:t>
            </a:r>
            <a:r>
              <a:rPr lang="es-ES_tradnl" sz="1400" b="1" dirty="0">
                <a:solidFill>
                  <a:srgbClr val="003B45"/>
                </a:solidFill>
                <a:latin typeface="Arial"/>
                <a:cs typeface="Arial"/>
              </a:rPr>
              <a:t> </a:t>
            </a:r>
            <a:r>
              <a:rPr lang="es-ES_tradnl" sz="1400" b="1" dirty="0" err="1">
                <a:solidFill>
                  <a:srgbClr val="003B45"/>
                </a:solidFill>
                <a:latin typeface="Arial"/>
                <a:cs typeface="Arial"/>
              </a:rPr>
              <a:t>Etxeberria</a:t>
            </a:r>
            <a:endParaRPr lang="es-ES_tradnl" sz="1400" b="1" dirty="0">
              <a:solidFill>
                <a:srgbClr val="003B45"/>
              </a:solidFill>
              <a:latin typeface="Arial"/>
              <a:cs typeface="Arial"/>
            </a:endParaRPr>
          </a:p>
          <a:p>
            <a:pPr>
              <a:lnSpc>
                <a:spcPct val="120000"/>
              </a:lnSpc>
            </a:pPr>
            <a:r>
              <a:rPr lang="es-ES_tradnl" sz="1400" b="1" dirty="0" err="1">
                <a:solidFill>
                  <a:srgbClr val="003B45"/>
                </a:solidFill>
                <a:latin typeface="Arial"/>
                <a:cs typeface="Arial"/>
              </a:rPr>
              <a:t>Jose</a:t>
            </a:r>
            <a:r>
              <a:rPr lang="es-ES_tradnl" sz="1400" b="1" dirty="0">
                <a:solidFill>
                  <a:srgbClr val="003B45"/>
                </a:solidFill>
                <a:latin typeface="Arial"/>
                <a:cs typeface="Arial"/>
              </a:rPr>
              <a:t> Luis </a:t>
            </a:r>
            <a:r>
              <a:rPr lang="es-ES_tradnl" sz="1400" b="1" dirty="0" err="1">
                <a:solidFill>
                  <a:srgbClr val="003B45"/>
                </a:solidFill>
                <a:latin typeface="Arial"/>
                <a:cs typeface="Arial"/>
              </a:rPr>
              <a:t>Agirrezabala</a:t>
            </a:r>
            <a:r>
              <a:rPr lang="es-ES_tradnl" sz="1400" b="1" dirty="0">
                <a:solidFill>
                  <a:srgbClr val="003B45"/>
                </a:solidFill>
                <a:latin typeface="Arial"/>
                <a:cs typeface="Arial"/>
              </a:rPr>
              <a:t> </a:t>
            </a:r>
            <a:r>
              <a:rPr lang="es-ES_tradnl" sz="1400" b="1" dirty="0" err="1">
                <a:solidFill>
                  <a:srgbClr val="003B45"/>
                </a:solidFill>
                <a:latin typeface="Arial"/>
                <a:cs typeface="Arial"/>
              </a:rPr>
              <a:t>Etxeberria</a:t>
            </a:r>
            <a:endParaRPr lang="es-ES_tradnl" sz="1400" b="1" dirty="0">
              <a:solidFill>
                <a:srgbClr val="003B45"/>
              </a:solidFill>
              <a:latin typeface="Arial"/>
              <a:cs typeface="Arial"/>
            </a:endParaRPr>
          </a:p>
          <a:p>
            <a:pPr>
              <a:lnSpc>
                <a:spcPct val="120000"/>
              </a:lnSpc>
            </a:pPr>
            <a:endParaRPr lang="es-ES" sz="1400" dirty="0">
              <a:latin typeface="Arial"/>
              <a:cs typeface="Arial"/>
            </a:endParaRPr>
          </a:p>
          <a:p>
            <a:pPr>
              <a:lnSpc>
                <a:spcPct val="120000"/>
              </a:lnSpc>
            </a:pPr>
            <a:r>
              <a:rPr lang="hr-HR" sz="1200" dirty="0">
                <a:solidFill>
                  <a:srgbClr val="00ACBD"/>
                </a:solidFill>
                <a:latin typeface="Arial"/>
                <a:cs typeface="Arial"/>
              </a:rPr>
              <a:t>MONDRAGON UNIBERTSITATEKO IRAKASLEAK</a:t>
            </a:r>
            <a:endParaRPr lang="es-ES" sz="1200" dirty="0">
              <a:solidFill>
                <a:srgbClr val="00ACBD"/>
              </a:solidFill>
              <a:latin typeface="Arial"/>
              <a:cs typeface="Arial"/>
            </a:endParaRPr>
          </a:p>
        </p:txBody>
      </p:sp>
      <p:sp>
        <p:nvSpPr>
          <p:cNvPr id="30" name="Título 1"/>
          <p:cNvSpPr txBox="1">
            <a:spLocks/>
          </p:cNvSpPr>
          <p:nvPr/>
        </p:nvSpPr>
        <p:spPr>
          <a:xfrm>
            <a:off x="1136890" y="4143066"/>
            <a:ext cx="12506117" cy="1156935"/>
          </a:xfrm>
          <a:prstGeom prst="rect">
            <a:avLst/>
          </a:prstGeom>
        </p:spPr>
        <p:txBody>
          <a:bodyPr vert="horz" lIns="208639" tIns="104319" rIns="208639" bIns="104319" rtlCol="0" anchor="t">
            <a:noAutofit/>
          </a:bodyPr>
          <a:lstStyle>
            <a:lvl1pPr algn="ctr" defTabSz="1043193" rtl="0" eaLnBrk="1" latinLnBrk="0" hangingPunct="1">
              <a:spcBef>
                <a:spcPct val="0"/>
              </a:spcBef>
              <a:buNone/>
              <a:defRPr sz="10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10000"/>
              </a:lnSpc>
            </a:pPr>
            <a:r>
              <a:rPr lang="it-IT" sz="2800" dirty="0">
                <a:solidFill>
                  <a:srgbClr val="00ACBD"/>
                </a:solidFill>
                <a:latin typeface="Arial"/>
                <a:cs typeface="Arial"/>
              </a:rPr>
              <a:t>TO ILLO CON EXPERCH ITIBUS, CONS AED UTATIBERNAT MA QUOS AUT LANT EOS DIS ET, TO TE VERIBUST</a:t>
            </a:r>
            <a:br>
              <a:rPr lang="it-IT" sz="2800" b="1" baseline="30000" dirty="0">
                <a:latin typeface="Arial"/>
                <a:cs typeface="Arial"/>
              </a:rPr>
            </a:br>
            <a:br>
              <a:rPr lang="en-US" sz="2800" b="1" dirty="0">
                <a:solidFill>
                  <a:srgbClr val="003B45"/>
                </a:solidFill>
                <a:latin typeface="Arial"/>
                <a:cs typeface="Arial"/>
              </a:rPr>
            </a:br>
            <a:endParaRPr lang="en-US" sz="2800" b="1" dirty="0">
              <a:solidFill>
                <a:srgbClr val="003B45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1095091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9E2C9D8209612E41AE15C92489158661" ma:contentTypeVersion="2" ma:contentTypeDescription="Crear nuevo documento." ma:contentTypeScope="" ma:versionID="08641ea8eb93a56354ad4c7d596f82f9">
  <xsd:schema xmlns:xsd="http://www.w3.org/2001/XMLSchema" xmlns:xs="http://www.w3.org/2001/XMLSchema" xmlns:p="http://schemas.microsoft.com/office/2006/metadata/properties" xmlns:ns3="b15a2a77-ffc4-45b7-921e-475c6c40c133" targetNamespace="http://schemas.microsoft.com/office/2006/metadata/properties" ma:root="true" ma:fieldsID="091a4624a3ab2913ac05106272e0674d" ns3:_="">
    <xsd:import namespace="b15a2a77-ffc4-45b7-921e-475c6c40c13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5a2a77-ffc4-45b7-921e-475c6c40c13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7D9F23F-7C76-4373-99AE-B351209324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15a2a77-ffc4-45b7-921e-475c6c40c13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FF7FFD3-D324-4C5E-94BE-9C8FCC6E7F2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789900F-1390-4FFE-9D07-221B39A0A226}">
  <ds:schemaRefs>
    <ds:schemaRef ds:uri="http://schemas.microsoft.com/office/2006/documentManagement/types"/>
    <ds:schemaRef ds:uri="http://schemas.microsoft.com/office/infopath/2007/PartnerControls"/>
    <ds:schemaRef ds:uri="http://purl.org/dc/terms/"/>
    <ds:schemaRef ds:uri="http://purl.org/dc/elements/1.1/"/>
    <ds:schemaRef ds:uri="b15a2a77-ffc4-45b7-921e-475c6c40c133"/>
    <ds:schemaRef ds:uri="http://www.w3.org/XML/1998/namespace"/>
    <ds:schemaRef ds:uri="http://purl.org/dc/dcmitype/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306</Words>
  <Application>Microsoft Office PowerPoint</Application>
  <PresentationFormat>Personalizado</PresentationFormat>
  <Paragraphs>21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4" baseType="lpstr">
      <vt:lpstr>Arial</vt:lpstr>
      <vt:lpstr>Calibri</vt:lpstr>
      <vt:lpstr>Tema de Office</vt:lpstr>
      <vt:lpstr>CONSED UTATIBERNAT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arri</dc:creator>
  <cp:lastModifiedBy>Jon Caballero Mendizabal</cp:lastModifiedBy>
  <cp:revision>22</cp:revision>
  <dcterms:created xsi:type="dcterms:W3CDTF">2019-11-18T10:42:06Z</dcterms:created>
  <dcterms:modified xsi:type="dcterms:W3CDTF">2023-01-26T10:28:24Z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0x0101009E2C9D8209612E41AE15C92489158661</vt:lpwstr>
  </property>
</Properties>
</file>