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JPEG image-8ECD00A515FC-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9920" y="767159"/>
            <a:ext cx="5204271" cy="537036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93700" dist="114300" dir="0">
              <a:srgbClr val="000000">
                <a:alpha val="75000"/>
              </a:srgbClr>
            </a:outerShdw>
          </a:effectLst>
        </p:spPr>
      </p:pic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by Edmund Spenser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" grpId="2"/>
      <p:bldP build="whole" bldLvl="1" animBg="1" rev="0" advAuto="0" spid="34" grpId="3"/>
      <p:bldP build="whole" bldLvl="1" animBg="1" rev="0" advAuto="0" spid="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270000" y="4661993"/>
            <a:ext cx="104648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I </a:t>
            </a:r>
            <a:r>
              <a:rPr sz="3800">
                <a:solidFill>
                  <a:srgbClr val="EB3D44"/>
                </a:solidFill>
              </a:rPr>
              <a:t>waile</a:t>
            </a:r>
            <a:r>
              <a:rPr sz="3800">
                <a:solidFill>
                  <a:srgbClr val="535353"/>
                </a:solidFill>
              </a:rPr>
              <a:t> and make my woes a tragedy. </a:t>
            </a:r>
          </a:p>
        </p:txBody>
      </p:sp>
      <p:sp>
        <p:nvSpPr>
          <p:cNvPr id="68" name="Shape 68"/>
          <p:cNvSpPr/>
          <p:nvPr/>
        </p:nvSpPr>
        <p:spPr>
          <a:xfrm>
            <a:off x="1698504" y="3699447"/>
            <a:ext cx="622177" cy="12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latin typeface="Infinity"/>
                <a:ea typeface="Infinity"/>
                <a:cs typeface="Infinity"/>
                <a:sym typeface="Infinity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0">
                <a:solidFill>
                  <a:srgbClr val="535353"/>
                </a:solidFill>
              </a:rPr>
              <a:t>“</a:t>
            </a:r>
          </a:p>
        </p:txBody>
      </p:sp>
      <p:sp>
        <p:nvSpPr>
          <p:cNvPr id="69" name="Shape 69"/>
          <p:cNvSpPr/>
          <p:nvPr/>
        </p:nvSpPr>
        <p:spPr>
          <a:xfrm>
            <a:off x="9387554" y="5632449"/>
            <a:ext cx="17977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— Line 8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611347" y="3253230"/>
            <a:ext cx="178210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6600">
                <a:solidFill>
                  <a:srgbClr val="EB3D4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EB3D44"/>
                </a:solidFill>
              </a:rPr>
              <a:t>waile</a:t>
            </a:r>
          </a:p>
        </p:txBody>
      </p:sp>
      <p:sp>
        <p:nvSpPr>
          <p:cNvPr id="72" name="Shape 72"/>
          <p:cNvSpPr/>
          <p:nvPr/>
        </p:nvSpPr>
        <p:spPr>
          <a:xfrm>
            <a:off x="2817942" y="5102138"/>
            <a:ext cx="736891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n. wail, </a:t>
            </a:r>
            <a:endParaRPr sz="40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to make a loud, long cry of sadness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Soone after when my joy to sorrow flits,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I waile and make my woes a tragedy.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slow" advClick="1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Yet she, beholding me with constant eye,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Delights not in my merth nor rues my smart: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270000" y="4552950"/>
            <a:ext cx="104648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Yet she, beholding me with </a:t>
            </a:r>
            <a:r>
              <a:rPr sz="3800">
                <a:solidFill>
                  <a:srgbClr val="EB3D44"/>
                </a:solidFill>
              </a:rPr>
              <a:t>constant</a:t>
            </a:r>
            <a:r>
              <a:rPr sz="3800">
                <a:solidFill>
                  <a:srgbClr val="535353"/>
                </a:solidFill>
              </a:rPr>
              <a:t> eye, </a:t>
            </a:r>
          </a:p>
        </p:txBody>
      </p:sp>
      <p:sp>
        <p:nvSpPr>
          <p:cNvPr id="83" name="Shape 83"/>
          <p:cNvSpPr/>
          <p:nvPr/>
        </p:nvSpPr>
        <p:spPr>
          <a:xfrm>
            <a:off x="1284583" y="3471076"/>
            <a:ext cx="622177" cy="1285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latin typeface="Infinity"/>
                <a:ea typeface="Infinity"/>
                <a:cs typeface="Infinity"/>
                <a:sym typeface="Infinity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0">
                <a:solidFill>
                  <a:srgbClr val="535353"/>
                </a:solidFill>
              </a:rPr>
              <a:t>“</a:t>
            </a:r>
          </a:p>
        </p:txBody>
      </p:sp>
      <p:sp>
        <p:nvSpPr>
          <p:cNvPr id="84" name="Shape 84"/>
          <p:cNvSpPr/>
          <p:nvPr/>
        </p:nvSpPr>
        <p:spPr>
          <a:xfrm>
            <a:off x="9387554" y="5632449"/>
            <a:ext cx="17977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— Line 9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5052274" y="3253230"/>
            <a:ext cx="290025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6600">
                <a:solidFill>
                  <a:srgbClr val="EB3D4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EB3D44"/>
                </a:solidFill>
              </a:rPr>
              <a:t>constant</a:t>
            </a:r>
          </a:p>
        </p:txBody>
      </p:sp>
      <p:sp>
        <p:nvSpPr>
          <p:cNvPr id="87" name="Shape 87"/>
          <p:cNvSpPr/>
          <p:nvPr/>
        </p:nvSpPr>
        <p:spPr>
          <a:xfrm>
            <a:off x="3243600" y="5643519"/>
            <a:ext cx="65176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adj. unmoved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270000" y="4388943"/>
            <a:ext cx="1046480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Delights not in my </a:t>
            </a:r>
            <a:r>
              <a:rPr sz="3800">
                <a:solidFill>
                  <a:srgbClr val="EB3D44"/>
                </a:solidFill>
              </a:rPr>
              <a:t>merth</a:t>
            </a:r>
            <a:r>
              <a:rPr sz="3800">
                <a:solidFill>
                  <a:srgbClr val="535353"/>
                </a:solidFill>
              </a:rPr>
              <a:t> nor rues my smart:</a:t>
            </a:r>
            <a:endParaRPr sz="3800">
              <a:solidFill>
                <a:srgbClr val="535353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284583" y="3471076"/>
            <a:ext cx="622177" cy="1285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latin typeface="Infinity"/>
                <a:ea typeface="Infinity"/>
                <a:cs typeface="Infinity"/>
                <a:sym typeface="Infinity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0">
                <a:solidFill>
                  <a:srgbClr val="535353"/>
                </a:solidFill>
              </a:rPr>
              <a:t>“</a:t>
            </a:r>
          </a:p>
        </p:txBody>
      </p:sp>
      <p:sp>
        <p:nvSpPr>
          <p:cNvPr id="91" name="Shape 91"/>
          <p:cNvSpPr/>
          <p:nvPr/>
        </p:nvSpPr>
        <p:spPr>
          <a:xfrm>
            <a:off x="9273254" y="5632449"/>
            <a:ext cx="20263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— Line 10</a:t>
            </a:r>
          </a:p>
        </p:txBody>
      </p:sp>
    </p:spTree>
  </p:cSld>
  <p:clrMapOvr>
    <a:masterClrMapping/>
  </p:clrMapOvr>
  <p:transition spd="slow" advClick="1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5416326" y="3253230"/>
            <a:ext cx="217214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6600">
                <a:solidFill>
                  <a:srgbClr val="EB3D4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EB3D44"/>
                </a:solidFill>
              </a:rPr>
              <a:t>merth</a:t>
            </a:r>
          </a:p>
        </p:txBody>
      </p:sp>
      <p:sp>
        <p:nvSpPr>
          <p:cNvPr id="94" name="Shape 94"/>
          <p:cNvSpPr/>
          <p:nvPr/>
        </p:nvSpPr>
        <p:spPr>
          <a:xfrm>
            <a:off x="3243600" y="5059319"/>
            <a:ext cx="65176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n. mirth, </a:t>
            </a:r>
            <a:endParaRPr sz="40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happiness or laughter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Yet she, beholding me with constant eye,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Delights not in my merth nor rues my smart: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slow" advClick="1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But when I laugh she mocks, and when I cry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She laughs and hardens evermore her heart.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sits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What then can move her? if nor merth nor mone,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She is no woman, but a senceless stone.</a:t>
            </a:r>
            <a:endParaRPr sz="2812">
              <a:solidFill>
                <a:srgbClr val="EB3D44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70000" y="4552950"/>
            <a:ext cx="104648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What then can move her? if nor merth nor </a:t>
            </a:r>
            <a:r>
              <a:rPr sz="3800">
                <a:solidFill>
                  <a:srgbClr val="EB3D44"/>
                </a:solidFill>
              </a:rPr>
              <a:t>mone</a:t>
            </a:r>
            <a:r>
              <a:rPr sz="3800">
                <a:solidFill>
                  <a:srgbClr val="535353"/>
                </a:solidFill>
              </a:rPr>
              <a:t>, </a:t>
            </a:r>
          </a:p>
        </p:txBody>
      </p:sp>
      <p:sp>
        <p:nvSpPr>
          <p:cNvPr id="109" name="Shape 109"/>
          <p:cNvSpPr/>
          <p:nvPr/>
        </p:nvSpPr>
        <p:spPr>
          <a:xfrm>
            <a:off x="1284583" y="3471076"/>
            <a:ext cx="622177" cy="1285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latin typeface="Infinity"/>
                <a:ea typeface="Infinity"/>
                <a:cs typeface="Infinity"/>
                <a:sym typeface="Infinity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0">
                <a:solidFill>
                  <a:srgbClr val="535353"/>
                </a:solidFill>
              </a:rPr>
              <a:t>“</a:t>
            </a:r>
          </a:p>
        </p:txBody>
      </p:sp>
      <p:sp>
        <p:nvSpPr>
          <p:cNvPr id="110" name="Shape 110"/>
          <p:cNvSpPr/>
          <p:nvPr/>
        </p:nvSpPr>
        <p:spPr>
          <a:xfrm>
            <a:off x="9273254" y="5632449"/>
            <a:ext cx="202637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— Line 13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5488768" y="3253230"/>
            <a:ext cx="2027264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6600">
                <a:solidFill>
                  <a:srgbClr val="EB3D4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EB3D44"/>
                </a:solidFill>
              </a:rPr>
              <a:t>mone</a:t>
            </a:r>
          </a:p>
        </p:txBody>
      </p:sp>
      <p:sp>
        <p:nvSpPr>
          <p:cNvPr id="113" name="Shape 113"/>
          <p:cNvSpPr/>
          <p:nvPr/>
        </p:nvSpPr>
        <p:spPr>
          <a:xfrm>
            <a:off x="3243600" y="5643519"/>
            <a:ext cx="65176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n. moan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sits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What then can move her? if nor merth nor mone,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She is no woman, but a senceless stone.</a:t>
            </a:r>
            <a:endParaRPr sz="2812">
              <a:solidFill>
                <a:srgbClr val="EB3D44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slow" advClick="1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sits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sits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Of this worlds theatre in which we stay,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My love like the spectator ydly sits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</a:t>
            </a:r>
            <a:r>
              <a:rPr sz="2812">
                <a:solidFill>
                  <a:srgbClr val="EB3D44"/>
                </a:solidFill>
              </a:rPr>
              <a:t>art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</a:t>
            </a:r>
            <a:r>
              <a:rPr sz="2812">
                <a:solidFill>
                  <a:srgbClr val="EB3D44"/>
                </a:solidFill>
              </a:rPr>
              <a:t>art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</a:t>
            </a:r>
            <a:r>
              <a:rPr sz="2812">
                <a:solidFill>
                  <a:srgbClr val="EB3D44"/>
                </a:solidFill>
              </a:rPr>
              <a:t>y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</a:t>
            </a:r>
            <a:r>
              <a:rPr sz="2812">
                <a:solidFill>
                  <a:srgbClr val="EB3D44"/>
                </a:solidFill>
              </a:rPr>
              <a:t>art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</a:t>
            </a:r>
            <a:r>
              <a:rPr sz="2812">
                <a:solidFill>
                  <a:srgbClr val="EB3D44"/>
                </a:solidFill>
              </a:rPr>
              <a:t>y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</a:t>
            </a:r>
            <a:r>
              <a:rPr sz="2812">
                <a:solidFill>
                  <a:srgbClr val="EB3D44"/>
                </a:solidFill>
              </a:rPr>
              <a:t>art.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</a:t>
            </a:r>
            <a:r>
              <a:rPr sz="2812">
                <a:solidFill>
                  <a:srgbClr val="EB3D44"/>
                </a:solidFill>
              </a:rPr>
              <a:t>art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</a:t>
            </a:r>
            <a:r>
              <a:rPr sz="2812">
                <a:solidFill>
                  <a:srgbClr val="EB3D44"/>
                </a:solidFill>
              </a:rPr>
              <a:t>y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</a:t>
            </a:r>
            <a:r>
              <a:rPr sz="2812">
                <a:solidFill>
                  <a:srgbClr val="EB3D44"/>
                </a:solidFill>
              </a:rPr>
              <a:t>art.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</a:t>
            </a:r>
            <a:r>
              <a:rPr sz="2812">
                <a:solidFill>
                  <a:srgbClr val="EB3D44"/>
                </a:solidFill>
              </a:rPr>
              <a:t>one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</a:t>
            </a:r>
            <a:r>
              <a:rPr sz="2812">
                <a:solidFill>
                  <a:srgbClr val="EB3D44"/>
                </a:solidFill>
              </a:rPr>
              <a:t>ay,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</a:t>
            </a:r>
            <a:r>
              <a:rPr sz="2812">
                <a:solidFill>
                  <a:srgbClr val="EB3D44"/>
                </a:solidFill>
              </a:rPr>
              <a:t>ay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</a:t>
            </a:r>
            <a:r>
              <a:rPr sz="2812">
                <a:solidFill>
                  <a:srgbClr val="EB3D44"/>
                </a:solidFill>
              </a:rPr>
              <a:t>its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</a:t>
            </a:r>
            <a:r>
              <a:rPr sz="2812">
                <a:solidFill>
                  <a:srgbClr val="EB3D44"/>
                </a:solidFill>
              </a:rPr>
              <a:t>dy</a:t>
            </a:r>
            <a:r>
              <a:rPr sz="2812">
                <a:solidFill>
                  <a:srgbClr val="5A5F5E"/>
                </a:solidFill>
              </a:rPr>
              <a:t>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</a:t>
            </a:r>
            <a:r>
              <a:rPr sz="2812">
                <a:solidFill>
                  <a:srgbClr val="EB3D44"/>
                </a:solidFill>
              </a:rPr>
              <a:t>eye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</a:t>
            </a:r>
            <a:r>
              <a:rPr sz="2812">
                <a:solidFill>
                  <a:srgbClr val="EB3D44"/>
                </a:solidFill>
              </a:rPr>
              <a:t>art</a:t>
            </a:r>
            <a:r>
              <a:rPr sz="2812">
                <a:solidFill>
                  <a:srgbClr val="5A5F5E"/>
                </a:solidFill>
              </a:rPr>
              <a:t>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</a:t>
            </a:r>
            <a:r>
              <a:rPr sz="2812">
                <a:solidFill>
                  <a:srgbClr val="EB3D44"/>
                </a:solidFill>
              </a:rPr>
              <a:t>y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</a:t>
            </a:r>
            <a:r>
              <a:rPr sz="2812">
                <a:solidFill>
                  <a:srgbClr val="EB3D44"/>
                </a:solidFill>
              </a:rPr>
              <a:t>art.</a:t>
            </a:r>
            <a:r>
              <a:rPr sz="2812">
                <a:solidFill>
                  <a:srgbClr val="5A5F5E"/>
                </a:solidFill>
              </a:rPr>
              <a:t>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</a:t>
            </a:r>
            <a:r>
              <a:rPr sz="2812">
                <a:solidFill>
                  <a:srgbClr val="EB3D44"/>
                </a:solidFill>
              </a:rPr>
              <a:t>one</a:t>
            </a:r>
            <a:r>
              <a:rPr sz="2812">
                <a:solidFill>
                  <a:srgbClr val="5A5F5E"/>
                </a:solidFill>
              </a:rPr>
              <a:t>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</a:t>
            </a:r>
            <a:r>
              <a:rPr sz="2812">
                <a:solidFill>
                  <a:srgbClr val="EB3D44"/>
                </a:solidFill>
              </a:rPr>
              <a:t>one</a:t>
            </a:r>
            <a:r>
              <a:rPr sz="2812">
                <a:solidFill>
                  <a:srgbClr val="5A5F5E"/>
                </a:solidFill>
              </a:rPr>
              <a:t>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"/>
          </p:nvPr>
        </p:nvSpPr>
        <p:spPr>
          <a:xfrm>
            <a:off x="2781407" y="768350"/>
            <a:ext cx="3201903" cy="8216900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ay</a:t>
            </a:r>
            <a:r>
              <a:rPr sz="4600">
                <a:solidFill>
                  <a:srgbClr val="535353"/>
                </a:solidFill>
              </a:rPr>
              <a:t> /A/</a:t>
            </a:r>
            <a:endParaRPr sz="4600">
              <a:solidFill>
                <a:srgbClr val="535353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its</a:t>
            </a:r>
            <a:r>
              <a:rPr sz="4600">
                <a:solidFill>
                  <a:srgbClr val="535353"/>
                </a:solidFill>
              </a:rPr>
              <a:t> /its/</a:t>
            </a:r>
            <a:endParaRPr sz="4600">
              <a:solidFill>
                <a:srgbClr val="535353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dy</a:t>
            </a:r>
            <a:r>
              <a:rPr sz="4600">
                <a:solidFill>
                  <a:srgbClr val="535353"/>
                </a:solidFill>
              </a:rPr>
              <a:t> /di/</a:t>
            </a:r>
            <a:endParaRPr sz="4600">
              <a:solidFill>
                <a:srgbClr val="535353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ye</a:t>
            </a:r>
            <a:r>
              <a:rPr sz="4600">
                <a:solidFill>
                  <a:srgbClr val="535353"/>
                </a:solidFill>
              </a:rPr>
              <a:t> /i/</a:t>
            </a:r>
            <a:endParaRPr sz="4600">
              <a:solidFill>
                <a:srgbClr val="535353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art</a:t>
            </a:r>
            <a:r>
              <a:rPr sz="4600">
                <a:solidFill>
                  <a:srgbClr val="535353"/>
                </a:solidFill>
              </a:rPr>
              <a:t> /art/</a:t>
            </a:r>
            <a:endParaRPr sz="4600">
              <a:solidFill>
                <a:srgbClr val="535353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-</a:t>
            </a:r>
            <a:r>
              <a:rPr sz="4600">
                <a:solidFill>
                  <a:srgbClr val="EB3D44"/>
                </a:solidFill>
              </a:rPr>
              <a:t>one</a:t>
            </a:r>
            <a:r>
              <a:rPr sz="4600">
                <a:solidFill>
                  <a:srgbClr val="535353"/>
                </a:solidFill>
              </a:rPr>
              <a:t> /own/</a:t>
            </a:r>
          </a:p>
        </p:txBody>
      </p:sp>
      <p:sp>
        <p:nvSpPr>
          <p:cNvPr id="180" name="Shape 180"/>
          <p:cNvSpPr/>
          <p:nvPr/>
        </p:nvSpPr>
        <p:spPr>
          <a:xfrm>
            <a:off x="7021490" y="768350"/>
            <a:ext cx="3201903" cy="821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A</a:t>
            </a:r>
            <a:endParaRPr sz="4600">
              <a:solidFill>
                <a:srgbClr val="535353"/>
              </a:solidFill>
            </a:endParaRPr>
          </a:p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</a:t>
            </a:r>
            <a:endParaRPr sz="4600">
              <a:solidFill>
                <a:srgbClr val="535353"/>
              </a:solidFill>
            </a:endParaRPr>
          </a:p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C</a:t>
            </a:r>
            <a:endParaRPr sz="4600">
              <a:solidFill>
                <a:srgbClr val="535353"/>
              </a:solidFill>
            </a:endParaRPr>
          </a:p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D</a:t>
            </a:r>
            <a:endParaRPr sz="4600">
              <a:solidFill>
                <a:srgbClr val="535353"/>
              </a:solidFill>
            </a:endParaRPr>
          </a:p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E</a:t>
            </a:r>
            <a:endParaRPr sz="4600">
              <a:solidFill>
                <a:srgbClr val="535353"/>
              </a:solidFill>
            </a:endParaRPr>
          </a:p>
          <a:p>
            <a:pPr lvl="0">
              <a:lnSpc>
                <a:spcPct val="120000"/>
              </a:lnSpc>
              <a:spcBef>
                <a:spcPts val="4600"/>
              </a:spcBef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F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Beholding me that all the pageants play,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Disguysing diversly my troubled wits.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46" name="Shape 46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17534" y="4107606"/>
            <a:ext cx="12969732" cy="1538388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ABAB BCBC DEDE FF</a:t>
            </a:r>
          </a:p>
        </p:txBody>
      </p:sp>
      <p:sp>
        <p:nvSpPr>
          <p:cNvPr id="183" name="Shape 183"/>
          <p:cNvSpPr/>
          <p:nvPr>
            <p:ph type="body" idx="4294967295"/>
          </p:nvPr>
        </p:nvSpPr>
        <p:spPr>
          <a:xfrm>
            <a:off x="0" y="11362873"/>
            <a:ext cx="13004800" cy="758429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Spenserian Sonnet (</a:t>
            </a:r>
            <a:r>
              <a:rPr i="1" sz="3800">
                <a:solidFill>
                  <a:srgbClr val="535353"/>
                </a:solidFill>
              </a:rPr>
              <a:t>The Faerie Queene</a:t>
            </a:r>
            <a:r>
              <a:rPr sz="3800">
                <a:solidFill>
                  <a:srgbClr val="535353"/>
                </a:solidFill>
              </a:rPr>
              <a:t>)</a:t>
            </a:r>
          </a:p>
        </p:txBody>
      </p:sp>
      <p:sp>
        <p:nvSpPr>
          <p:cNvPr id="184" name="Shape 184"/>
          <p:cNvSpPr/>
          <p:nvPr/>
        </p:nvSpPr>
        <p:spPr>
          <a:xfrm>
            <a:off x="-1" y="10053736"/>
            <a:ext cx="1300480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7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ABAB BCBC CDCD EE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Of this worlds theatre in which we stay,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My love like the spectator ydly sits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Beholding me that all the pageants play,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Disguysing diversly my troubled wits.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sits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Sometimes I joy when glad occasion fits,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And mask in myrth lyke to a comedy: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Soone after when my joy to sorrow flits,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I waile and make my woes a tragedy.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sits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Yet she, beholding me with constant eye,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Delights not in my merth nor rues my smart: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But when I laugh she mocks, and when I cry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She laughs and hardens evermore her heart.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What then can move her? if nor merth nor mone,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is no woman, but a senceless stone.</a:t>
            </a:r>
            <a:endParaRPr sz="2812">
              <a:solidFill>
                <a:srgbClr val="5A5F5E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Of this worlds theatre in which we stay,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My love like the spectator ydly sits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Beholding me that all the pageants play,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Disguysing diversly my troubled wits.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Sometimes I joy when glad occasion fits,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And mask in myrth lyke to a comedy: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Soone after when my joy to sorrow flits,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Yet she, beholding me with constant eye,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But when I laugh she mocks, and when I cry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She laughs and hardens evermore her heart.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What then can move her? if nor merth nor mone,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She is no woman, but a senceless stone.</a:t>
            </a:r>
            <a:endParaRPr sz="2812">
              <a:solidFill>
                <a:srgbClr val="EB3D4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270000" y="423545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535353"/>
                </a:solidFill>
              </a:rPr>
              <a:t>Thank y'all for listening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270000" y="4115893"/>
            <a:ext cx="1046480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Beholding me that all the </a:t>
            </a:r>
            <a:r>
              <a:rPr sz="3800">
                <a:solidFill>
                  <a:srgbClr val="EB3D44"/>
                </a:solidFill>
              </a:rPr>
              <a:t>pageants</a:t>
            </a:r>
            <a:r>
              <a:rPr sz="3800">
                <a:solidFill>
                  <a:srgbClr val="535353"/>
                </a:solidFill>
              </a:rPr>
              <a:t> play, 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Disguysing diversly my troubled wits. </a:t>
            </a:r>
            <a:endParaRPr sz="3800">
              <a:solidFill>
                <a:srgbClr val="535353"/>
              </a:solidFill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869782" y="3428257"/>
            <a:ext cx="622177" cy="1285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latin typeface="Infinity"/>
                <a:ea typeface="Infinity"/>
                <a:cs typeface="Infinity"/>
                <a:sym typeface="Infinity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0">
                <a:solidFill>
                  <a:srgbClr val="535353"/>
                </a:solidFill>
              </a:rPr>
              <a:t>“</a:t>
            </a:r>
          </a:p>
        </p:txBody>
      </p:sp>
      <p:sp>
        <p:nvSpPr>
          <p:cNvPr id="50" name="Shape 50"/>
          <p:cNvSpPr/>
          <p:nvPr/>
        </p:nvSpPr>
        <p:spPr>
          <a:xfrm>
            <a:off x="9005587" y="5632449"/>
            <a:ext cx="256170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— Line 3 &amp; 4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162370" y="3167591"/>
            <a:ext cx="2680060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6600">
                <a:solidFill>
                  <a:srgbClr val="EB3D4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EB3D44"/>
                </a:solidFill>
              </a:rPr>
              <a:t>pageant</a:t>
            </a:r>
          </a:p>
        </p:txBody>
      </p:sp>
      <p:sp>
        <p:nvSpPr>
          <p:cNvPr id="53" name="Shape 53"/>
          <p:cNvSpPr/>
          <p:nvPr/>
        </p:nvSpPr>
        <p:spPr>
          <a:xfrm>
            <a:off x="4522608" y="5112808"/>
            <a:ext cx="395958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35353"/>
                </a:solidFill>
              </a:rPr>
              <a:t>n. a dramatic scene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Beholding me that all the pageants play,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Disguysing diversly my troubled wits.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I waile and make my woes a tragedy.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Delights not in my merth nor rues my smart: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slow" advClick="1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Sometimes I joy when glad occasion fits,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And mask in myrth lyke to a comedy: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Soone after when my joy to sorrow flits,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I waile and make my woes a tragedy.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355600" y="61423"/>
            <a:ext cx="12293600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sonnet 54 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355600" y="3029478"/>
            <a:ext cx="12293600" cy="6299201"/>
          </a:xfrm>
          <a:prstGeom prst="rect">
            <a:avLst/>
          </a:prstGeom>
        </p:spPr>
        <p:txBody>
          <a:bodyPr/>
          <a:lstStyle/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Of this worlds theatre in which we stay,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My love like the spectator ydly sits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Beholding me that all the pageants play,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Disguysing diversly my troubled wits.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Sometimes I joy when glad occasion fits,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And mask in myrth lyke to a comedy: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Soone after when my joy to sorrow flits,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EB3D44"/>
                </a:solidFill>
              </a:rPr>
              <a:t>I waile and make my woes a tragedy. </a:t>
            </a:r>
            <a:endParaRPr sz="2812">
              <a:solidFill>
                <a:srgbClr val="EB3D44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Yet she, beholding me with constant eye,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A5F5E"/>
                </a:solidFill>
              </a:rPr>
              <a:t>Delights not in my merth nor rues my smart: </a:t>
            </a:r>
            <a:endParaRPr sz="2812">
              <a:solidFill>
                <a:srgbClr val="5A5F5E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But when I laugh she mocks, and when I cry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laughs and hardens evermore her heart.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What then can move her? if nor merth nor mone, </a:t>
            </a:r>
            <a:endParaRPr sz="2812">
              <a:solidFill>
                <a:srgbClr val="535353"/>
              </a:solidFill>
            </a:endParaRPr>
          </a:p>
          <a:p>
            <a:pPr lvl="0" marL="0" indent="0" algn="ctr" defTabSz="432308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535353"/>
                </a:solidFill>
              </a:rPr>
              <a:t>She is no woman, but a senceless stone.</a:t>
            </a:r>
            <a:endParaRPr sz="2812">
              <a:solidFill>
                <a:srgbClr val="535353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4843456" y="1998098"/>
            <a:ext cx="33178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Edmund Spenser</a:t>
            </a:r>
          </a:p>
        </p:txBody>
      </p:sp>
    </p:spTree>
  </p:cSld>
  <p:clrMapOvr>
    <a:masterClrMapping/>
  </p:clrMapOvr>
  <p:transition spd="fast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