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282" r:id="rId9"/>
    <p:sldId id="256" r:id="rId10"/>
    <p:sldId id="292" r:id="rId11"/>
    <p:sldId id="293" r:id="rId12"/>
    <p:sldId id="294" r:id="rId13"/>
    <p:sldId id="295" r:id="rId14"/>
    <p:sldId id="296" r:id="rId15"/>
    <p:sldId id="281" r:id="rId16"/>
    <p:sldId id="298" r:id="rId17"/>
    <p:sldId id="304" r:id="rId18"/>
    <p:sldId id="283" r:id="rId19"/>
    <p:sldId id="285" r:id="rId20"/>
    <p:sldId id="286" r:id="rId21"/>
    <p:sldId id="299" r:id="rId22"/>
    <p:sldId id="287" r:id="rId23"/>
    <p:sldId id="288" r:id="rId24"/>
    <p:sldId id="280" r:id="rId25"/>
    <p:sldId id="289" r:id="rId26"/>
    <p:sldId id="257" r:id="rId27"/>
    <p:sldId id="258" r:id="rId28"/>
    <p:sldId id="259" r:id="rId29"/>
    <p:sldId id="265" r:id="rId30"/>
    <p:sldId id="291" r:id="rId31"/>
    <p:sldId id="260" r:id="rId32"/>
    <p:sldId id="264" r:id="rId33"/>
    <p:sldId id="261" r:id="rId34"/>
    <p:sldId id="300" r:id="rId35"/>
    <p:sldId id="263" r:id="rId36"/>
    <p:sldId id="266" r:id="rId37"/>
    <p:sldId id="301" r:id="rId38"/>
    <p:sldId id="268" r:id="rId39"/>
    <p:sldId id="267" r:id="rId40"/>
    <p:sldId id="302" r:id="rId41"/>
    <p:sldId id="305" r:id="rId42"/>
    <p:sldId id="303" r:id="rId43"/>
    <p:sldId id="306" r:id="rId44"/>
    <p:sldId id="307" r:id="rId45"/>
    <p:sldId id="277" r:id="rId46"/>
    <p:sldId id="278" r:id="rId47"/>
    <p:sldId id="270" r:id="rId48"/>
    <p:sldId id="269" r:id="rId49"/>
    <p:sldId id="271" r:id="rId50"/>
    <p:sldId id="272" r:id="rId51"/>
    <p:sldId id="273" r:id="rId52"/>
    <p:sldId id="290" r:id="rId53"/>
    <p:sldId id="315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79303887@qq.com" initials="4" lastIdx="1" clrIdx="0">
    <p:extLst>
      <p:ext uri="{19B8F6BF-5375-455C-9EA6-DF929625EA0E}">
        <p15:presenceInfo xmlns:p15="http://schemas.microsoft.com/office/powerpoint/2012/main" userId="16c3d07c66bda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4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160C-DE34-45F1-8C1B-CC812FDBC25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FA96C-3F55-4011-BACE-ED9E5EBBA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6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7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5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3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0741-E79B-4684-8636-41D985AAC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4E834-50CC-41C8-A6CC-2521D2B3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4163-5FCD-44E8-9C0D-3B55BA6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91AA3-EE7F-4B14-88E4-931139E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8F7F8-B922-4C9F-9E8F-A936BED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AF9C-3163-47BD-8739-D9F4F72B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6AA2A-A8B8-4708-AE0B-3BA26CC6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735E4-E77E-41ED-BCCD-63DFB777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153BE-C6F5-4EA7-A640-F377307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3303C-794D-4D0B-91E9-4C2C82D3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B5175-033A-4D97-9699-D0F1F06E6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5A4B0-CDAB-4F47-B656-E10DD571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0B2C-3260-4071-B3DF-48AEA2D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6491B-C0C8-4848-9343-8052AF91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B8993-ADAE-4D0A-871F-2C1346C6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B44CC-127E-46D1-82B1-CF72AF8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7469-DD4C-4B56-A26E-EB10824D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F3535-4F8C-4D7F-992E-3E18E369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D0FA-10AE-43B4-8661-F777663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0963-C888-405A-90A6-6114BCE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377D-B795-41ED-9BEC-238C3C32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81175-ECA4-49A2-A0C4-B30AA72F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1401-F085-4824-966D-AB995D25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E8959-FAA6-4CDE-85C1-8D0FF03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BD703-0B4B-49ED-99B8-9FF314C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ACDD-D071-4922-9CDA-CD3C236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62D86-1223-4647-A4E7-4D33A75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F279A-098D-4D7B-A192-EE181CE1D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DF5E8-62B7-43DD-958E-D4F0EA51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3624D-D584-40FB-A377-764AF81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F1ACD-E11A-4F72-BE83-2DAF9EA0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AFA2-6168-4E71-BD4E-B43197EB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B1562-F8E6-4B53-B31B-4BCC2C87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8A8D4-9223-4D9C-B3B9-E254A37D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1D2CB-8815-4114-8962-A7F76377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4A3D4-1060-4E00-91E2-32EFA43E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E01457-49D7-4515-A2BD-06B5C167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8C8D6-4FEB-4985-8C5C-6CE886FC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7240B-BA86-426C-BF74-DEF7ACE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9872-C17F-4C64-84C6-5C44A09D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799261-5EAE-42AD-890E-444E088B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9712E-5A7C-4993-906E-ACAE5262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2C04F-84DC-4A35-BFBF-02B797F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9AF6E-026A-4B9C-B37D-859C62D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AD2E18-931A-475F-9BB1-89A4F6F1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C87CF-790B-4411-B887-F58542A5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5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79A34-177C-4946-A898-D14BCE5B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59647-93DA-46C3-8A65-A486CB14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D2559-8A7A-4BA4-B302-C676075A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408F3-458C-4A80-BA1D-1908CFF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CA9D5-F937-4284-90DC-C09C3FC0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D904B-A52E-4B49-9753-02554B80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C299-928D-467B-8C76-FCF112A2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0FB4B-3D59-4191-A646-787D83E83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D3AAC-407E-4FDA-AFD5-53EB6340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A751-4F00-49A6-AC40-C1E8674C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FEB64-FF79-4E11-89B0-DEC680C3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3354E-9CE4-4765-AB35-240AC69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98A80-B4E1-42E4-8C52-0F534F1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71857-6A8E-4DF3-9CF1-6A00778F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F8E50-15FB-41CA-B802-95F14C6E5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9D2E-8B16-4245-A976-D747FB4F332D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0C51-23A6-4608-A112-3006F84B7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7712D-CE4F-4B02-8B9A-47F2444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7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://localhost:8888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FBDE50-AC19-4044-AD1C-166BF1C9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6039"/>
            <a:ext cx="7249597" cy="28049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C0D508-8895-4318-84D9-5FD6DC3B6298}"/>
              </a:ext>
            </a:extLst>
          </p:cNvPr>
          <p:cNvSpPr txBox="1"/>
          <p:nvPr/>
        </p:nvSpPr>
        <p:spPr>
          <a:xfrm>
            <a:off x="838199" y="1590476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在现代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开发复杂多变的需求驱动之下，组件化开发已然成为了事实上的标准。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然而大多数场景下的组件都并不是独立存在的，而是相互协作共同构成了一个复杂的业务功能。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575035" y="2743200"/>
            <a:ext cx="14234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r>
              <a:rPr lang="en-US" altLang="zh-CN" dirty="0"/>
              <a:t>main.js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2762054" y="2740420"/>
            <a:ext cx="226243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Vue(Vue</a:t>
            </a:r>
            <a:r>
              <a:rPr lang="zh-CN" altLang="en-US" dirty="0"/>
              <a:t>实例化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2177592" y="2768700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5854046" y="205184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挂载路由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5854046" y="274042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</a:t>
            </a:r>
            <a:r>
              <a:rPr lang="en-US" altLang="zh-CN" dirty="0" err="1"/>
              <a:t>Vuex</a:t>
            </a:r>
            <a:r>
              <a:rPr lang="en-US" altLang="zh-CN" dirty="0"/>
              <a:t>-store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5854046" y="3445497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全局注册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024486" y="2240376"/>
            <a:ext cx="829560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5024486" y="2928956"/>
            <a:ext cx="82956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024486" y="2928956"/>
            <a:ext cx="829560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1894788" y="568436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Main.js</a:t>
            </a:r>
            <a:r>
              <a:rPr lang="zh-CN" altLang="en-US" dirty="0"/>
              <a:t> 入口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51A88-3A72-4E9D-8ADC-B9480C1AAFC2}"/>
              </a:ext>
            </a:extLst>
          </p:cNvPr>
          <p:cNvSpPr/>
          <p:nvPr/>
        </p:nvSpPr>
        <p:spPr>
          <a:xfrm>
            <a:off x="5854046" y="4150574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App.vue</a:t>
            </a:r>
            <a:r>
              <a:rPr lang="zh-CN" altLang="en-US" dirty="0"/>
              <a:t>根组件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7AF76EF-EC74-43D4-B7B5-F082C89A947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5292219" y="3777283"/>
            <a:ext cx="708874" cy="4147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207387" y="848403"/>
            <a:ext cx="14234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r>
              <a:rPr lang="en-US" altLang="zh-CN" dirty="0"/>
              <a:t>main.js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2394406" y="845623"/>
            <a:ext cx="226243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Vue(Vue</a:t>
            </a:r>
            <a:r>
              <a:rPr lang="zh-CN" altLang="en-US" dirty="0"/>
              <a:t>实例化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1809944" y="873903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5486398" y="157043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挂载路由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5486398" y="845623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</a:t>
            </a:r>
            <a:r>
              <a:rPr lang="en-US" altLang="zh-CN" dirty="0" err="1"/>
              <a:t>Vuex</a:t>
            </a:r>
            <a:r>
              <a:rPr lang="en-US" altLang="zh-CN" dirty="0"/>
              <a:t>-store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5486398" y="155070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全局注册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4656838" y="345579"/>
            <a:ext cx="829560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656838" y="1034159"/>
            <a:ext cx="82956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4656838" y="1034159"/>
            <a:ext cx="829560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51A88-3A72-4E9D-8ADC-B9480C1AAFC2}"/>
              </a:ext>
            </a:extLst>
          </p:cNvPr>
          <p:cNvSpPr/>
          <p:nvPr/>
        </p:nvSpPr>
        <p:spPr>
          <a:xfrm>
            <a:off x="5486398" y="2255777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App.vue</a:t>
            </a:r>
            <a:r>
              <a:rPr lang="zh-CN" altLang="en-US" dirty="0"/>
              <a:t>根组件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7AF76EF-EC74-43D4-B7B5-F082C89A947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4924571" y="1882486"/>
            <a:ext cx="708874" cy="4147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下 3">
            <a:extLst>
              <a:ext uri="{FF2B5EF4-FFF2-40B4-BE49-F238E27FC236}">
                <a16:creationId xmlns:a16="http://schemas.microsoft.com/office/drawing/2014/main" id="{2606D629-5FDA-48D6-8EFB-B3DAAF4D237E}"/>
              </a:ext>
            </a:extLst>
          </p:cNvPr>
          <p:cNvSpPr/>
          <p:nvPr/>
        </p:nvSpPr>
        <p:spPr>
          <a:xfrm>
            <a:off x="6391374" y="2686639"/>
            <a:ext cx="461913" cy="377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7E902B-E73E-40C7-9E20-96DFC9FBF9C2}"/>
              </a:ext>
            </a:extLst>
          </p:cNvPr>
          <p:cNvSpPr/>
          <p:nvPr/>
        </p:nvSpPr>
        <p:spPr>
          <a:xfrm>
            <a:off x="5279008" y="3132893"/>
            <a:ext cx="2875174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一级路由容器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F3F1C7-C777-4699-B360-8386A31826A9}"/>
              </a:ext>
            </a:extLst>
          </p:cNvPr>
          <p:cNvSpPr/>
          <p:nvPr/>
        </p:nvSpPr>
        <p:spPr>
          <a:xfrm>
            <a:off x="4326901" y="4036616"/>
            <a:ext cx="2875174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Layout(</a:t>
            </a:r>
            <a:r>
              <a:rPr lang="zh-CN" altLang="en-US" dirty="0"/>
              <a:t>布局组件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7B76D7-E406-4B5F-A03D-68AF9348339C}"/>
              </a:ext>
            </a:extLst>
          </p:cNvPr>
          <p:cNvSpPr/>
          <p:nvPr/>
        </p:nvSpPr>
        <p:spPr>
          <a:xfrm>
            <a:off x="7649845" y="4038039"/>
            <a:ext cx="12820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Login(</a:t>
            </a:r>
            <a:r>
              <a:rPr lang="zh-CN" altLang="en-US" dirty="0"/>
              <a:t>登录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17072C-1166-4130-91BF-63A255DCE7AE}"/>
              </a:ext>
            </a:extLst>
          </p:cNvPr>
          <p:cNvSpPr/>
          <p:nvPr/>
        </p:nvSpPr>
        <p:spPr>
          <a:xfrm>
            <a:off x="9191131" y="4036616"/>
            <a:ext cx="659879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404..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C119966-38E7-4B58-9104-4BDAED93FFF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5400000">
            <a:off x="5977217" y="3297237"/>
            <a:ext cx="526651" cy="952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3B813DF-9977-4528-82B8-4834B5ED53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716595" y="3752291"/>
            <a:ext cx="1574274" cy="2857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28B6FF9-E42B-4D7B-A400-DC9B5CA955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63606" y="3743336"/>
            <a:ext cx="1357465" cy="2932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5006EF-F64E-4DB0-BE89-B2BDB87D717A}"/>
              </a:ext>
            </a:extLst>
          </p:cNvPr>
          <p:cNvSpPr/>
          <p:nvPr/>
        </p:nvSpPr>
        <p:spPr>
          <a:xfrm>
            <a:off x="5180813" y="4599051"/>
            <a:ext cx="2021262" cy="37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Navbar(</a:t>
            </a:r>
            <a:r>
              <a:rPr lang="zh-CN" altLang="en-US" dirty="0"/>
              <a:t>顶部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54777-4C33-4C52-8F59-4B33F90639DE}"/>
              </a:ext>
            </a:extLst>
          </p:cNvPr>
          <p:cNvSpPr/>
          <p:nvPr/>
        </p:nvSpPr>
        <p:spPr>
          <a:xfrm>
            <a:off x="4326901" y="4599051"/>
            <a:ext cx="736862" cy="19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Sider</a:t>
            </a:r>
          </a:p>
          <a:p>
            <a:pPr algn="ctr"/>
            <a:r>
              <a:rPr lang="zh-CN" altLang="en-US" dirty="0"/>
              <a:t>左侧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1DB114-87A0-41C0-A96E-4BCAF765C904}"/>
              </a:ext>
            </a:extLst>
          </p:cNvPr>
          <p:cNvSpPr/>
          <p:nvPr/>
        </p:nvSpPr>
        <p:spPr>
          <a:xfrm>
            <a:off x="5180813" y="5081047"/>
            <a:ext cx="2021262" cy="1431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二级路由容器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61" grpId="0" animBg="1"/>
      <p:bldP spid="4" grpId="0" animBg="1"/>
      <p:bldP spid="6" grpId="0" animBg="1"/>
      <p:bldP spid="18" grpId="0" animBg="1"/>
      <p:bldP spid="19" grpId="0" animBg="1"/>
      <p:bldP spid="20" grpId="0" animBg="1"/>
      <p:bldP spid="23" grpId="0" animBg="1"/>
      <p:bldP spid="3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546755" y="2696056"/>
            <a:ext cx="1753383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store/index.js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3063710" y="2693276"/>
            <a:ext cx="253581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</a:t>
            </a:r>
            <a:r>
              <a:rPr lang="en-US" altLang="zh-CN" dirty="0" err="1"/>
              <a:t>Vuex.Store</a:t>
            </a:r>
            <a:r>
              <a:rPr lang="en-US" altLang="zh-CN" dirty="0"/>
              <a:t>(</a:t>
            </a:r>
            <a:r>
              <a:rPr lang="zh-CN" altLang="en-US" dirty="0"/>
              <a:t>实例化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2479248" y="2721556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6155701" y="2004696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modules-app.js (</a:t>
            </a:r>
            <a:r>
              <a:rPr lang="zh-CN" altLang="en-US" dirty="0"/>
              <a:t>折叠展开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6155702" y="2693276"/>
            <a:ext cx="34357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modules-settings.js(logo/</a:t>
            </a:r>
            <a:r>
              <a:rPr lang="zh-CN" altLang="en-US" dirty="0"/>
              <a:t>头部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6155701" y="3398353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modules-user.js </a:t>
            </a:r>
            <a:r>
              <a:rPr lang="zh-CN" altLang="en-US" dirty="0"/>
              <a:t>（用户信息）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599522" y="2193232"/>
            <a:ext cx="556179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5599522" y="2881812"/>
            <a:ext cx="55618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599522" y="2881812"/>
            <a:ext cx="556179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D44AF8-98EC-4CE0-992F-496BC54A13BE}"/>
              </a:ext>
            </a:extLst>
          </p:cNvPr>
          <p:cNvSpPr/>
          <p:nvPr/>
        </p:nvSpPr>
        <p:spPr>
          <a:xfrm>
            <a:off x="6155702" y="4075149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getters.js </a:t>
            </a:r>
            <a:r>
              <a:rPr lang="zh-CN" altLang="en-US" dirty="0"/>
              <a:t>（快捷访问）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61B203-41CF-4E58-AC2B-A936140EC36A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5674135" y="3782118"/>
            <a:ext cx="685044" cy="27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1838251" y="2617950"/>
            <a:ext cx="188212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styles/</a:t>
            </a:r>
            <a:r>
              <a:rPr lang="en-US" altLang="zh-CN" dirty="0" err="1"/>
              <a:t>index.scss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4304832" y="1245937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element-</a:t>
            </a:r>
            <a:r>
              <a:rPr lang="en-US" altLang="zh-CN" dirty="0" err="1"/>
              <a:t>ui.scss</a:t>
            </a:r>
            <a:r>
              <a:rPr lang="en-US" altLang="zh-CN" dirty="0"/>
              <a:t>(</a:t>
            </a:r>
            <a:r>
              <a:rPr lang="zh-CN" altLang="en-US" dirty="0"/>
              <a:t>改写</a:t>
            </a:r>
            <a:r>
              <a:rPr lang="en-US" altLang="zh-CN" dirty="0"/>
              <a:t>element</a:t>
            </a:r>
            <a:r>
              <a:rPr lang="zh-CN" altLang="en-US" dirty="0"/>
              <a:t>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4304833" y="1934517"/>
            <a:ext cx="34357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index.scss</a:t>
            </a:r>
            <a:r>
              <a:rPr lang="en-US" altLang="zh-CN" dirty="0"/>
              <a:t>(</a:t>
            </a:r>
            <a:r>
              <a:rPr lang="zh-CN" altLang="en-US" dirty="0"/>
              <a:t>全局通用样式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4304832" y="2639594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mixin.scss</a:t>
            </a:r>
            <a:r>
              <a:rPr lang="en-US" altLang="zh-CN" dirty="0"/>
              <a:t>(</a:t>
            </a:r>
            <a:r>
              <a:rPr lang="en-US" altLang="zh-CN" dirty="0" err="1"/>
              <a:t>scss</a:t>
            </a:r>
            <a:r>
              <a:rPr lang="zh-CN" altLang="en-US" dirty="0"/>
              <a:t>的</a:t>
            </a:r>
            <a:r>
              <a:rPr lang="en-US" altLang="zh-CN" dirty="0" err="1"/>
              <a:t>mixin</a:t>
            </a:r>
            <a:r>
              <a:rPr lang="zh-CN" altLang="en-US" dirty="0"/>
              <a:t>混入样式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3474370" y="1986847"/>
            <a:ext cx="1382835" cy="27808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3720378" y="2123053"/>
            <a:ext cx="584455" cy="6834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3720378" y="2806486"/>
            <a:ext cx="584454" cy="2164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样式结构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D44AF8-98EC-4CE0-992F-496BC54A13BE}"/>
              </a:ext>
            </a:extLst>
          </p:cNvPr>
          <p:cNvSpPr/>
          <p:nvPr/>
        </p:nvSpPr>
        <p:spPr>
          <a:xfrm>
            <a:off x="4304833" y="3316390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siderbar.scss</a:t>
            </a:r>
            <a:r>
              <a:rPr lang="en-US" altLang="zh-CN" dirty="0"/>
              <a:t>(</a:t>
            </a:r>
            <a:r>
              <a:rPr lang="zh-CN" altLang="en-US" dirty="0"/>
              <a:t>侧边栏样式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61B203-41CF-4E58-AC2B-A936140EC36A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823266" y="3023359"/>
            <a:ext cx="685044" cy="27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1632190-EEDF-46B0-9768-07AC92CB643C}"/>
              </a:ext>
            </a:extLst>
          </p:cNvPr>
          <p:cNvSpPr/>
          <p:nvPr/>
        </p:nvSpPr>
        <p:spPr>
          <a:xfrm>
            <a:off x="4334374" y="3993186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transition.scss</a:t>
            </a:r>
            <a:r>
              <a:rPr lang="en-US" altLang="zh-CN" dirty="0"/>
              <a:t>(</a:t>
            </a:r>
            <a:r>
              <a:rPr lang="zh-CN" altLang="en-US" dirty="0"/>
              <a:t>动画样式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462F1-91AB-4610-81A7-38D694DA6B5E}"/>
              </a:ext>
            </a:extLst>
          </p:cNvPr>
          <p:cNvSpPr/>
          <p:nvPr/>
        </p:nvSpPr>
        <p:spPr>
          <a:xfrm>
            <a:off x="4334374" y="4698263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variables.scss</a:t>
            </a:r>
            <a:r>
              <a:rPr lang="en-US" altLang="zh-CN" dirty="0"/>
              <a:t>(</a:t>
            </a:r>
            <a:r>
              <a:rPr lang="zh-CN" altLang="en-US" dirty="0"/>
              <a:t>全局变量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972BE02-69BF-4B66-88DA-C0D9A908FCA2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3537624" y="3384971"/>
            <a:ext cx="1271733" cy="3217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BF23116-00A0-4E46-A6B5-E59FDD9C6E8B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3138746" y="3691170"/>
            <a:ext cx="2069489" cy="3217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29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245119" y="2702791"/>
            <a:ext cx="188212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icons/index.js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Svg</a:t>
            </a:r>
            <a:r>
              <a:rPr lang="en-US" altLang="zh-CN" dirty="0"/>
              <a:t>-Icon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1E2C519-8F7D-4FD3-B6A1-5BB5EF99F446}"/>
              </a:ext>
            </a:extLst>
          </p:cNvPr>
          <p:cNvSpPr/>
          <p:nvPr/>
        </p:nvSpPr>
        <p:spPr>
          <a:xfrm>
            <a:off x="2253001" y="2702791"/>
            <a:ext cx="518475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8B85C-8315-4898-A6F7-BE1FCFE70D50}"/>
              </a:ext>
            </a:extLst>
          </p:cNvPr>
          <p:cNvSpPr/>
          <p:nvPr/>
        </p:nvSpPr>
        <p:spPr>
          <a:xfrm>
            <a:off x="2875172" y="2702791"/>
            <a:ext cx="2513749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Vue</a:t>
            </a:r>
            <a:r>
              <a:rPr lang="zh-CN" altLang="en-US" dirty="0"/>
              <a:t>组件</a:t>
            </a:r>
            <a:r>
              <a:rPr lang="en-US" altLang="zh-CN" dirty="0"/>
              <a:t>-</a:t>
            </a:r>
            <a:r>
              <a:rPr lang="en-US" altLang="zh-CN" dirty="0" err="1"/>
              <a:t>svg</a:t>
            </a:r>
            <a:r>
              <a:rPr lang="en-US" altLang="zh-CN" dirty="0"/>
              <a:t>-icon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D8394C-FBC1-4DE1-8D85-188349A73B19}"/>
              </a:ext>
            </a:extLst>
          </p:cNvPr>
          <p:cNvSpPr/>
          <p:nvPr/>
        </p:nvSpPr>
        <p:spPr>
          <a:xfrm>
            <a:off x="5483188" y="2702791"/>
            <a:ext cx="518475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9B1B08-9499-46CD-8584-3BD6862399DB}"/>
              </a:ext>
            </a:extLst>
          </p:cNvPr>
          <p:cNvSpPr/>
          <p:nvPr/>
        </p:nvSpPr>
        <p:spPr>
          <a:xfrm>
            <a:off x="6095930" y="2702791"/>
            <a:ext cx="2419485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components/</a:t>
            </a:r>
            <a:r>
              <a:rPr lang="en-US" altLang="zh-CN" dirty="0" err="1"/>
              <a:t>svg</a:t>
            </a:r>
            <a:r>
              <a:rPr lang="en-US" altLang="zh-CN" dirty="0"/>
              <a:t>-icon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862318D-9C52-4BE8-BAEF-E7EBF5BF6230}"/>
              </a:ext>
            </a:extLst>
          </p:cNvPr>
          <p:cNvSpPr/>
          <p:nvPr/>
        </p:nvSpPr>
        <p:spPr>
          <a:xfrm>
            <a:off x="8704804" y="2702791"/>
            <a:ext cx="382635" cy="4308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D6276F-9D43-4C0E-9FA2-041936EABE3A}"/>
              </a:ext>
            </a:extLst>
          </p:cNvPr>
          <p:cNvSpPr/>
          <p:nvPr/>
        </p:nvSpPr>
        <p:spPr>
          <a:xfrm>
            <a:off x="9276828" y="1508289"/>
            <a:ext cx="1140642" cy="27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icons/</a:t>
            </a:r>
            <a:r>
              <a:rPr lang="en-US" altLang="zh-CN" dirty="0" err="1"/>
              <a:t>svg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  <a:r>
              <a:rPr lang="en-US" altLang="zh-CN" dirty="0" err="1"/>
              <a:t>svg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2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0" grpId="0" animBg="1"/>
      <p:bldP spid="21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58218" y="2895716"/>
            <a:ext cx="1338607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网络请求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Axios</a:t>
            </a:r>
            <a:r>
              <a:rPr lang="zh-CN" altLang="en-US" dirty="0"/>
              <a:t>的拦截器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1885361" y="29201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30067F-7E12-440A-B931-C8FD00FABCCE}"/>
              </a:ext>
            </a:extLst>
          </p:cNvPr>
          <p:cNvSpPr/>
          <p:nvPr/>
        </p:nvSpPr>
        <p:spPr>
          <a:xfrm>
            <a:off x="2966301" y="2545532"/>
            <a:ext cx="2752627" cy="1209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axios</a:t>
            </a:r>
            <a:endParaRPr lang="zh-CN" altLang="en-US" sz="4000" dirty="0"/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2C8D7F36-29B1-4068-B6D0-6E47F3EABDD8}"/>
              </a:ext>
            </a:extLst>
          </p:cNvPr>
          <p:cNvSpPr/>
          <p:nvPr/>
        </p:nvSpPr>
        <p:spPr>
          <a:xfrm>
            <a:off x="4092802" y="1337213"/>
            <a:ext cx="3552335" cy="1027522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92C2EF-FBFE-4A82-896A-A8CF305441BD}"/>
              </a:ext>
            </a:extLst>
          </p:cNvPr>
          <p:cNvSpPr/>
          <p:nvPr/>
        </p:nvSpPr>
        <p:spPr>
          <a:xfrm>
            <a:off x="6504493" y="2427157"/>
            <a:ext cx="2281288" cy="7352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请求拦截器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9FB9B83-91D5-4AFC-AD77-A208FA256D1B}"/>
              </a:ext>
            </a:extLst>
          </p:cNvPr>
          <p:cNvSpPr/>
          <p:nvPr/>
        </p:nvSpPr>
        <p:spPr>
          <a:xfrm>
            <a:off x="9082142" y="2509217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9678" y="2470672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10501460" y="2139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6A5ABFF4-7CEF-4401-BBDC-02E8AA977E13}"/>
              </a:ext>
            </a:extLst>
          </p:cNvPr>
          <p:cNvSpPr/>
          <p:nvPr/>
        </p:nvSpPr>
        <p:spPr>
          <a:xfrm>
            <a:off x="9004752" y="3754945"/>
            <a:ext cx="978408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2FA6730-707A-4733-9244-C62A9BE077F8}"/>
              </a:ext>
            </a:extLst>
          </p:cNvPr>
          <p:cNvSpPr/>
          <p:nvPr/>
        </p:nvSpPr>
        <p:spPr>
          <a:xfrm>
            <a:off x="6622038" y="3574945"/>
            <a:ext cx="2046197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响应拦截器</a:t>
            </a:r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C00DB45-BEB0-4B77-9DC9-AC918FF2639A}"/>
              </a:ext>
            </a:extLst>
          </p:cNvPr>
          <p:cNvSpPr/>
          <p:nvPr/>
        </p:nvSpPr>
        <p:spPr>
          <a:xfrm rot="11513817">
            <a:off x="3764943" y="4165852"/>
            <a:ext cx="3799219" cy="82737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4B1C7F-574C-4EF5-BFB2-9E4932E95A6F}"/>
              </a:ext>
            </a:extLst>
          </p:cNvPr>
          <p:cNvSpPr txBox="1"/>
          <p:nvPr/>
        </p:nvSpPr>
        <p:spPr>
          <a:xfrm>
            <a:off x="5109328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E45D2B-AA39-45D9-B724-1F499196FD53}"/>
              </a:ext>
            </a:extLst>
          </p:cNvPr>
          <p:cNvSpPr txBox="1"/>
          <p:nvPr/>
        </p:nvSpPr>
        <p:spPr>
          <a:xfrm>
            <a:off x="5222638" y="510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3884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0" grpId="0" animBg="1"/>
      <p:bldP spid="13" grpId="0" animBg="1"/>
      <p:bldP spid="17" grpId="0" animBg="1"/>
      <p:bldP spid="21" grpId="0" animBg="1"/>
      <p:bldP spid="25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F59EC8-1310-4873-88EB-A8AB0C1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" y="117984"/>
            <a:ext cx="11676709" cy="54438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D418F4-25BC-40BF-BDD6-CAC0A006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2" y="187264"/>
            <a:ext cx="11460648" cy="52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1480008" y="2149314"/>
            <a:ext cx="1837323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前端本服务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跨域问题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3667027" y="21493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870" y="1385742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4156231" y="1016410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https://heima.xxx.com</a:t>
            </a:r>
            <a:r>
              <a:rPr lang="zh-CN" altLang="en-US" dirty="0"/>
              <a:t>  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517417-8E8E-4978-B153-0F8819D2C470}"/>
              </a:ext>
            </a:extLst>
          </p:cNvPr>
          <p:cNvSpPr txBox="1"/>
          <p:nvPr/>
        </p:nvSpPr>
        <p:spPr>
          <a:xfrm>
            <a:off x="1279612" y="166298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http://localhost:8888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DA76946-85E7-4D3E-B7F2-2EB7C621BF11}"/>
              </a:ext>
            </a:extLst>
          </p:cNvPr>
          <p:cNvSpPr/>
          <p:nvPr/>
        </p:nvSpPr>
        <p:spPr>
          <a:xfrm>
            <a:off x="6489529" y="214931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91E9AF-712A-4B76-BF5E-0B73E644BD80}"/>
              </a:ext>
            </a:extLst>
          </p:cNvPr>
          <p:cNvSpPr/>
          <p:nvPr/>
        </p:nvSpPr>
        <p:spPr>
          <a:xfrm>
            <a:off x="7660849" y="2126591"/>
            <a:ext cx="1077798" cy="484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跨域</a:t>
            </a:r>
          </a:p>
        </p:txBody>
      </p:sp>
    </p:spTree>
    <p:extLst>
      <p:ext uri="{BB962C8B-B14F-4D97-AF65-F5344CB8AC3E}">
        <p14:creationId xmlns:p14="http://schemas.microsoft.com/office/powerpoint/2010/main" val="15871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5" grpId="0"/>
      <p:bldP spid="16" grpId="0"/>
      <p:bldP spid="18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413875" y="1630838"/>
            <a:ext cx="1338607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前端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开发环境跨域问题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2102178" y="1630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5872" y="952106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3000421" y="582775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http://localhost:8888/</a:t>
            </a:r>
            <a:r>
              <a:rPr lang="zh-CN" altLang="en-US" dirty="0"/>
              <a:t>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517417-8E8E-4978-B153-0F8819D2C470}"/>
              </a:ext>
            </a:extLst>
          </p:cNvPr>
          <p:cNvSpPr txBox="1"/>
          <p:nvPr/>
        </p:nvSpPr>
        <p:spPr>
          <a:xfrm>
            <a:off x="0" y="1210502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http://localhost:8888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DA76946-85E7-4D3E-B7F2-2EB7C621BF11}"/>
              </a:ext>
            </a:extLst>
          </p:cNvPr>
          <p:cNvSpPr/>
          <p:nvPr/>
        </p:nvSpPr>
        <p:spPr>
          <a:xfrm>
            <a:off x="5304204" y="1642691"/>
            <a:ext cx="126627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代理请求</a:t>
            </a:r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7109E459-FD3D-4A49-87AB-6847FF9D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788" y="952107"/>
            <a:ext cx="1439159" cy="22085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0D70BC5-995E-4543-9B47-D656876AA9C6}"/>
              </a:ext>
            </a:extLst>
          </p:cNvPr>
          <p:cNvSpPr txBox="1"/>
          <p:nvPr/>
        </p:nvSpPr>
        <p:spPr>
          <a:xfrm>
            <a:off x="6471502" y="542184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https://heima.xxx.com</a:t>
            </a:r>
            <a:r>
              <a:rPr lang="zh-CN" altLang="en-US" dirty="0"/>
              <a:t>  服务器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703C58-9782-4D35-9BE6-8978F9A2300D}"/>
              </a:ext>
            </a:extLst>
          </p:cNvPr>
          <p:cNvSpPr txBox="1"/>
          <p:nvPr/>
        </p:nvSpPr>
        <p:spPr>
          <a:xfrm>
            <a:off x="2854945" y="2975987"/>
            <a:ext cx="272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启动的本地服务</a:t>
            </a:r>
          </a:p>
        </p:txBody>
      </p:sp>
    </p:spTree>
    <p:extLst>
      <p:ext uri="{BB962C8B-B14F-4D97-AF65-F5344CB8AC3E}">
        <p14:creationId xmlns:p14="http://schemas.microsoft.com/office/powerpoint/2010/main" val="33596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5" grpId="0"/>
      <p:bldP spid="16" grpId="0"/>
      <p:bldP spid="18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10181" y="1998483"/>
            <a:ext cx="1338607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用户登录示意图</a:t>
            </a:r>
            <a:r>
              <a:rPr lang="en-US" altLang="zh-CN" dirty="0"/>
              <a:t>-</a:t>
            </a:r>
            <a:r>
              <a:rPr lang="zh-CN" altLang="en-US" dirty="0"/>
              <a:t>传统模式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910182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028BD-47C6-442A-9950-64C2144EF7B2}"/>
              </a:ext>
            </a:extLst>
          </p:cNvPr>
          <p:cNvSpPr/>
          <p:nvPr/>
        </p:nvSpPr>
        <p:spPr>
          <a:xfrm>
            <a:off x="3091088" y="1998483"/>
            <a:ext cx="1716582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调用登录接口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ED6B712-505F-4026-8D68-F0679EBEEAC1}"/>
              </a:ext>
            </a:extLst>
          </p:cNvPr>
          <p:cNvSpPr/>
          <p:nvPr/>
        </p:nvSpPr>
        <p:spPr>
          <a:xfrm>
            <a:off x="5193264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4534B2-F253-44E5-8C7A-F5407BF4481E}"/>
              </a:ext>
            </a:extLst>
          </p:cNvPr>
          <p:cNvSpPr/>
          <p:nvPr/>
        </p:nvSpPr>
        <p:spPr>
          <a:xfrm>
            <a:off x="6475311" y="1998483"/>
            <a:ext cx="2376458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en-US" altLang="zh-CN" dirty="0"/>
              <a:t>token,</a:t>
            </a:r>
            <a:r>
              <a:rPr lang="zh-CN" altLang="en-US" dirty="0"/>
              <a:t>跳转主页</a:t>
            </a:r>
          </a:p>
        </p:txBody>
      </p:sp>
    </p:spTree>
    <p:extLst>
      <p:ext uri="{BB962C8B-B14F-4D97-AF65-F5344CB8AC3E}">
        <p14:creationId xmlns:p14="http://schemas.microsoft.com/office/powerpoint/2010/main" val="24754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C0D508-8895-4318-84D9-5FD6DC3B6298}"/>
              </a:ext>
            </a:extLst>
          </p:cNvPr>
          <p:cNvSpPr txBox="1"/>
          <p:nvPr/>
        </p:nvSpPr>
        <p:spPr>
          <a:xfrm>
            <a:off x="838199" y="1590476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组件间的通信成为了必不可少的开发需求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381B3-E0DC-4FDB-96C0-46532EE2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8" y="2916039"/>
            <a:ext cx="3736454" cy="29993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C215E-0C63-4A28-AB15-E12DCFB027F9}"/>
              </a:ext>
            </a:extLst>
          </p:cNvPr>
          <p:cNvSpPr/>
          <p:nvPr/>
        </p:nvSpPr>
        <p:spPr>
          <a:xfrm>
            <a:off x="6096000" y="2318994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 </a:t>
            </a:r>
            <a:r>
              <a:rPr lang="en-US" altLang="zh-CN" dirty="0"/>
              <a:t>=&gt; </a:t>
            </a:r>
            <a:r>
              <a:rPr lang="zh-CN" altLang="en-US" dirty="0"/>
              <a:t>子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215B97A-32F2-433D-B6A5-A0E21D2340FC}"/>
              </a:ext>
            </a:extLst>
          </p:cNvPr>
          <p:cNvSpPr/>
          <p:nvPr/>
        </p:nvSpPr>
        <p:spPr>
          <a:xfrm>
            <a:off x="7805394" y="2318994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18CAE2-33B1-4326-B41A-2C13103A6EEA}"/>
              </a:ext>
            </a:extLst>
          </p:cNvPr>
          <p:cNvSpPr/>
          <p:nvPr/>
        </p:nvSpPr>
        <p:spPr>
          <a:xfrm>
            <a:off x="8644380" y="2318994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DB593-4C4E-4438-809E-F18A1583A846}"/>
              </a:ext>
            </a:extLst>
          </p:cNvPr>
          <p:cNvSpPr/>
          <p:nvPr/>
        </p:nvSpPr>
        <p:spPr>
          <a:xfrm>
            <a:off x="6096000" y="3059668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 </a:t>
            </a:r>
            <a:r>
              <a:rPr lang="en-US" altLang="zh-CN" dirty="0"/>
              <a:t>=&gt; </a:t>
            </a:r>
            <a:r>
              <a:rPr lang="zh-CN" altLang="en-US" dirty="0"/>
              <a:t>父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CD634BE-B4A4-4B9D-A0A1-6F39ABC23537}"/>
              </a:ext>
            </a:extLst>
          </p:cNvPr>
          <p:cNvSpPr/>
          <p:nvPr/>
        </p:nvSpPr>
        <p:spPr>
          <a:xfrm>
            <a:off x="7805394" y="3047512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13E7FA-1732-4FE4-A36D-972D88E1866D}"/>
              </a:ext>
            </a:extLst>
          </p:cNvPr>
          <p:cNvSpPr/>
          <p:nvPr/>
        </p:nvSpPr>
        <p:spPr>
          <a:xfrm>
            <a:off x="8644380" y="3043642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$emit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DC494F-0857-45F9-A18C-06D97212DF73}"/>
              </a:ext>
            </a:extLst>
          </p:cNvPr>
          <p:cNvSpPr/>
          <p:nvPr/>
        </p:nvSpPr>
        <p:spPr>
          <a:xfrm>
            <a:off x="6096000" y="3800343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兄弟 </a:t>
            </a:r>
            <a:r>
              <a:rPr lang="en-US" altLang="zh-CN" dirty="0"/>
              <a:t>=&gt;</a:t>
            </a:r>
            <a:r>
              <a:rPr lang="zh-CN" altLang="en-US" dirty="0"/>
              <a:t>兄弟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BC95BEC-EBEE-4B02-8497-90A9F5D13F97}"/>
              </a:ext>
            </a:extLst>
          </p:cNvPr>
          <p:cNvSpPr/>
          <p:nvPr/>
        </p:nvSpPr>
        <p:spPr>
          <a:xfrm>
            <a:off x="7805394" y="3776030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B049C7-475F-4FA8-BFCA-A2624D9E8890}"/>
              </a:ext>
            </a:extLst>
          </p:cNvPr>
          <p:cNvSpPr/>
          <p:nvPr/>
        </p:nvSpPr>
        <p:spPr>
          <a:xfrm>
            <a:off x="8644380" y="3800343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eventBus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8A20191-72DF-46E1-98D1-98E46DF1890E}"/>
              </a:ext>
            </a:extLst>
          </p:cNvPr>
          <p:cNvSpPr/>
          <p:nvPr/>
        </p:nvSpPr>
        <p:spPr>
          <a:xfrm>
            <a:off x="10152668" y="3800343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EA7406-D47E-43DC-ACD2-D24CC96E30A4}"/>
              </a:ext>
            </a:extLst>
          </p:cNvPr>
          <p:cNvSpPr/>
          <p:nvPr/>
        </p:nvSpPr>
        <p:spPr>
          <a:xfrm>
            <a:off x="10881675" y="3811208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</a:t>
            </a:r>
            <a:r>
              <a:rPr lang="en-US" altLang="zh-CN" dirty="0"/>
              <a:t>$emit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9A2B3F-3995-4ECC-9BE3-5273C9A7A264}"/>
              </a:ext>
            </a:extLst>
          </p:cNvPr>
          <p:cNvSpPr/>
          <p:nvPr/>
        </p:nvSpPr>
        <p:spPr>
          <a:xfrm>
            <a:off x="5953025" y="4713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孙子 </a:t>
            </a:r>
            <a:r>
              <a:rPr lang="en-US" altLang="zh-CN" dirty="0"/>
              <a:t>=&gt; </a:t>
            </a:r>
            <a:r>
              <a:rPr lang="zh-CN" altLang="en-US" dirty="0"/>
              <a:t>爷爷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E5DAE8-54D6-40FB-BC38-3F99A3A533C2}"/>
              </a:ext>
            </a:extLst>
          </p:cNvPr>
          <p:cNvSpPr/>
          <p:nvPr/>
        </p:nvSpPr>
        <p:spPr>
          <a:xfrm>
            <a:off x="7999507" y="4713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非关系型组件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229E975-760D-4D11-94E5-A65C6D6AF77C}"/>
              </a:ext>
            </a:extLst>
          </p:cNvPr>
          <p:cNvSpPr/>
          <p:nvPr/>
        </p:nvSpPr>
        <p:spPr>
          <a:xfrm>
            <a:off x="10045989" y="4713527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问号">
            <a:extLst>
              <a:ext uri="{FF2B5EF4-FFF2-40B4-BE49-F238E27FC236}">
                <a16:creationId xmlns:a16="http://schemas.microsoft.com/office/drawing/2014/main" id="{BC7BE686-DE92-404F-B0E3-9CD608F9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437" y="4372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6" grpId="0" animBg="1"/>
      <p:bldP spid="7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10181" y="1998483"/>
            <a:ext cx="1338607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用户登录示意图</a:t>
            </a:r>
            <a:r>
              <a:rPr lang="en-US" altLang="zh-CN" dirty="0"/>
              <a:t>-</a:t>
            </a:r>
            <a:r>
              <a:rPr lang="en-US" altLang="zh-CN" dirty="0" err="1"/>
              <a:t>vuex</a:t>
            </a:r>
            <a:r>
              <a:rPr lang="zh-CN" altLang="en-US" dirty="0"/>
              <a:t>模式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910182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028BD-47C6-442A-9950-64C2144EF7B2}"/>
              </a:ext>
            </a:extLst>
          </p:cNvPr>
          <p:cNvSpPr/>
          <p:nvPr/>
        </p:nvSpPr>
        <p:spPr>
          <a:xfrm>
            <a:off x="2994262" y="3507195"/>
            <a:ext cx="1898249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调用登录接口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ED6B712-505F-4026-8D68-F0679EBEEAC1}"/>
              </a:ext>
            </a:extLst>
          </p:cNvPr>
          <p:cNvSpPr/>
          <p:nvPr/>
        </p:nvSpPr>
        <p:spPr>
          <a:xfrm>
            <a:off x="6050200" y="2028942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4534B2-F253-44E5-8C7A-F5407BF4481E}"/>
              </a:ext>
            </a:extLst>
          </p:cNvPr>
          <p:cNvSpPr/>
          <p:nvPr/>
        </p:nvSpPr>
        <p:spPr>
          <a:xfrm>
            <a:off x="7106906" y="1932496"/>
            <a:ext cx="1726009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跳转主页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AE5B88-EDF3-4170-8C2F-A2EB31C9E28E}"/>
              </a:ext>
            </a:extLst>
          </p:cNvPr>
          <p:cNvSpPr/>
          <p:nvPr/>
        </p:nvSpPr>
        <p:spPr>
          <a:xfrm>
            <a:off x="2994262" y="1932496"/>
            <a:ext cx="1999231" cy="57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en-US" altLang="zh-CN" dirty="0"/>
              <a:t> =&gt; action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654F100-C299-40F2-A9C3-48728B41C203}"/>
              </a:ext>
            </a:extLst>
          </p:cNvPr>
          <p:cNvSpPr/>
          <p:nvPr/>
        </p:nvSpPr>
        <p:spPr>
          <a:xfrm>
            <a:off x="3759563" y="2850100"/>
            <a:ext cx="367645" cy="57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DF053C-C880-4BD3-978B-ADB297B2F138}"/>
              </a:ext>
            </a:extLst>
          </p:cNvPr>
          <p:cNvSpPr txBox="1"/>
          <p:nvPr/>
        </p:nvSpPr>
        <p:spPr>
          <a:xfrm>
            <a:off x="3485564" y="24831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90D8F84-A9E1-4954-B8E3-F95E83E2CDB7}"/>
              </a:ext>
            </a:extLst>
          </p:cNvPr>
          <p:cNvSpPr/>
          <p:nvPr/>
        </p:nvSpPr>
        <p:spPr>
          <a:xfrm>
            <a:off x="3690483" y="4320783"/>
            <a:ext cx="367645" cy="5789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81181-6A8B-4330-B27C-E55054339891}"/>
              </a:ext>
            </a:extLst>
          </p:cNvPr>
          <p:cNvSpPr txBox="1"/>
          <p:nvPr/>
        </p:nvSpPr>
        <p:spPr>
          <a:xfrm>
            <a:off x="3387635" y="3951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D0FB36-8524-42B5-9F1C-43CD5C8D7951}"/>
              </a:ext>
            </a:extLst>
          </p:cNvPr>
          <p:cNvSpPr/>
          <p:nvPr/>
        </p:nvSpPr>
        <p:spPr>
          <a:xfrm>
            <a:off x="3020809" y="4987625"/>
            <a:ext cx="18717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en-US" altLang="zh-CN" dirty="0"/>
              <a:t>token</a:t>
            </a:r>
            <a:r>
              <a:rPr lang="zh-CN" altLang="en-US" dirty="0"/>
              <a:t>状态</a:t>
            </a:r>
          </a:p>
        </p:txBody>
      </p:sp>
      <p:sp>
        <p:nvSpPr>
          <p:cNvPr id="9" name="箭头: 下弧形 8">
            <a:extLst>
              <a:ext uri="{FF2B5EF4-FFF2-40B4-BE49-F238E27FC236}">
                <a16:creationId xmlns:a16="http://schemas.microsoft.com/office/drawing/2014/main" id="{E7244053-6154-4014-97DC-A6FBE4B7D864}"/>
              </a:ext>
            </a:extLst>
          </p:cNvPr>
          <p:cNvSpPr/>
          <p:nvPr/>
        </p:nvSpPr>
        <p:spPr>
          <a:xfrm rot="16200000">
            <a:off x="3920886" y="3320591"/>
            <a:ext cx="3186260" cy="857839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267DB-1FA8-4E94-AD42-F4DB6DF7BE83}"/>
              </a:ext>
            </a:extLst>
          </p:cNvPr>
          <p:cNvSpPr txBox="1"/>
          <p:nvPr/>
        </p:nvSpPr>
        <p:spPr>
          <a:xfrm>
            <a:off x="6135521" y="348876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resolve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9" grpId="0" animBg="1"/>
      <p:bldP spid="20" grpId="0" animBg="1"/>
      <p:bldP spid="3" grpId="0" animBg="1"/>
      <p:bldP spid="6" grpId="0" animBg="1"/>
      <p:bldP spid="7" grpId="0"/>
      <p:bldP spid="11" grpId="0" animBg="1"/>
      <p:bldP spid="12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5283115-F0CE-4BDE-AC83-F499D8D021B4}"/>
              </a:ext>
            </a:extLst>
          </p:cNvPr>
          <p:cNvSpPr/>
          <p:nvPr/>
        </p:nvSpPr>
        <p:spPr>
          <a:xfrm>
            <a:off x="1036945" y="1998481"/>
            <a:ext cx="2592371" cy="641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Action</a:t>
            </a:r>
            <a:r>
              <a:rPr lang="zh-CN" altLang="en-US" b="1" dirty="0"/>
              <a:t>（异步操作）</a:t>
            </a: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61A4C5B7-38FA-413E-AE90-A4B5D89A1660}"/>
              </a:ext>
            </a:extLst>
          </p:cNvPr>
          <p:cNvSpPr/>
          <p:nvPr/>
        </p:nvSpPr>
        <p:spPr>
          <a:xfrm>
            <a:off x="2135167" y="1470581"/>
            <a:ext cx="395926" cy="42222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C5ADBB-2A1D-4683-A55E-4E9C30702A1E}"/>
              </a:ext>
            </a:extLst>
          </p:cNvPr>
          <p:cNvSpPr/>
          <p:nvPr/>
        </p:nvSpPr>
        <p:spPr>
          <a:xfrm>
            <a:off x="1598232" y="856851"/>
            <a:ext cx="1469796" cy="50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3EB5C99-AF19-4337-AAB4-E0083DCA01E8}"/>
              </a:ext>
            </a:extLst>
          </p:cNvPr>
          <p:cNvSpPr/>
          <p:nvPr/>
        </p:nvSpPr>
        <p:spPr>
          <a:xfrm>
            <a:off x="3940399" y="2092750"/>
            <a:ext cx="1140644" cy="468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06CAF7-DA6A-4A62-A264-A10390438316}"/>
              </a:ext>
            </a:extLst>
          </p:cNvPr>
          <p:cNvSpPr/>
          <p:nvPr/>
        </p:nvSpPr>
        <p:spPr>
          <a:xfrm>
            <a:off x="5467543" y="2040899"/>
            <a:ext cx="2234151" cy="641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Mutations(</a:t>
            </a:r>
            <a:r>
              <a:rPr lang="zh-CN" altLang="en-US" dirty="0"/>
              <a:t>同步操作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78BDB19-87F3-4646-8A4C-ECB4F6756A49}"/>
              </a:ext>
            </a:extLst>
          </p:cNvPr>
          <p:cNvSpPr/>
          <p:nvPr/>
        </p:nvSpPr>
        <p:spPr>
          <a:xfrm>
            <a:off x="6342302" y="2865749"/>
            <a:ext cx="397859" cy="641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B7A3E3-AA1F-4E96-8176-69D5AF149906}"/>
              </a:ext>
            </a:extLst>
          </p:cNvPr>
          <p:cNvSpPr/>
          <p:nvPr/>
        </p:nvSpPr>
        <p:spPr>
          <a:xfrm>
            <a:off x="5467543" y="3822570"/>
            <a:ext cx="2234151" cy="641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(</a:t>
            </a:r>
            <a:r>
              <a:rPr lang="zh-CN" altLang="en-US" dirty="0"/>
              <a:t>共享状态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ABE9545-AFCF-4962-92DC-4B3FB0FA7580}"/>
              </a:ext>
            </a:extLst>
          </p:cNvPr>
          <p:cNvSpPr/>
          <p:nvPr/>
        </p:nvSpPr>
        <p:spPr>
          <a:xfrm>
            <a:off x="7909086" y="2201160"/>
            <a:ext cx="556181" cy="360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169C62-A7FA-437F-B288-81F7C6A09A5D}"/>
              </a:ext>
            </a:extLst>
          </p:cNvPr>
          <p:cNvSpPr/>
          <p:nvPr/>
        </p:nvSpPr>
        <p:spPr>
          <a:xfrm>
            <a:off x="8672658" y="2092749"/>
            <a:ext cx="3271103" cy="63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数据写入缓存</a:t>
            </a:r>
            <a:r>
              <a:rPr lang="en-US" altLang="zh-CN" dirty="0"/>
              <a:t>(</a:t>
            </a:r>
            <a:r>
              <a:rPr lang="en-US" altLang="zh-CN" dirty="0" err="1"/>
              <a:t>Vuex</a:t>
            </a:r>
            <a:r>
              <a:rPr lang="zh-CN" altLang="en-US" dirty="0"/>
              <a:t>数据持久化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18190" y="919106"/>
            <a:ext cx="837210" cy="174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en-US" altLang="zh-CN" dirty="0"/>
          </a:p>
          <a:p>
            <a:pPr algn="ctr"/>
            <a:r>
              <a:rPr lang="zh-CN" altLang="en-US" dirty="0"/>
              <a:t>请求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  <a:endParaRPr lang="en-US" altLang="zh-CN" dirty="0"/>
          </a:p>
          <a:p>
            <a:pPr algn="ctr"/>
            <a:r>
              <a:rPr lang="zh-CN" altLang="en-US" dirty="0"/>
              <a:t>样式</a:t>
            </a:r>
            <a:endParaRPr lang="en-US" altLang="zh-CN" dirty="0"/>
          </a:p>
          <a:p>
            <a:pPr algn="ctr"/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开发环境 和生产环境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258114" y="1608777"/>
            <a:ext cx="15227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03E716-D6AB-4DA4-85C0-55DD941ED18C}"/>
              </a:ext>
            </a:extLst>
          </p:cNvPr>
          <p:cNvSpPr txBox="1"/>
          <p:nvPr/>
        </p:nvSpPr>
        <p:spPr>
          <a:xfrm>
            <a:off x="1258115" y="12394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run dev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8CC6E-3FD5-4615-B235-2CE137791869}"/>
              </a:ext>
            </a:extLst>
          </p:cNvPr>
          <p:cNvSpPr/>
          <p:nvPr/>
        </p:nvSpPr>
        <p:spPr>
          <a:xfrm>
            <a:off x="2915074" y="1430759"/>
            <a:ext cx="1247606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DB58C-7800-4725-BD7D-06F217107ABD}"/>
              </a:ext>
            </a:extLst>
          </p:cNvPr>
          <p:cNvSpPr/>
          <p:nvPr/>
        </p:nvSpPr>
        <p:spPr>
          <a:xfrm>
            <a:off x="218190" y="3131217"/>
            <a:ext cx="837210" cy="174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en-US" altLang="zh-CN" dirty="0"/>
          </a:p>
          <a:p>
            <a:pPr algn="ctr"/>
            <a:r>
              <a:rPr lang="zh-CN" altLang="en-US" dirty="0"/>
              <a:t>请求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  <a:endParaRPr lang="en-US" altLang="zh-CN" dirty="0"/>
          </a:p>
          <a:p>
            <a:pPr algn="ctr"/>
            <a:r>
              <a:rPr lang="zh-CN" altLang="en-US" dirty="0"/>
              <a:t>样式</a:t>
            </a:r>
            <a:endParaRPr lang="en-US" altLang="zh-CN" dirty="0"/>
          </a:p>
          <a:p>
            <a:pPr algn="ctr"/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3B17E43-30A3-47DF-A94B-2A4FB81598AE}"/>
              </a:ext>
            </a:extLst>
          </p:cNvPr>
          <p:cNvSpPr/>
          <p:nvPr/>
        </p:nvSpPr>
        <p:spPr>
          <a:xfrm>
            <a:off x="1258114" y="3820888"/>
            <a:ext cx="15227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85CA33-6D78-44B7-ACF0-830FA09EA8CB}"/>
              </a:ext>
            </a:extLst>
          </p:cNvPr>
          <p:cNvSpPr txBox="1"/>
          <p:nvPr/>
        </p:nvSpPr>
        <p:spPr>
          <a:xfrm>
            <a:off x="1258115" y="345155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E812E1-4356-49A6-8D85-7FF1EBE0DEDE}"/>
              </a:ext>
            </a:extLst>
          </p:cNvPr>
          <p:cNvSpPr/>
          <p:nvPr/>
        </p:nvSpPr>
        <p:spPr>
          <a:xfrm>
            <a:off x="2915074" y="3642870"/>
            <a:ext cx="1247606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5E64B2D-F93B-43DA-8F17-2D170F4E36C6}"/>
              </a:ext>
            </a:extLst>
          </p:cNvPr>
          <p:cNvSpPr/>
          <p:nvPr/>
        </p:nvSpPr>
        <p:spPr>
          <a:xfrm>
            <a:off x="4317877" y="3781493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9BCF10-E5EF-4FBE-ACFD-80926E31B695}"/>
              </a:ext>
            </a:extLst>
          </p:cNvPr>
          <p:cNvSpPr/>
          <p:nvPr/>
        </p:nvSpPr>
        <p:spPr>
          <a:xfrm>
            <a:off x="5102093" y="3636222"/>
            <a:ext cx="1854888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 + </a:t>
            </a:r>
            <a:r>
              <a:rPr lang="en-US" altLang="zh-CN" dirty="0" err="1"/>
              <a:t>js</a:t>
            </a:r>
            <a:r>
              <a:rPr lang="en-US" altLang="zh-CN" dirty="0"/>
              <a:t> +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53B4737-DEC5-48CF-AA72-5E9C24ADCB55}"/>
              </a:ext>
            </a:extLst>
          </p:cNvPr>
          <p:cNvSpPr/>
          <p:nvPr/>
        </p:nvSpPr>
        <p:spPr>
          <a:xfrm>
            <a:off x="7239786" y="3742098"/>
            <a:ext cx="933253" cy="408727"/>
          </a:xfrm>
          <a:prstGeom prst="rightArrow">
            <a:avLst/>
          </a:prstGeom>
          <a:noFill/>
          <a:ln w="571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27" name="图形 26" descr="办公室职员">
            <a:extLst>
              <a:ext uri="{FF2B5EF4-FFF2-40B4-BE49-F238E27FC236}">
                <a16:creationId xmlns:a16="http://schemas.microsoft.com/office/drawing/2014/main" id="{33962E26-3A68-4D50-92AA-FED950367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6059" y="34290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91F82D6-3E91-43D9-B733-DA6FBC07886A}"/>
              </a:ext>
            </a:extLst>
          </p:cNvPr>
          <p:cNvSpPr txBox="1"/>
          <p:nvPr/>
        </p:nvSpPr>
        <p:spPr>
          <a:xfrm>
            <a:off x="8199261" y="3131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运维人员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6AE5604-9E99-46B8-80F0-14BC2407691F}"/>
              </a:ext>
            </a:extLst>
          </p:cNvPr>
          <p:cNvSpPr/>
          <p:nvPr/>
        </p:nvSpPr>
        <p:spPr>
          <a:xfrm>
            <a:off x="9333479" y="3742097"/>
            <a:ext cx="933253" cy="408727"/>
          </a:xfrm>
          <a:prstGeom prst="rightArrow">
            <a:avLst/>
          </a:prstGeom>
          <a:noFill/>
          <a:ln w="571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7651D8-543B-4540-B29A-977B65ECC752}"/>
              </a:ext>
            </a:extLst>
          </p:cNvPr>
          <p:cNvSpPr/>
          <p:nvPr/>
        </p:nvSpPr>
        <p:spPr>
          <a:xfrm>
            <a:off x="10549537" y="3628899"/>
            <a:ext cx="1272619" cy="5146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7CB9D2-D3C2-4B41-B2C4-0DFDC75A7CAE}"/>
              </a:ext>
            </a:extLst>
          </p:cNvPr>
          <p:cNvSpPr txBox="1"/>
          <p:nvPr/>
        </p:nvSpPr>
        <p:spPr>
          <a:xfrm>
            <a:off x="9438638" y="3468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6EF6DE8-ABB3-4479-B19F-75CF14873205}"/>
              </a:ext>
            </a:extLst>
          </p:cNvPr>
          <p:cNvSpPr/>
          <p:nvPr/>
        </p:nvSpPr>
        <p:spPr>
          <a:xfrm>
            <a:off x="1769246" y="793862"/>
            <a:ext cx="2158738" cy="3693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开发环境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3CE535-F22B-4874-A483-0F467AEF2B2A}"/>
              </a:ext>
            </a:extLst>
          </p:cNvPr>
          <p:cNvSpPr/>
          <p:nvPr/>
        </p:nvSpPr>
        <p:spPr>
          <a:xfrm>
            <a:off x="1769246" y="2946551"/>
            <a:ext cx="2158738" cy="3693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B422883-574D-430A-82FD-EC8165C921F1}"/>
              </a:ext>
            </a:extLst>
          </p:cNvPr>
          <p:cNvSpPr/>
          <p:nvPr/>
        </p:nvSpPr>
        <p:spPr>
          <a:xfrm>
            <a:off x="4472383" y="1608776"/>
            <a:ext cx="759493" cy="329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B7280C-C65A-4B97-9688-246757B50DBF}"/>
              </a:ext>
            </a:extLst>
          </p:cNvPr>
          <p:cNvSpPr/>
          <p:nvPr/>
        </p:nvSpPr>
        <p:spPr>
          <a:xfrm>
            <a:off x="5499158" y="1430759"/>
            <a:ext cx="220725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开发环境</a:t>
            </a:r>
            <a:r>
              <a:rPr lang="en-US" altLang="zh-CN" dirty="0"/>
              <a:t>API</a:t>
            </a:r>
            <a:r>
              <a:rPr lang="zh-CN" altLang="en-US" dirty="0"/>
              <a:t>地址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D13F1C1-5C8C-45B5-AECF-CC3E84EA6266}"/>
              </a:ext>
            </a:extLst>
          </p:cNvPr>
          <p:cNvSpPr/>
          <p:nvPr/>
        </p:nvSpPr>
        <p:spPr>
          <a:xfrm>
            <a:off x="10963373" y="4343400"/>
            <a:ext cx="414779" cy="426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923C85-7D8F-4824-ADF7-AA0DBE7CBB0A}"/>
              </a:ext>
            </a:extLst>
          </p:cNvPr>
          <p:cNvSpPr/>
          <p:nvPr/>
        </p:nvSpPr>
        <p:spPr>
          <a:xfrm>
            <a:off x="10084968" y="4969862"/>
            <a:ext cx="1921023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</a:t>
            </a:r>
            <a:r>
              <a:rPr lang="en-US" altLang="zh-CN" dirty="0"/>
              <a:t>API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4104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5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1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5" grpId="0" animBg="1"/>
      <p:bldP spid="36" grpId="0" animBg="1"/>
      <p:bldP spid="3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响应拦截器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DB58C-7800-4725-BD7D-06F217107ABD}"/>
              </a:ext>
            </a:extLst>
          </p:cNvPr>
          <p:cNvSpPr/>
          <p:nvPr/>
        </p:nvSpPr>
        <p:spPr>
          <a:xfrm>
            <a:off x="292314" y="577223"/>
            <a:ext cx="837210" cy="590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3B17E43-30A3-47DF-A94B-2A4FB81598AE}"/>
              </a:ext>
            </a:extLst>
          </p:cNvPr>
          <p:cNvSpPr/>
          <p:nvPr/>
        </p:nvSpPr>
        <p:spPr>
          <a:xfrm>
            <a:off x="1361809" y="757176"/>
            <a:ext cx="51113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E812E1-4356-49A6-8D85-7FF1EBE0DEDE}"/>
              </a:ext>
            </a:extLst>
          </p:cNvPr>
          <p:cNvSpPr/>
          <p:nvPr/>
        </p:nvSpPr>
        <p:spPr>
          <a:xfrm>
            <a:off x="2034312" y="572509"/>
            <a:ext cx="142532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响应拦截器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5E64B2D-F93B-43DA-8F17-2D170F4E36C6}"/>
              </a:ext>
            </a:extLst>
          </p:cNvPr>
          <p:cNvSpPr/>
          <p:nvPr/>
        </p:nvSpPr>
        <p:spPr>
          <a:xfrm>
            <a:off x="3679306" y="717780"/>
            <a:ext cx="6851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25B92BA-566C-4591-B305-C436A9E8051C}"/>
              </a:ext>
            </a:extLst>
          </p:cNvPr>
          <p:cNvSpPr/>
          <p:nvPr/>
        </p:nvSpPr>
        <p:spPr>
          <a:xfrm>
            <a:off x="4504370" y="589007"/>
            <a:ext cx="142532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解构数据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5251F13-EF3F-4527-8D31-B01DDC48E05F}"/>
              </a:ext>
            </a:extLst>
          </p:cNvPr>
          <p:cNvSpPr/>
          <p:nvPr/>
        </p:nvSpPr>
        <p:spPr>
          <a:xfrm rot="5400000">
            <a:off x="4972135" y="1473614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7317AA-2183-4850-A8B7-EA6487B06A6E}"/>
              </a:ext>
            </a:extLst>
          </p:cNvPr>
          <p:cNvGrpSpPr/>
          <p:nvPr/>
        </p:nvGrpSpPr>
        <p:grpSpPr>
          <a:xfrm>
            <a:off x="3774123" y="2079170"/>
            <a:ext cx="2885817" cy="1293822"/>
            <a:chOff x="6197420" y="2024413"/>
            <a:chExt cx="2885817" cy="129382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67E58E-B565-474B-B404-6B3CD1CD54C7}"/>
                </a:ext>
              </a:extLst>
            </p:cNvPr>
            <p:cNvSpPr/>
            <p:nvPr/>
          </p:nvSpPr>
          <p:spPr>
            <a:xfrm>
              <a:off x="6197420" y="2024413"/>
              <a:ext cx="2885817" cy="1293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D764808-91FB-4EF7-89A5-9A33B4101BA1}"/>
                </a:ext>
              </a:extLst>
            </p:cNvPr>
            <p:cNvSpPr/>
            <p:nvPr/>
          </p:nvSpPr>
          <p:spPr>
            <a:xfrm>
              <a:off x="6516724" y="2266186"/>
              <a:ext cx="914400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success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8CE49B-AFDE-4FB4-90C0-FCD04BE4D111}"/>
                </a:ext>
              </a:extLst>
            </p:cNvPr>
            <p:cNvSpPr/>
            <p:nvPr/>
          </p:nvSpPr>
          <p:spPr>
            <a:xfrm>
              <a:off x="7554064" y="2258102"/>
              <a:ext cx="1073808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message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E06863-8454-4CAD-96C1-715418FCE4F4}"/>
                </a:ext>
              </a:extLst>
            </p:cNvPr>
            <p:cNvSpPr/>
            <p:nvPr/>
          </p:nvSpPr>
          <p:spPr>
            <a:xfrm>
              <a:off x="7231452" y="2784126"/>
              <a:ext cx="645224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9402D1E2-DD09-4739-8C83-C388F1140EBD}"/>
              </a:ext>
            </a:extLst>
          </p:cNvPr>
          <p:cNvSpPr/>
          <p:nvPr/>
        </p:nvSpPr>
        <p:spPr>
          <a:xfrm>
            <a:off x="4213624" y="4044949"/>
            <a:ext cx="1957738" cy="615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755195F-4429-4A44-855B-BF8D903E4A92}"/>
              </a:ext>
            </a:extLst>
          </p:cNvPr>
          <p:cNvSpPr/>
          <p:nvPr/>
        </p:nvSpPr>
        <p:spPr>
          <a:xfrm rot="5400000">
            <a:off x="4947596" y="3496819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F94C0AF-C54F-47FF-8CB2-BF5E2EE42DE6}"/>
              </a:ext>
            </a:extLst>
          </p:cNvPr>
          <p:cNvSpPr/>
          <p:nvPr/>
        </p:nvSpPr>
        <p:spPr>
          <a:xfrm rot="5400000">
            <a:off x="4966717" y="4839284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2F1F8-F385-4FAE-ABF5-CA05A03BF76A}"/>
              </a:ext>
            </a:extLst>
          </p:cNvPr>
          <p:cNvSpPr txBox="1"/>
          <p:nvPr/>
        </p:nvSpPr>
        <p:spPr>
          <a:xfrm>
            <a:off x="4611450" y="47696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7876BF5-0F9B-4BDC-B216-46360E676EBD}"/>
              </a:ext>
            </a:extLst>
          </p:cNvPr>
          <p:cNvSpPr txBox="1"/>
          <p:nvPr/>
        </p:nvSpPr>
        <p:spPr>
          <a:xfrm>
            <a:off x="6396201" y="37820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F6510-8AFB-48D7-84C3-B5491506E080}"/>
              </a:ext>
            </a:extLst>
          </p:cNvPr>
          <p:cNvSpPr/>
          <p:nvPr/>
        </p:nvSpPr>
        <p:spPr>
          <a:xfrm>
            <a:off x="4267797" y="5452999"/>
            <a:ext cx="1828203" cy="61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5CD4E3F-59C8-4F60-97A8-EB91127B29D5}"/>
              </a:ext>
            </a:extLst>
          </p:cNvPr>
          <p:cNvSpPr/>
          <p:nvPr/>
        </p:nvSpPr>
        <p:spPr>
          <a:xfrm>
            <a:off x="6281993" y="4168050"/>
            <a:ext cx="643913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638906-C20B-4351-A0E3-574249A7B4E9}"/>
              </a:ext>
            </a:extLst>
          </p:cNvPr>
          <p:cNvSpPr/>
          <p:nvPr/>
        </p:nvSpPr>
        <p:spPr>
          <a:xfrm>
            <a:off x="7150745" y="4105388"/>
            <a:ext cx="1218305" cy="49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提示错误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18A1283-9EA3-4FD2-AE76-2E16F9E68D24}"/>
              </a:ext>
            </a:extLst>
          </p:cNvPr>
          <p:cNvSpPr/>
          <p:nvPr/>
        </p:nvSpPr>
        <p:spPr>
          <a:xfrm>
            <a:off x="8593889" y="4203290"/>
            <a:ext cx="643913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B0AEA7-7879-4728-822B-E2F8DB11E6C8}"/>
              </a:ext>
            </a:extLst>
          </p:cNvPr>
          <p:cNvSpPr/>
          <p:nvPr/>
        </p:nvSpPr>
        <p:spPr>
          <a:xfrm>
            <a:off x="9462641" y="4140628"/>
            <a:ext cx="1218305" cy="494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D2BD79-72BB-4314-905C-F1C3258B8AC0}"/>
              </a:ext>
            </a:extLst>
          </p:cNvPr>
          <p:cNvSpPr txBox="1"/>
          <p:nvPr/>
        </p:nvSpPr>
        <p:spPr>
          <a:xfrm>
            <a:off x="3658837" y="368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6FDE3A4C-C349-4101-B7B2-EFA0F98D38F4}"/>
              </a:ext>
            </a:extLst>
          </p:cNvPr>
          <p:cNvSpPr/>
          <p:nvPr/>
        </p:nvSpPr>
        <p:spPr>
          <a:xfrm rot="5400000">
            <a:off x="2059113" y="1413383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761AA-89C1-4023-964F-AEB77D753DB7}"/>
              </a:ext>
            </a:extLst>
          </p:cNvPr>
          <p:cNvSpPr txBox="1"/>
          <p:nvPr/>
        </p:nvSpPr>
        <p:spPr>
          <a:xfrm>
            <a:off x="2488676" y="1413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失败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4A2EAD-F15D-4003-9142-11B84DF01422}"/>
              </a:ext>
            </a:extLst>
          </p:cNvPr>
          <p:cNvSpPr/>
          <p:nvPr/>
        </p:nvSpPr>
        <p:spPr>
          <a:xfrm>
            <a:off x="1943295" y="1977010"/>
            <a:ext cx="1218305" cy="49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提示错误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8C5E346-9771-4B67-8A3E-ED69045A7A94}"/>
              </a:ext>
            </a:extLst>
          </p:cNvPr>
          <p:cNvSpPr/>
          <p:nvPr/>
        </p:nvSpPr>
        <p:spPr>
          <a:xfrm rot="5400000">
            <a:off x="2059113" y="2734981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F04C49-E805-42BA-ADE8-32EF5963491A}"/>
              </a:ext>
            </a:extLst>
          </p:cNvPr>
          <p:cNvSpPr/>
          <p:nvPr/>
        </p:nvSpPr>
        <p:spPr>
          <a:xfrm>
            <a:off x="1958409" y="3308544"/>
            <a:ext cx="1218305" cy="494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34" grpId="0" animBg="1"/>
      <p:bldP spid="36" grpId="0" animBg="1"/>
      <p:bldP spid="8" grpId="0" animBg="1"/>
      <p:bldP spid="39" grpId="0" animBg="1"/>
      <p:bldP spid="40" grpId="0" animBg="1"/>
      <p:bldP spid="10" grpId="0"/>
      <p:bldP spid="41" grpId="0"/>
      <p:bldP spid="11" grpId="0" animBg="1"/>
      <p:bldP spid="12" grpId="0" animBg="1"/>
      <p:bldP spid="42" grpId="0" animBg="1"/>
      <p:bldP spid="43" grpId="0" animBg="1"/>
      <p:bldP spid="44" grpId="0" animBg="1"/>
      <p:bldP spid="14" grpId="0"/>
      <p:bldP spid="45" grpId="0" animBg="1"/>
      <p:bldP spid="16" grpId="0"/>
      <p:bldP spid="46" grpId="0" animBg="1"/>
      <p:bldP spid="47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73377" y="584461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访问权限拦截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86C45E-A266-4C6B-B507-2DFB968C0F98}"/>
              </a:ext>
            </a:extLst>
          </p:cNvPr>
          <p:cNvSpPr/>
          <p:nvPr/>
        </p:nvSpPr>
        <p:spPr>
          <a:xfrm>
            <a:off x="2029896" y="749429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D36EE16-D202-437F-895F-5C18457900A6}"/>
              </a:ext>
            </a:extLst>
          </p:cNvPr>
          <p:cNvSpPr/>
          <p:nvPr/>
        </p:nvSpPr>
        <p:spPr>
          <a:xfrm>
            <a:off x="2927020" y="584461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60B694B-E620-4108-8298-EF7104D1AD66}"/>
              </a:ext>
            </a:extLst>
          </p:cNvPr>
          <p:cNvSpPr/>
          <p:nvPr/>
        </p:nvSpPr>
        <p:spPr>
          <a:xfrm>
            <a:off x="3723584" y="1359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B697C369-7417-4E4D-9FF1-2B7B6E457BC2}"/>
              </a:ext>
            </a:extLst>
          </p:cNvPr>
          <p:cNvSpPr/>
          <p:nvPr/>
        </p:nvSpPr>
        <p:spPr>
          <a:xfrm>
            <a:off x="2945871" y="2132815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是否登录页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D9D90FF-1C6F-46A4-BFD7-B5F09D8DC609}"/>
              </a:ext>
            </a:extLst>
          </p:cNvPr>
          <p:cNvSpPr/>
          <p:nvPr/>
        </p:nvSpPr>
        <p:spPr>
          <a:xfrm>
            <a:off x="3733010" y="2905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653DA-5396-4934-8D91-659FB3147A19}"/>
              </a:ext>
            </a:extLst>
          </p:cNvPr>
          <p:cNvSpPr/>
          <p:nvPr/>
        </p:nvSpPr>
        <p:spPr>
          <a:xfrm>
            <a:off x="3337082" y="3669389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跳到主页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1BC4D9B-1611-47A6-9E1A-BA873EF493B1}"/>
              </a:ext>
            </a:extLst>
          </p:cNvPr>
          <p:cNvSpPr/>
          <p:nvPr/>
        </p:nvSpPr>
        <p:spPr>
          <a:xfrm>
            <a:off x="4993859" y="2277752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0B80DCA-96C3-44CE-8EEF-EDBC96F71D6D}"/>
              </a:ext>
            </a:extLst>
          </p:cNvPr>
          <p:cNvSpPr/>
          <p:nvPr/>
        </p:nvSpPr>
        <p:spPr>
          <a:xfrm>
            <a:off x="5011922" y="72939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733332-8BB7-418D-9589-02F0CDC4A316}"/>
              </a:ext>
            </a:extLst>
          </p:cNvPr>
          <p:cNvSpPr/>
          <p:nvPr/>
        </p:nvSpPr>
        <p:spPr>
          <a:xfrm>
            <a:off x="6761772" y="1359815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70D814-0239-47CB-A1FE-FE0AECB8C01C}"/>
              </a:ext>
            </a:extLst>
          </p:cNvPr>
          <p:cNvSpPr/>
          <p:nvPr/>
        </p:nvSpPr>
        <p:spPr>
          <a:xfrm>
            <a:off x="6351316" y="2288360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5C04C03-D400-4232-8F90-F107C979DDC5}"/>
              </a:ext>
            </a:extLst>
          </p:cNvPr>
          <p:cNvSpPr/>
          <p:nvPr/>
        </p:nvSpPr>
        <p:spPr>
          <a:xfrm>
            <a:off x="6063007" y="608615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是否在白名单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8759A8E-38FC-4E32-848C-4051A80983A9}"/>
              </a:ext>
            </a:extLst>
          </p:cNvPr>
          <p:cNvSpPr/>
          <p:nvPr/>
        </p:nvSpPr>
        <p:spPr>
          <a:xfrm>
            <a:off x="8025364" y="74471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A93FE-4F7F-457C-B743-EF4BEB9FCD51}"/>
              </a:ext>
            </a:extLst>
          </p:cNvPr>
          <p:cNvSpPr/>
          <p:nvPr/>
        </p:nvSpPr>
        <p:spPr>
          <a:xfrm>
            <a:off x="9264979" y="662229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跳到登录页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2659639" y="57392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权限拦截图</a:t>
            </a:r>
            <a:r>
              <a:rPr lang="en-US" altLang="zh-CN" dirty="0"/>
              <a:t>-</a:t>
            </a:r>
            <a:r>
              <a:rPr lang="zh-CN" altLang="en-US" dirty="0"/>
              <a:t>基本图</a:t>
            </a:r>
          </a:p>
        </p:txBody>
      </p:sp>
    </p:spTree>
    <p:extLst>
      <p:ext uri="{BB962C8B-B14F-4D97-AF65-F5344CB8AC3E}">
        <p14:creationId xmlns:p14="http://schemas.microsoft.com/office/powerpoint/2010/main" val="28965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>
            <a:extLst>
              <a:ext uri="{FF2B5EF4-FFF2-40B4-BE49-F238E27FC236}">
                <a16:creationId xmlns:a16="http://schemas.microsoft.com/office/drawing/2014/main" id="{FC44B9BB-40D4-4ED1-B496-612B63AD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13" y="444059"/>
            <a:ext cx="9144000" cy="443059"/>
          </a:xfrm>
        </p:spPr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组件结构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DFAC9-B293-42A2-BDCA-38F544F640FE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请求拦截器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6C3BAF-3E45-4FC4-9D63-B463E5A7D60E}"/>
              </a:ext>
            </a:extLst>
          </p:cNvPr>
          <p:cNvSpPr/>
          <p:nvPr/>
        </p:nvSpPr>
        <p:spPr>
          <a:xfrm>
            <a:off x="2526382" y="1263193"/>
            <a:ext cx="7362335" cy="44320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A3592-30FD-4A4F-84E6-AA0ADC8B276E}"/>
              </a:ext>
            </a:extLst>
          </p:cNvPr>
          <p:cNvSpPr/>
          <p:nvPr/>
        </p:nvSpPr>
        <p:spPr>
          <a:xfrm>
            <a:off x="2747917" y="1425805"/>
            <a:ext cx="1560131" cy="4169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Sidebar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EA06AA-3531-43DA-A52C-E2378E566AEA}"/>
              </a:ext>
            </a:extLst>
          </p:cNvPr>
          <p:cNvSpPr/>
          <p:nvPr/>
        </p:nvSpPr>
        <p:spPr>
          <a:xfrm>
            <a:off x="4411746" y="1425805"/>
            <a:ext cx="5032336" cy="523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NavBar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BD98E2-D57B-4CA6-BC5D-0F48CA380FEA}"/>
              </a:ext>
            </a:extLst>
          </p:cNvPr>
          <p:cNvSpPr/>
          <p:nvPr/>
        </p:nvSpPr>
        <p:spPr>
          <a:xfrm>
            <a:off x="4411746" y="2038545"/>
            <a:ext cx="5032336" cy="35562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AppMain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1143DA-0997-4FEB-A6A5-F369C20A58D1}"/>
              </a:ext>
            </a:extLst>
          </p:cNvPr>
          <p:cNvSpPr/>
          <p:nvPr/>
        </p:nvSpPr>
        <p:spPr>
          <a:xfrm>
            <a:off x="4694549" y="2621828"/>
            <a:ext cx="4449451" cy="27231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RouterView</a:t>
            </a:r>
            <a:r>
              <a:rPr lang="en-US" altLang="zh-CN" dirty="0"/>
              <a:t>(</a:t>
            </a:r>
            <a:r>
              <a:rPr lang="zh-CN" altLang="en-US" dirty="0"/>
              <a:t>二级路由容器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CE6C2-6012-4A66-89A7-1944DCEC3781}"/>
              </a:ext>
            </a:extLst>
          </p:cNvPr>
          <p:cNvSpPr/>
          <p:nvPr/>
        </p:nvSpPr>
        <p:spPr>
          <a:xfrm>
            <a:off x="2842975" y="2526790"/>
            <a:ext cx="1427369" cy="36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SidebarItem</a:t>
            </a:r>
            <a:endParaRPr lang="zh-CN" altLang="en-US" dirty="0"/>
          </a:p>
        </p:txBody>
      </p:sp>
      <p:pic>
        <p:nvPicPr>
          <p:cNvPr id="12" name="图形 11" descr="图像">
            <a:extLst>
              <a:ext uri="{FF2B5EF4-FFF2-40B4-BE49-F238E27FC236}">
                <a16:creationId xmlns:a16="http://schemas.microsoft.com/office/drawing/2014/main" id="{10646A48-6E44-4C62-B7A7-206C89C5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410" y="1451974"/>
            <a:ext cx="843701" cy="4970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0F9D9-ACED-4A7A-BF6A-D01F517D0A05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1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35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>
            <a:extLst>
              <a:ext uri="{FF2B5EF4-FFF2-40B4-BE49-F238E27FC236}">
                <a16:creationId xmlns:a16="http://schemas.microsoft.com/office/drawing/2014/main" id="{FC44B9BB-40D4-4ED1-B496-612B63AD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13" y="444059"/>
            <a:ext cx="9144000" cy="443059"/>
          </a:xfrm>
        </p:spPr>
        <p:txBody>
          <a:bodyPr/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20DAF9-FF4E-49A6-B0BE-47A7CEC53AD8}"/>
              </a:ext>
            </a:extLst>
          </p:cNvPr>
          <p:cNvSpPr/>
          <p:nvPr/>
        </p:nvSpPr>
        <p:spPr>
          <a:xfrm>
            <a:off x="2111604" y="1611016"/>
            <a:ext cx="1480009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调用接口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9988564-D8E3-4BBC-9370-0DB253C91C89}"/>
              </a:ext>
            </a:extLst>
          </p:cNvPr>
          <p:cNvSpPr/>
          <p:nvPr/>
        </p:nvSpPr>
        <p:spPr>
          <a:xfrm>
            <a:off x="3874416" y="1677005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05118B-E20F-4961-ACDA-6445B4F2F142}"/>
              </a:ext>
            </a:extLst>
          </p:cNvPr>
          <p:cNvSpPr/>
          <p:nvPr/>
        </p:nvSpPr>
        <p:spPr>
          <a:xfrm>
            <a:off x="5024485" y="1611016"/>
            <a:ext cx="1480009" cy="443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944EB7-CDB0-487D-888F-590E66038042}"/>
              </a:ext>
            </a:extLst>
          </p:cNvPr>
          <p:cNvSpPr/>
          <p:nvPr/>
        </p:nvSpPr>
        <p:spPr>
          <a:xfrm>
            <a:off x="8022208" y="1643417"/>
            <a:ext cx="1715682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后端服务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869ABA0E-689E-4EA1-88AD-CE2325CF0235}"/>
              </a:ext>
            </a:extLst>
          </p:cNvPr>
          <p:cNvSpPr/>
          <p:nvPr/>
        </p:nvSpPr>
        <p:spPr>
          <a:xfrm>
            <a:off x="6829718" y="1677003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AEB86B10-4EFE-4C74-8C67-C10ED6DB376C}"/>
              </a:ext>
            </a:extLst>
          </p:cNvPr>
          <p:cNvSpPr/>
          <p:nvPr/>
        </p:nvSpPr>
        <p:spPr>
          <a:xfrm>
            <a:off x="5449116" y="2290197"/>
            <a:ext cx="484632" cy="830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F9E595-38B0-4953-A468-F77BC01A5DAA}"/>
              </a:ext>
            </a:extLst>
          </p:cNvPr>
          <p:cNvSpPr/>
          <p:nvPr/>
        </p:nvSpPr>
        <p:spPr>
          <a:xfrm>
            <a:off x="4814739" y="3356893"/>
            <a:ext cx="1899500" cy="5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Axios</a:t>
            </a:r>
            <a:r>
              <a:rPr lang="zh-CN" altLang="en-US" dirty="0"/>
              <a:t>拦截器注入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DFAC9-B293-42A2-BDCA-38F544F640FE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请求拦截器</a:t>
            </a:r>
          </a:p>
        </p:txBody>
      </p:sp>
    </p:spTree>
    <p:extLst>
      <p:ext uri="{BB962C8B-B14F-4D97-AF65-F5344CB8AC3E}">
        <p14:creationId xmlns:p14="http://schemas.microsoft.com/office/powerpoint/2010/main" val="24445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B0542-AC01-40FB-9A2D-9BE24983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 err="1"/>
              <a:t>Vuex</a:t>
            </a:r>
            <a:r>
              <a:rPr lang="zh-CN" altLang="en-US" dirty="0"/>
              <a:t>状态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1F5B0C-4FB8-4F90-9ACE-F2B51AD86B8D}"/>
              </a:ext>
            </a:extLst>
          </p:cNvPr>
          <p:cNvSpPr/>
          <p:nvPr/>
        </p:nvSpPr>
        <p:spPr>
          <a:xfrm>
            <a:off x="499621" y="4006390"/>
            <a:ext cx="1743958" cy="471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zh-CN" altLang="en-US" dirty="0"/>
              <a:t>用户资料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1D7613A-5EA1-4E00-A2CD-68CE996ADFE3}"/>
              </a:ext>
            </a:extLst>
          </p:cNvPr>
          <p:cNvSpPr/>
          <p:nvPr/>
        </p:nvSpPr>
        <p:spPr>
          <a:xfrm>
            <a:off x="2535809" y="4006390"/>
            <a:ext cx="735291" cy="468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735E7-A789-4E1A-B77B-781F4986F748}"/>
              </a:ext>
            </a:extLst>
          </p:cNvPr>
          <p:cNvSpPr/>
          <p:nvPr/>
        </p:nvSpPr>
        <p:spPr>
          <a:xfrm>
            <a:off x="3609680" y="3365367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C215FD-D520-4CF0-B8AC-2ADC333D8301}"/>
              </a:ext>
            </a:extLst>
          </p:cNvPr>
          <p:cNvSpPr/>
          <p:nvPr/>
        </p:nvSpPr>
        <p:spPr>
          <a:xfrm>
            <a:off x="3609680" y="4006390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C2CB97-4A41-4ACD-8A72-20E0B19BAD81}"/>
              </a:ext>
            </a:extLst>
          </p:cNvPr>
          <p:cNvSpPr/>
          <p:nvPr/>
        </p:nvSpPr>
        <p:spPr>
          <a:xfrm>
            <a:off x="3609680" y="4617953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6AF8792B-9784-44F1-B5B5-AB564AC7066B}"/>
              </a:ext>
            </a:extLst>
          </p:cNvPr>
          <p:cNvSpPr/>
          <p:nvPr/>
        </p:nvSpPr>
        <p:spPr>
          <a:xfrm>
            <a:off x="4275055" y="1757000"/>
            <a:ext cx="3641889" cy="1325563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像用户资料这种，需要共享的状态一般通过</a:t>
            </a:r>
            <a:r>
              <a:rPr lang="en-US" altLang="zh-CN" dirty="0" err="1"/>
              <a:t>vuex</a:t>
            </a:r>
            <a:r>
              <a:rPr lang="zh-CN" altLang="en-US" dirty="0"/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19264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7320-7575-44E9-8010-B5A3B374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33C78-E5C6-4873-88FD-3087AFFDF132}"/>
              </a:ext>
            </a:extLst>
          </p:cNvPr>
          <p:cNvSpPr/>
          <p:nvPr/>
        </p:nvSpPr>
        <p:spPr>
          <a:xfrm>
            <a:off x="565608" y="2149311"/>
            <a:ext cx="1159497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69B8021-066A-479D-AFDB-4267FC6DDA00}"/>
              </a:ext>
            </a:extLst>
          </p:cNvPr>
          <p:cNvSpPr/>
          <p:nvPr/>
        </p:nvSpPr>
        <p:spPr>
          <a:xfrm>
            <a:off x="1989055" y="2196445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53312-2925-4AC9-A61D-C6EAE6184D18}"/>
              </a:ext>
            </a:extLst>
          </p:cNvPr>
          <p:cNvSpPr/>
          <p:nvPr/>
        </p:nvSpPr>
        <p:spPr>
          <a:xfrm>
            <a:off x="3063710" y="2149311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285C413-7FD5-4ABB-90AD-A3F8F87FE782}"/>
              </a:ext>
            </a:extLst>
          </p:cNvPr>
          <p:cNvSpPr/>
          <p:nvPr/>
        </p:nvSpPr>
        <p:spPr>
          <a:xfrm>
            <a:off x="5505253" y="2196445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2E7E7-25BB-4C91-9132-6D36CE5BAEC2}"/>
              </a:ext>
            </a:extLst>
          </p:cNvPr>
          <p:cNvSpPr/>
          <p:nvPr/>
        </p:nvSpPr>
        <p:spPr>
          <a:xfrm>
            <a:off x="6570482" y="2168164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删除用户资料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54276-0DB2-40A0-A284-77BDFDA6481A}"/>
              </a:ext>
            </a:extLst>
          </p:cNvPr>
          <p:cNvSpPr/>
          <p:nvPr/>
        </p:nvSpPr>
        <p:spPr>
          <a:xfrm>
            <a:off x="9822730" y="2168164"/>
            <a:ext cx="1159497" cy="461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回登录页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0F63A1-0DD3-4D8A-A324-1643BF97D3FD}"/>
              </a:ext>
            </a:extLst>
          </p:cNvPr>
          <p:cNvSpPr/>
          <p:nvPr/>
        </p:nvSpPr>
        <p:spPr>
          <a:xfrm>
            <a:off x="8814061" y="2220012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超时处理</a:t>
            </a:r>
            <a:r>
              <a:rPr lang="en-US" altLang="zh-CN" dirty="0"/>
              <a:t>-</a:t>
            </a:r>
            <a:r>
              <a:rPr lang="zh-CN" altLang="en-US" dirty="0"/>
              <a:t>客户端主动介入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D30A0C-1B55-444D-B95D-B52A1EEEF3C6}"/>
              </a:ext>
            </a:extLst>
          </p:cNvPr>
          <p:cNvSpPr/>
          <p:nvPr/>
        </p:nvSpPr>
        <p:spPr>
          <a:xfrm>
            <a:off x="914400" y="2121031"/>
            <a:ext cx="867266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03C7E15-D068-4304-8190-ECFD6E4494BB}"/>
              </a:ext>
            </a:extLst>
          </p:cNvPr>
          <p:cNvSpPr/>
          <p:nvPr/>
        </p:nvSpPr>
        <p:spPr>
          <a:xfrm>
            <a:off x="2026762" y="2121031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B9AB0-884A-4D9B-96FE-B1F9D87EC46F}"/>
              </a:ext>
            </a:extLst>
          </p:cNvPr>
          <p:cNvSpPr/>
          <p:nvPr/>
        </p:nvSpPr>
        <p:spPr>
          <a:xfrm>
            <a:off x="3139123" y="2121031"/>
            <a:ext cx="123491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A76CAE6-3F12-4FB6-8C60-0550E79DD67F}"/>
              </a:ext>
            </a:extLst>
          </p:cNvPr>
          <p:cNvSpPr/>
          <p:nvPr/>
        </p:nvSpPr>
        <p:spPr>
          <a:xfrm>
            <a:off x="3572759" y="273377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1EC05C-2181-46A3-A572-34B72EB1417C}"/>
              </a:ext>
            </a:extLst>
          </p:cNvPr>
          <p:cNvSpPr/>
          <p:nvPr/>
        </p:nvSpPr>
        <p:spPr>
          <a:xfrm>
            <a:off x="3139123" y="3610466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存入时间戳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6CEBB0-93BD-4856-BD81-B306EA1C4211}"/>
              </a:ext>
            </a:extLst>
          </p:cNvPr>
          <p:cNvSpPr/>
          <p:nvPr/>
        </p:nvSpPr>
        <p:spPr>
          <a:xfrm>
            <a:off x="5599520" y="2121030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注入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85ACA00-2CEF-428F-84C6-A6F95B07B43C}"/>
              </a:ext>
            </a:extLst>
          </p:cNvPr>
          <p:cNvSpPr/>
          <p:nvPr/>
        </p:nvSpPr>
        <p:spPr>
          <a:xfrm>
            <a:off x="6070859" y="273377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27AA84-FB49-44A0-B389-68766F4C95DB}"/>
              </a:ext>
            </a:extLst>
          </p:cNvPr>
          <p:cNvSpPr/>
          <p:nvPr/>
        </p:nvSpPr>
        <p:spPr>
          <a:xfrm>
            <a:off x="5599520" y="3610466"/>
            <a:ext cx="1376316" cy="47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检查时间戳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8DDD9C7-EEDF-4092-81B4-C40ACE2C784B}"/>
              </a:ext>
            </a:extLst>
          </p:cNvPr>
          <p:cNvSpPr/>
          <p:nvPr/>
        </p:nvSpPr>
        <p:spPr>
          <a:xfrm>
            <a:off x="6070859" y="4325970"/>
            <a:ext cx="414781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3E8182-C01F-4688-AD5C-D63603DE300B}"/>
              </a:ext>
            </a:extLst>
          </p:cNvPr>
          <p:cNvSpPr/>
          <p:nvPr/>
        </p:nvSpPr>
        <p:spPr>
          <a:xfrm>
            <a:off x="5599520" y="5184742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A786ACF-15B8-45BA-9E1B-DAA2B59FA5A0}"/>
              </a:ext>
            </a:extLst>
          </p:cNvPr>
          <p:cNvSpPr/>
          <p:nvPr/>
        </p:nvSpPr>
        <p:spPr>
          <a:xfrm>
            <a:off x="7242930" y="3610466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37EECF-E1D1-4961-8541-57BC68E1DCA9}"/>
              </a:ext>
            </a:extLst>
          </p:cNvPr>
          <p:cNvSpPr/>
          <p:nvPr/>
        </p:nvSpPr>
        <p:spPr>
          <a:xfrm>
            <a:off x="8377289" y="3610465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继续请求</a:t>
            </a:r>
          </a:p>
        </p:txBody>
      </p:sp>
    </p:spTree>
    <p:extLst>
      <p:ext uri="{BB962C8B-B14F-4D97-AF65-F5344CB8AC3E}">
        <p14:creationId xmlns:p14="http://schemas.microsoft.com/office/powerpoint/2010/main" val="5909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pic>
        <p:nvPicPr>
          <p:cNvPr id="24" name="图形 23" descr="问号">
            <a:extLst>
              <a:ext uri="{FF2B5EF4-FFF2-40B4-BE49-F238E27FC236}">
                <a16:creationId xmlns:a16="http://schemas.microsoft.com/office/drawing/2014/main" id="{BC7BE686-DE92-404F-B0E3-9CD608F9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865" y="2223503"/>
            <a:ext cx="1603780" cy="160378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3141FB8-D8D5-4D43-A967-20EC2D78162E}"/>
              </a:ext>
            </a:extLst>
          </p:cNvPr>
          <p:cNvSpPr/>
          <p:nvPr/>
        </p:nvSpPr>
        <p:spPr>
          <a:xfrm>
            <a:off x="3205113" y="2783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065C6-CB4F-41F6-B746-C5F0241FF869}"/>
              </a:ext>
            </a:extLst>
          </p:cNvPr>
          <p:cNvSpPr/>
          <p:nvPr/>
        </p:nvSpPr>
        <p:spPr>
          <a:xfrm>
            <a:off x="4391257" y="2702430"/>
            <a:ext cx="2886236" cy="645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非关系型组件的数据共享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AA4181-C972-42C3-A74C-563D82FCCD6B}"/>
              </a:ext>
            </a:extLst>
          </p:cNvPr>
          <p:cNvSpPr/>
          <p:nvPr/>
        </p:nvSpPr>
        <p:spPr>
          <a:xfrm>
            <a:off x="9332535" y="2674835"/>
            <a:ext cx="2243580" cy="645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en-US" altLang="zh-CN" dirty="0"/>
              <a:t>(</a:t>
            </a:r>
            <a:r>
              <a:rPr lang="zh-CN" altLang="en-US" dirty="0"/>
              <a:t>状态共享框架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FE55C05-7DD0-4AD7-8CB3-642A08C4267F}"/>
              </a:ext>
            </a:extLst>
          </p:cNvPr>
          <p:cNvSpPr/>
          <p:nvPr/>
        </p:nvSpPr>
        <p:spPr>
          <a:xfrm>
            <a:off x="7692272" y="2755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超时处理</a:t>
            </a:r>
            <a:r>
              <a:rPr lang="en-US" altLang="zh-CN" dirty="0"/>
              <a:t>-</a:t>
            </a:r>
            <a:r>
              <a:rPr lang="zh-CN" altLang="en-US" dirty="0"/>
              <a:t>被动介入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D30A0C-1B55-444D-B95D-B52A1EEEF3C6}"/>
              </a:ext>
            </a:extLst>
          </p:cNvPr>
          <p:cNvSpPr/>
          <p:nvPr/>
        </p:nvSpPr>
        <p:spPr>
          <a:xfrm>
            <a:off x="838200" y="3271101"/>
            <a:ext cx="1333106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调用接口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6CEBB0-93BD-4856-BD81-B306EA1C4211}"/>
              </a:ext>
            </a:extLst>
          </p:cNvPr>
          <p:cNvSpPr/>
          <p:nvPr/>
        </p:nvSpPr>
        <p:spPr>
          <a:xfrm>
            <a:off x="3855563" y="3271101"/>
            <a:ext cx="1291471" cy="47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A786ACF-15B8-45BA-9E1B-DAA2B59FA5A0}"/>
              </a:ext>
            </a:extLst>
          </p:cNvPr>
          <p:cNvSpPr/>
          <p:nvPr/>
        </p:nvSpPr>
        <p:spPr>
          <a:xfrm>
            <a:off x="2579802" y="3287599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B142DE3D-BECB-4F74-B244-45DF038A77BD}"/>
              </a:ext>
            </a:extLst>
          </p:cNvPr>
          <p:cNvSpPr/>
          <p:nvPr/>
        </p:nvSpPr>
        <p:spPr>
          <a:xfrm>
            <a:off x="1366887" y="2422689"/>
            <a:ext cx="3176833" cy="65987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E05A4-16A5-467E-9501-DF43DDC14A5B}"/>
              </a:ext>
            </a:extLst>
          </p:cNvPr>
          <p:cNvSpPr txBox="1"/>
          <p:nvPr/>
        </p:nvSpPr>
        <p:spPr>
          <a:xfrm flipH="1">
            <a:off x="2173787" y="1989056"/>
            <a:ext cx="18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AFB5D2-DF93-4363-9B38-1A12EB562339}"/>
              </a:ext>
            </a:extLst>
          </p:cNvPr>
          <p:cNvSpPr/>
          <p:nvPr/>
        </p:nvSpPr>
        <p:spPr>
          <a:xfrm>
            <a:off x="5574383" y="3262853"/>
            <a:ext cx="974103" cy="47958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11B462-D205-40CC-BBFD-224E80B8A2F6}"/>
              </a:ext>
            </a:extLst>
          </p:cNvPr>
          <p:cNvSpPr/>
          <p:nvPr/>
        </p:nvSpPr>
        <p:spPr>
          <a:xfrm>
            <a:off x="6853287" y="3262853"/>
            <a:ext cx="1696824" cy="4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超时</a:t>
            </a:r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40CB32F6-85CB-42F0-BEC9-A70E3D424B01}"/>
              </a:ext>
            </a:extLst>
          </p:cNvPr>
          <p:cNvSpPr/>
          <p:nvPr/>
        </p:nvSpPr>
        <p:spPr>
          <a:xfrm rot="5400000">
            <a:off x="5737781" y="2468489"/>
            <a:ext cx="716437" cy="34085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ABB66E-0AB7-41CD-BE0B-CA90E0CD0CBF}"/>
              </a:ext>
            </a:extLst>
          </p:cNvPr>
          <p:cNvSpPr txBox="1"/>
          <p:nvPr/>
        </p:nvSpPr>
        <p:spPr>
          <a:xfrm>
            <a:off x="5058334" y="467569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返回错误状态码，进入</a:t>
            </a:r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E5CA39-E8E9-4929-96A0-5BA8DF0C6ED3}"/>
              </a:ext>
            </a:extLst>
          </p:cNvPr>
          <p:cNvSpPr/>
          <p:nvPr/>
        </p:nvSpPr>
        <p:spPr>
          <a:xfrm>
            <a:off x="593889" y="4172785"/>
            <a:ext cx="2515054" cy="659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退出登录，删除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D03518AD-CBCD-483A-96BF-689ED53C19A9}"/>
              </a:ext>
            </a:extLst>
          </p:cNvPr>
          <p:cNvSpPr/>
          <p:nvPr/>
        </p:nvSpPr>
        <p:spPr>
          <a:xfrm>
            <a:off x="3447068" y="4277233"/>
            <a:ext cx="944636" cy="39846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3" grpId="0" animBg="1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" y="223338"/>
            <a:ext cx="10515600" cy="1325563"/>
          </a:xfrm>
        </p:spPr>
        <p:txBody>
          <a:bodyPr/>
          <a:lstStyle/>
          <a:p>
            <a:r>
              <a:rPr lang="zh-CN" altLang="en-US" dirty="0"/>
              <a:t>主页总结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2" y="2435405"/>
            <a:ext cx="4637988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A4C09-3019-4C10-9266-708480E156FD}"/>
              </a:ext>
            </a:extLst>
          </p:cNvPr>
          <p:cNvSpPr/>
          <p:nvPr/>
        </p:nvSpPr>
        <p:spPr>
          <a:xfrm>
            <a:off x="3817855" y="2667786"/>
            <a:ext cx="678730" cy="16214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B5A85-D573-4D5D-881D-59774F5E8333}"/>
              </a:ext>
            </a:extLst>
          </p:cNvPr>
          <p:cNvSpPr/>
          <p:nvPr/>
        </p:nvSpPr>
        <p:spPr>
          <a:xfrm>
            <a:off x="4807670" y="2554664"/>
            <a:ext cx="3063711" cy="471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A017A7-473C-4FAB-B5C9-0702F9784CA2}"/>
              </a:ext>
            </a:extLst>
          </p:cNvPr>
          <p:cNvSpPr/>
          <p:nvPr/>
        </p:nvSpPr>
        <p:spPr>
          <a:xfrm>
            <a:off x="7079528" y="2667786"/>
            <a:ext cx="754145" cy="263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AE4EEF-8465-4605-B2F9-EB44FFFFEF8B}"/>
              </a:ext>
            </a:extLst>
          </p:cNvPr>
          <p:cNvSpPr/>
          <p:nvPr/>
        </p:nvSpPr>
        <p:spPr>
          <a:xfrm>
            <a:off x="6169840" y="2658359"/>
            <a:ext cx="754145" cy="263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3542046B-D23F-461B-99D2-AD7530F59B65}"/>
              </a:ext>
            </a:extLst>
          </p:cNvPr>
          <p:cNvSpPr/>
          <p:nvPr/>
        </p:nvSpPr>
        <p:spPr>
          <a:xfrm>
            <a:off x="5514680" y="4760536"/>
            <a:ext cx="311084" cy="58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F0258E-9980-47A0-9424-4DB52960AA6B}"/>
              </a:ext>
            </a:extLst>
          </p:cNvPr>
          <p:cNvSpPr/>
          <p:nvPr/>
        </p:nvSpPr>
        <p:spPr>
          <a:xfrm>
            <a:off x="4807670" y="5486784"/>
            <a:ext cx="1758103" cy="89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拦截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A604003-A43E-4FE9-941F-B7596D60B420}"/>
              </a:ext>
            </a:extLst>
          </p:cNvPr>
          <p:cNvSpPr/>
          <p:nvPr/>
        </p:nvSpPr>
        <p:spPr>
          <a:xfrm>
            <a:off x="3261674" y="2931736"/>
            <a:ext cx="556181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425202-F657-424A-8644-D81703593025}"/>
              </a:ext>
            </a:extLst>
          </p:cNvPr>
          <p:cNvSpPr/>
          <p:nvPr/>
        </p:nvSpPr>
        <p:spPr>
          <a:xfrm>
            <a:off x="1560134" y="2667786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左侧样式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E08B6B5-FEB8-4754-8C19-271D38B8A749}"/>
              </a:ext>
            </a:extLst>
          </p:cNvPr>
          <p:cNvSpPr/>
          <p:nvPr/>
        </p:nvSpPr>
        <p:spPr>
          <a:xfrm>
            <a:off x="5472256" y="1874510"/>
            <a:ext cx="353508" cy="664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D6F368-FFCB-4A08-96B0-D2069188C7FB}"/>
              </a:ext>
            </a:extLst>
          </p:cNvPr>
          <p:cNvSpPr/>
          <p:nvPr/>
        </p:nvSpPr>
        <p:spPr>
          <a:xfrm>
            <a:off x="4807670" y="842274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头部样式</a:t>
            </a: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F2C584A0-C329-4F63-9C2D-5E72C0D9BEE5}"/>
              </a:ext>
            </a:extLst>
          </p:cNvPr>
          <p:cNvSpPr/>
          <p:nvPr/>
        </p:nvSpPr>
        <p:spPr>
          <a:xfrm>
            <a:off x="8031637" y="2667786"/>
            <a:ext cx="584461" cy="26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8680DE-6424-4182-BCCA-F11FD48BDCFA}"/>
              </a:ext>
            </a:extLst>
          </p:cNvPr>
          <p:cNvSpPr/>
          <p:nvPr/>
        </p:nvSpPr>
        <p:spPr>
          <a:xfrm>
            <a:off x="8889474" y="2356700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r>
              <a:rPr lang="en-US" altLang="zh-CN" dirty="0"/>
              <a:t>/</a:t>
            </a:r>
            <a:r>
              <a:rPr lang="zh-CN" altLang="en-US" dirty="0"/>
              <a:t>获取资料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E8A561-CB03-44CD-88BC-00A5E01EE392}"/>
              </a:ext>
            </a:extLst>
          </p:cNvPr>
          <p:cNvSpPr/>
          <p:nvPr/>
        </p:nvSpPr>
        <p:spPr>
          <a:xfrm>
            <a:off x="7136090" y="5486784"/>
            <a:ext cx="1932495" cy="820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失效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77717956-7C5C-4CCD-92FC-FEFA81412071}"/>
              </a:ext>
            </a:extLst>
          </p:cNvPr>
          <p:cNvSpPr/>
          <p:nvPr/>
        </p:nvSpPr>
        <p:spPr>
          <a:xfrm>
            <a:off x="7946796" y="4760536"/>
            <a:ext cx="311084" cy="58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0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基本轮廓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26ECED-A3DD-4225-879E-5DBF6C7D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5" y="2177024"/>
            <a:ext cx="4658870" cy="2164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F838A7-0D48-44D9-BDDD-D4AD5018DC2D}"/>
              </a:ext>
            </a:extLst>
          </p:cNvPr>
          <p:cNvSpPr/>
          <p:nvPr/>
        </p:nvSpPr>
        <p:spPr>
          <a:xfrm>
            <a:off x="1960775" y="1710681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436C3E-5185-4967-AF56-374681C8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4" y="2177024"/>
            <a:ext cx="4506014" cy="210939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772A184-57BD-4CBE-A1AD-3584B4B521BA}"/>
              </a:ext>
            </a:extLst>
          </p:cNvPr>
          <p:cNvSpPr/>
          <p:nvPr/>
        </p:nvSpPr>
        <p:spPr>
          <a:xfrm>
            <a:off x="7352907" y="1651274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2D9FF1A-DF3D-4F0F-B0B5-AE27B7B2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4" y="4913076"/>
            <a:ext cx="4009534" cy="186382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E94848F-7E91-4E9B-AA60-2CA88CB79084}"/>
              </a:ext>
            </a:extLst>
          </p:cNvPr>
          <p:cNvSpPr/>
          <p:nvPr/>
        </p:nvSpPr>
        <p:spPr>
          <a:xfrm>
            <a:off x="1960775" y="4451163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628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1517716" y="2696066"/>
            <a:ext cx="1385740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router.js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67FED49-A86B-4287-8783-5CE7449BC292}"/>
              </a:ext>
            </a:extLst>
          </p:cNvPr>
          <p:cNvSpPr/>
          <p:nvPr/>
        </p:nvSpPr>
        <p:spPr>
          <a:xfrm>
            <a:off x="3214540" y="2696066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850138-3006-4446-BB7C-54CDC92AD9BA}"/>
              </a:ext>
            </a:extLst>
          </p:cNvPr>
          <p:cNvSpPr/>
          <p:nvPr/>
        </p:nvSpPr>
        <p:spPr>
          <a:xfrm>
            <a:off x="4223208" y="2527562"/>
            <a:ext cx="2149314" cy="714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080808F-8A05-41A9-96D7-4D1202C1EE03}"/>
              </a:ext>
            </a:extLst>
          </p:cNvPr>
          <p:cNvSpPr/>
          <p:nvPr/>
        </p:nvSpPr>
        <p:spPr>
          <a:xfrm>
            <a:off x="6589334" y="2714919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CA399-8A5F-4BC4-8E8A-BE66E00E54D7}"/>
              </a:ext>
            </a:extLst>
          </p:cNvPr>
          <p:cNvSpPr/>
          <p:nvPr/>
        </p:nvSpPr>
        <p:spPr>
          <a:xfrm>
            <a:off x="7598003" y="2014267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875F13-1241-49A9-BCD8-0C01EA0F570C}"/>
              </a:ext>
            </a:extLst>
          </p:cNvPr>
          <p:cNvSpPr/>
          <p:nvPr/>
        </p:nvSpPr>
        <p:spPr>
          <a:xfrm>
            <a:off x="7598002" y="2714919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9AD037-FB47-421E-897A-0AB1BFB5A101}"/>
              </a:ext>
            </a:extLst>
          </p:cNvPr>
          <p:cNvSpPr/>
          <p:nvPr/>
        </p:nvSpPr>
        <p:spPr>
          <a:xfrm>
            <a:off x="7598002" y="3429000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中台项目路由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358219" y="2922309"/>
            <a:ext cx="1385740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router.js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67FED49-A86B-4287-8783-5CE7449BC292}"/>
              </a:ext>
            </a:extLst>
          </p:cNvPr>
          <p:cNvSpPr/>
          <p:nvPr/>
        </p:nvSpPr>
        <p:spPr>
          <a:xfrm>
            <a:off x="1824089" y="2922309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850138-3006-4446-BB7C-54CDC92AD9BA}"/>
              </a:ext>
            </a:extLst>
          </p:cNvPr>
          <p:cNvSpPr/>
          <p:nvPr/>
        </p:nvSpPr>
        <p:spPr>
          <a:xfrm>
            <a:off x="2714924" y="2963017"/>
            <a:ext cx="155541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080808F-8A05-41A9-96D7-4D1202C1EE03}"/>
              </a:ext>
            </a:extLst>
          </p:cNvPr>
          <p:cNvSpPr/>
          <p:nvPr/>
        </p:nvSpPr>
        <p:spPr>
          <a:xfrm>
            <a:off x="4477730" y="2202803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CA399-8A5F-4BC4-8E8A-BE66E00E54D7}"/>
              </a:ext>
            </a:extLst>
          </p:cNvPr>
          <p:cNvSpPr/>
          <p:nvPr/>
        </p:nvSpPr>
        <p:spPr>
          <a:xfrm>
            <a:off x="5279012" y="2027696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875F13-1241-49A9-BCD8-0C01EA0F570C}"/>
              </a:ext>
            </a:extLst>
          </p:cNvPr>
          <p:cNvSpPr/>
          <p:nvPr/>
        </p:nvSpPr>
        <p:spPr>
          <a:xfrm>
            <a:off x="7758259" y="2244581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9AD037-FB47-421E-897A-0AB1BFB5A101}"/>
              </a:ext>
            </a:extLst>
          </p:cNvPr>
          <p:cNvSpPr/>
          <p:nvPr/>
        </p:nvSpPr>
        <p:spPr>
          <a:xfrm>
            <a:off x="7758260" y="1772727"/>
            <a:ext cx="1074656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B11FA8-93AE-4C1C-8183-3C1B9D8DFF05}"/>
              </a:ext>
            </a:extLst>
          </p:cNvPr>
          <p:cNvSpPr/>
          <p:nvPr/>
        </p:nvSpPr>
        <p:spPr>
          <a:xfrm>
            <a:off x="2727494" y="2155671"/>
            <a:ext cx="154284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92D3FB-2D48-4AC6-BF1C-63F772F84043}"/>
              </a:ext>
            </a:extLst>
          </p:cNvPr>
          <p:cNvSpPr/>
          <p:nvPr/>
        </p:nvSpPr>
        <p:spPr>
          <a:xfrm>
            <a:off x="2714924" y="3777347"/>
            <a:ext cx="155541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D35CEE-A40A-4650-B1A9-84D20F81AB4F}"/>
              </a:ext>
            </a:extLst>
          </p:cNvPr>
          <p:cNvSpPr/>
          <p:nvPr/>
        </p:nvSpPr>
        <p:spPr>
          <a:xfrm>
            <a:off x="5279012" y="2863312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49083AE-DE39-4136-B52D-A3106B2E5558}"/>
              </a:ext>
            </a:extLst>
          </p:cNvPr>
          <p:cNvSpPr/>
          <p:nvPr/>
        </p:nvSpPr>
        <p:spPr>
          <a:xfrm>
            <a:off x="4477729" y="2984120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0C98C7-C88E-4442-B064-BB8E9463389E}"/>
              </a:ext>
            </a:extLst>
          </p:cNvPr>
          <p:cNvSpPr/>
          <p:nvPr/>
        </p:nvSpPr>
        <p:spPr>
          <a:xfrm>
            <a:off x="5279012" y="3659630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46FDBE0-33C0-4B01-A592-2D7BB6F2B23B}"/>
              </a:ext>
            </a:extLst>
          </p:cNvPr>
          <p:cNvSpPr/>
          <p:nvPr/>
        </p:nvSpPr>
        <p:spPr>
          <a:xfrm>
            <a:off x="4477729" y="3780438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0A8247-3906-4A11-967B-82FC995C0B12}"/>
              </a:ext>
            </a:extLst>
          </p:cNvPr>
          <p:cNvSpPr/>
          <p:nvPr/>
        </p:nvSpPr>
        <p:spPr>
          <a:xfrm>
            <a:off x="7758259" y="2674657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98780A-01A1-4505-97D1-36A4B1B93386}"/>
              </a:ext>
            </a:extLst>
          </p:cNvPr>
          <p:cNvSpPr/>
          <p:nvPr/>
        </p:nvSpPr>
        <p:spPr>
          <a:xfrm>
            <a:off x="7758259" y="3119549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0E7976-218B-4694-B5C8-45798DDFDA5E}"/>
              </a:ext>
            </a:extLst>
          </p:cNvPr>
          <p:cNvSpPr/>
          <p:nvPr/>
        </p:nvSpPr>
        <p:spPr>
          <a:xfrm>
            <a:off x="7739405" y="3564441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D17447-3ADC-4B8F-801B-6C667061085A}"/>
              </a:ext>
            </a:extLst>
          </p:cNvPr>
          <p:cNvSpPr/>
          <p:nvPr/>
        </p:nvSpPr>
        <p:spPr>
          <a:xfrm>
            <a:off x="7739405" y="3994517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D95AEB-4342-4B72-B4AA-45F705E406FC}"/>
              </a:ext>
            </a:extLst>
          </p:cNvPr>
          <p:cNvSpPr/>
          <p:nvPr/>
        </p:nvSpPr>
        <p:spPr>
          <a:xfrm>
            <a:off x="7739405" y="4408473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34306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静态路由和动态路由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6D85C6-5EE5-4624-9200-8EC26D75EF01}"/>
              </a:ext>
            </a:extLst>
          </p:cNvPr>
          <p:cNvSpPr/>
          <p:nvPr/>
        </p:nvSpPr>
        <p:spPr>
          <a:xfrm>
            <a:off x="970961" y="2168165"/>
            <a:ext cx="154599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静态路由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73126CE-2F79-4D9D-BF50-433CA514D70A}"/>
              </a:ext>
            </a:extLst>
          </p:cNvPr>
          <p:cNvSpPr/>
          <p:nvPr/>
        </p:nvSpPr>
        <p:spPr>
          <a:xfrm>
            <a:off x="1564849" y="2677212"/>
            <a:ext cx="329939" cy="63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8AEC0D-A16D-4AFC-9B32-26C95B569D35}"/>
              </a:ext>
            </a:extLst>
          </p:cNvPr>
          <p:cNvSpPr/>
          <p:nvPr/>
        </p:nvSpPr>
        <p:spPr>
          <a:xfrm>
            <a:off x="721150" y="3419573"/>
            <a:ext cx="2017336" cy="784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都允许访问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CABEAB-C144-4BBD-B5E5-83156A004413}"/>
              </a:ext>
            </a:extLst>
          </p:cNvPr>
          <p:cNvSpPr/>
          <p:nvPr/>
        </p:nvSpPr>
        <p:spPr>
          <a:xfrm>
            <a:off x="4550004" y="2168165"/>
            <a:ext cx="154599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动态路由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4E0219B-9BF3-4BA0-8008-C98488A9F7D3}"/>
              </a:ext>
            </a:extLst>
          </p:cNvPr>
          <p:cNvSpPr/>
          <p:nvPr/>
        </p:nvSpPr>
        <p:spPr>
          <a:xfrm>
            <a:off x="5143892" y="2677212"/>
            <a:ext cx="329939" cy="63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AAA89E0-7EC8-4CBF-8496-311E07314D01}"/>
              </a:ext>
            </a:extLst>
          </p:cNvPr>
          <p:cNvSpPr/>
          <p:nvPr/>
        </p:nvSpPr>
        <p:spPr>
          <a:xfrm>
            <a:off x="4300193" y="3419573"/>
            <a:ext cx="2017336" cy="784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有权限访问</a:t>
            </a:r>
          </a:p>
        </p:txBody>
      </p:sp>
    </p:spTree>
    <p:extLst>
      <p:ext uri="{BB962C8B-B14F-4D97-AF65-F5344CB8AC3E}">
        <p14:creationId xmlns:p14="http://schemas.microsoft.com/office/powerpoint/2010/main" val="27638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菜单和路由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435F0D-048F-486E-8DFE-E90ABF9A8569}"/>
              </a:ext>
            </a:extLst>
          </p:cNvPr>
          <p:cNvSpPr/>
          <p:nvPr/>
        </p:nvSpPr>
        <p:spPr>
          <a:xfrm>
            <a:off x="1847654" y="2177590"/>
            <a:ext cx="6956981" cy="378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585240-3302-4A29-B034-EA70E04EE8C1}"/>
              </a:ext>
            </a:extLst>
          </p:cNvPr>
          <p:cNvSpPr/>
          <p:nvPr/>
        </p:nvSpPr>
        <p:spPr>
          <a:xfrm>
            <a:off x="2121032" y="2615936"/>
            <a:ext cx="1706252" cy="290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3E154-9CE2-4D5A-B83F-135891F25D99}"/>
              </a:ext>
            </a:extLst>
          </p:cNvPr>
          <p:cNvSpPr/>
          <p:nvPr/>
        </p:nvSpPr>
        <p:spPr>
          <a:xfrm>
            <a:off x="2356702" y="2828041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5A0B4-E934-46F1-8A90-BDD5428EF13C}"/>
              </a:ext>
            </a:extLst>
          </p:cNvPr>
          <p:cNvSpPr/>
          <p:nvPr/>
        </p:nvSpPr>
        <p:spPr>
          <a:xfrm>
            <a:off x="2356702" y="3202757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AF059-651E-4B78-8389-2611CB7470E9}"/>
              </a:ext>
            </a:extLst>
          </p:cNvPr>
          <p:cNvSpPr/>
          <p:nvPr/>
        </p:nvSpPr>
        <p:spPr>
          <a:xfrm>
            <a:off x="2356702" y="3577472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828631-6A6D-4B4F-AAD5-09E854489DB0}"/>
              </a:ext>
            </a:extLst>
          </p:cNvPr>
          <p:cNvSpPr/>
          <p:nvPr/>
        </p:nvSpPr>
        <p:spPr>
          <a:xfrm>
            <a:off x="2356702" y="3981890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EB289-8A44-47AC-823A-9F4AE16258E5}"/>
              </a:ext>
            </a:extLst>
          </p:cNvPr>
          <p:cNvSpPr/>
          <p:nvPr/>
        </p:nvSpPr>
        <p:spPr>
          <a:xfrm>
            <a:off x="4044098" y="2615936"/>
            <a:ext cx="4103803" cy="2903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二级路由</a:t>
            </a:r>
            <a:endParaRPr lang="en-US" altLang="zh-CN" dirty="0"/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64E160BE-1479-4401-8530-FEDF8B8A42BC}"/>
              </a:ext>
            </a:extLst>
          </p:cNvPr>
          <p:cNvSpPr/>
          <p:nvPr/>
        </p:nvSpPr>
        <p:spPr>
          <a:xfrm rot="20369167">
            <a:off x="2762053" y="1023758"/>
            <a:ext cx="4374037" cy="7315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1FCC71-275D-48B5-97CB-DA38250E5654}"/>
              </a:ext>
            </a:extLst>
          </p:cNvPr>
          <p:cNvSpPr/>
          <p:nvPr/>
        </p:nvSpPr>
        <p:spPr>
          <a:xfrm>
            <a:off x="6895705" y="932318"/>
            <a:ext cx="347378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根据路由的数据遍历</a:t>
            </a:r>
          </a:p>
        </p:txBody>
      </p:sp>
    </p:spTree>
    <p:extLst>
      <p:ext uri="{BB962C8B-B14F-4D97-AF65-F5344CB8AC3E}">
        <p14:creationId xmlns:p14="http://schemas.microsoft.com/office/powerpoint/2010/main" val="38107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EAD64C-7C91-4DAC-92AC-F22BBC55DB78}"/>
              </a:ext>
            </a:extLst>
          </p:cNvPr>
          <p:cNvSpPr/>
          <p:nvPr/>
        </p:nvSpPr>
        <p:spPr>
          <a:xfrm>
            <a:off x="103694" y="3007151"/>
            <a:ext cx="31768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en-US" altLang="zh-CN" dirty="0" err="1"/>
              <a:t>router.options.routes</a:t>
            </a:r>
            <a:r>
              <a:rPr lang="en-US" altLang="zh-CN" dirty="0"/>
              <a:t>(</a:t>
            </a:r>
            <a:r>
              <a:rPr lang="zh-CN" altLang="en-US" dirty="0"/>
              <a:t>路由表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B74E84-B701-450E-B289-97B0DD1180F8}"/>
              </a:ext>
            </a:extLst>
          </p:cNvPr>
          <p:cNvSpPr/>
          <p:nvPr/>
        </p:nvSpPr>
        <p:spPr>
          <a:xfrm>
            <a:off x="3586898" y="2934940"/>
            <a:ext cx="1338606" cy="566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v-for</a:t>
            </a:r>
            <a:r>
              <a:rPr lang="zh-CN" altLang="en-US" dirty="0"/>
              <a:t>循环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0D979A-362B-4F8F-B063-DF1FB33538AC}"/>
              </a:ext>
            </a:extLst>
          </p:cNvPr>
          <p:cNvSpPr/>
          <p:nvPr/>
        </p:nvSpPr>
        <p:spPr>
          <a:xfrm>
            <a:off x="5231875" y="1998482"/>
            <a:ext cx="3280529" cy="622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只有一个子路由或没有子路由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9C8E5C-57AC-474C-B263-12F9B7CF2B3E}"/>
              </a:ext>
            </a:extLst>
          </p:cNvPr>
          <p:cNvSpPr/>
          <p:nvPr/>
        </p:nvSpPr>
        <p:spPr>
          <a:xfrm>
            <a:off x="5231875" y="3429000"/>
            <a:ext cx="3280529" cy="5662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多个子路由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D863B5-FF98-48D4-879F-FB1781208E35}"/>
              </a:ext>
            </a:extLst>
          </p:cNvPr>
          <p:cNvSpPr/>
          <p:nvPr/>
        </p:nvSpPr>
        <p:spPr>
          <a:xfrm>
            <a:off x="9200562" y="1027905"/>
            <a:ext cx="2262432" cy="5061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SiderBar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17E34-933A-4DDD-86CE-91EBB94EAC29}"/>
              </a:ext>
            </a:extLst>
          </p:cNvPr>
          <p:cNvSpPr/>
          <p:nvPr/>
        </p:nvSpPr>
        <p:spPr>
          <a:xfrm>
            <a:off x="9398524" y="1690688"/>
            <a:ext cx="1828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SibeBarItem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一级菜单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594B66-5C3D-45C1-ACA0-3A8464CA0EC1}"/>
              </a:ext>
            </a:extLst>
          </p:cNvPr>
          <p:cNvSpPr/>
          <p:nvPr/>
        </p:nvSpPr>
        <p:spPr>
          <a:xfrm>
            <a:off x="9417378" y="3218074"/>
            <a:ext cx="1828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SibeBarItem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二级菜单</a:t>
            </a:r>
            <a:endParaRPr lang="en-US" altLang="zh-CN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8F7311FE-E4A2-4AF6-AAEA-3CC47FEE5043}"/>
              </a:ext>
            </a:extLst>
          </p:cNvPr>
          <p:cNvSpPr/>
          <p:nvPr/>
        </p:nvSpPr>
        <p:spPr>
          <a:xfrm rot="10800000">
            <a:off x="10953945" y="3836708"/>
            <a:ext cx="249625" cy="204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9" grpId="0" animBg="1"/>
      <p:bldP spid="10" grpId="0" animBg="1"/>
      <p:bldP spid="21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树形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243A0-8567-408A-9096-9955BB34C1A0}"/>
              </a:ext>
            </a:extLst>
          </p:cNvPr>
          <p:cNvSpPr/>
          <p:nvPr/>
        </p:nvSpPr>
        <p:spPr>
          <a:xfrm>
            <a:off x="1486292" y="1690688"/>
            <a:ext cx="9087439" cy="427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9AB8AE-629C-474D-897D-BB17B549C105}"/>
              </a:ext>
            </a:extLst>
          </p:cNvPr>
          <p:cNvSpPr/>
          <p:nvPr/>
        </p:nvSpPr>
        <p:spPr>
          <a:xfrm>
            <a:off x="1725105" y="1951348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总公司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47528-5A43-40B1-BBC2-6E0A7436E213}"/>
              </a:ext>
            </a:extLst>
          </p:cNvPr>
          <p:cNvSpPr/>
          <p:nvPr/>
        </p:nvSpPr>
        <p:spPr>
          <a:xfrm>
            <a:off x="3264817" y="2139884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总裁办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D5330E-BAE3-437B-8F0B-B622CF5CFB33}"/>
              </a:ext>
            </a:extLst>
          </p:cNvPr>
          <p:cNvSpPr/>
          <p:nvPr/>
        </p:nvSpPr>
        <p:spPr>
          <a:xfrm>
            <a:off x="3264817" y="2658031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人事总部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4DFA7-01C9-4C8B-B391-50F46BA0C7A8}"/>
              </a:ext>
            </a:extLst>
          </p:cNvPr>
          <p:cNvSpPr/>
          <p:nvPr/>
        </p:nvSpPr>
        <p:spPr>
          <a:xfrm>
            <a:off x="3264817" y="324046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7E98EF-87E5-4490-81FA-24431181EF8E}"/>
              </a:ext>
            </a:extLst>
          </p:cNvPr>
          <p:cNvSpPr/>
          <p:nvPr/>
        </p:nvSpPr>
        <p:spPr>
          <a:xfrm>
            <a:off x="3264817" y="417297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8A91C-32A8-4C48-8D2F-1B388AF93D2C}"/>
              </a:ext>
            </a:extLst>
          </p:cNvPr>
          <p:cNvSpPr/>
          <p:nvPr/>
        </p:nvSpPr>
        <p:spPr>
          <a:xfrm>
            <a:off x="4676480" y="3051927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E7B0F2-1EC7-44BF-96AB-830FAC0D61AB}"/>
              </a:ext>
            </a:extLst>
          </p:cNvPr>
          <p:cNvSpPr/>
          <p:nvPr/>
        </p:nvSpPr>
        <p:spPr>
          <a:xfrm>
            <a:off x="4676480" y="3471043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A430CA-CA98-47DF-9258-B6A0D159DCFB}"/>
              </a:ext>
            </a:extLst>
          </p:cNvPr>
          <p:cNvSpPr/>
          <p:nvPr/>
        </p:nvSpPr>
        <p:spPr>
          <a:xfrm>
            <a:off x="4676480" y="3983594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3BB195-2579-4604-B9AD-71EFFBA83303}"/>
              </a:ext>
            </a:extLst>
          </p:cNvPr>
          <p:cNvSpPr/>
          <p:nvPr/>
        </p:nvSpPr>
        <p:spPr>
          <a:xfrm>
            <a:off x="4676480" y="4402710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市场部</a:t>
            </a:r>
          </a:p>
        </p:txBody>
      </p:sp>
    </p:spTree>
    <p:extLst>
      <p:ext uri="{BB962C8B-B14F-4D97-AF65-F5344CB8AC3E}">
        <p14:creationId xmlns:p14="http://schemas.microsoft.com/office/powerpoint/2010/main" val="24109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7" grpId="0" animBg="1"/>
      <p:bldP spid="13" grpId="0" animBg="1"/>
      <p:bldP spid="1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树形数据的层级原理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3713770" y="1690688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1, </a:t>
            </a:r>
            <a:r>
              <a:rPr lang="en-US" altLang="zh-CN" dirty="0" err="1"/>
              <a:t>pid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DD34A-C9CE-456B-BF06-8BCB48262A63}"/>
              </a:ext>
            </a:extLst>
          </p:cNvPr>
          <p:cNvSpPr/>
          <p:nvPr/>
        </p:nvSpPr>
        <p:spPr>
          <a:xfrm>
            <a:off x="2290714" y="2283234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2,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3F2D2C-52F5-4100-A838-1FF2C16986A5}"/>
              </a:ext>
            </a:extLst>
          </p:cNvPr>
          <p:cNvSpPr/>
          <p:nvPr/>
        </p:nvSpPr>
        <p:spPr>
          <a:xfrm>
            <a:off x="5040199" y="2277039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3,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0CD845-91A3-4919-AF23-31342975A2AD}"/>
              </a:ext>
            </a:extLst>
          </p:cNvPr>
          <p:cNvSpPr/>
          <p:nvPr/>
        </p:nvSpPr>
        <p:spPr>
          <a:xfrm>
            <a:off x="838200" y="2901375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4,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C90257-39BE-4641-AA88-F03A9E27A512}"/>
              </a:ext>
            </a:extLst>
          </p:cNvPr>
          <p:cNvSpPr/>
          <p:nvPr/>
        </p:nvSpPr>
        <p:spPr>
          <a:xfrm>
            <a:off x="2950590" y="2901375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5,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9E9748-DFAE-4725-AA65-70C498C57026}"/>
              </a:ext>
            </a:extLst>
          </p:cNvPr>
          <p:cNvSpPr/>
          <p:nvPr/>
        </p:nvSpPr>
        <p:spPr>
          <a:xfrm>
            <a:off x="6155705" y="2908721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6, </a:t>
            </a:r>
            <a:r>
              <a:rPr lang="en-US" altLang="zh-CN" dirty="0" err="1"/>
              <a:t>pid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6A20053-8A9D-417E-BE6E-E0B865D6E5C4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186261" y="2067760"/>
            <a:ext cx="1555424" cy="215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3A3AA95-687D-498F-86E5-C1AC4DF3EA1D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368144" y="2083258"/>
            <a:ext cx="241068" cy="1395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FA1CCA2-A943-43AC-B5E3-393F1D4E71C1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16200000" flipH="1">
            <a:off x="3395665" y="2450903"/>
            <a:ext cx="241068" cy="6598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9EB5665-8F77-4B42-9EBB-889827027BB0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5167892" y="1509185"/>
            <a:ext cx="209278" cy="13264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8B0B515-B88B-4F43-A8B7-4366B32ECF0A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6366195" y="2223663"/>
            <a:ext cx="254609" cy="11155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FF816-3D02-41A4-988F-1B6740C5CFD3}"/>
              </a:ext>
            </a:extLst>
          </p:cNvPr>
          <p:cNvSpPr txBox="1"/>
          <p:nvPr/>
        </p:nvSpPr>
        <p:spPr>
          <a:xfrm>
            <a:off x="838199" y="1590476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Vuex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是采用集中式管理组件依赖的共享数据的一个工具， 可以解决不同组件数据共享的问题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2D4A7E0-ED89-400A-899B-1CD242260914}"/>
              </a:ext>
            </a:extLst>
          </p:cNvPr>
          <p:cNvSpPr/>
          <p:nvPr/>
        </p:nvSpPr>
        <p:spPr>
          <a:xfrm>
            <a:off x="5060831" y="2405562"/>
            <a:ext cx="1451729" cy="1376314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state</a:t>
            </a:r>
            <a:endParaRPr lang="zh-CN" altLang="en-US" sz="3200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F3BE89F-A96B-4D96-B675-EB98640147E9}"/>
              </a:ext>
            </a:extLst>
          </p:cNvPr>
          <p:cNvSpPr/>
          <p:nvPr/>
        </p:nvSpPr>
        <p:spPr>
          <a:xfrm>
            <a:off x="3210561" y="4376602"/>
            <a:ext cx="1757680" cy="13763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mutaitions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5D712D9-DB1B-416A-B368-5AAE9066DF39}"/>
              </a:ext>
            </a:extLst>
          </p:cNvPr>
          <p:cNvSpPr/>
          <p:nvPr/>
        </p:nvSpPr>
        <p:spPr>
          <a:xfrm>
            <a:off x="6808351" y="4376602"/>
            <a:ext cx="1492369" cy="13763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  <a:r>
              <a:rPr lang="en-US" altLang="zh-CN" dirty="0"/>
              <a:t>-</a:t>
            </a:r>
            <a:r>
              <a:rPr lang="zh-CN" altLang="en-US" dirty="0"/>
              <a:t>交互演示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1432874" y="2416551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4F2593-C8D8-43A4-9642-292F4797D922}"/>
              </a:ext>
            </a:extLst>
          </p:cNvPr>
          <p:cNvSpPr/>
          <p:nvPr/>
        </p:nvSpPr>
        <p:spPr>
          <a:xfrm>
            <a:off x="1494149" y="2976514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tree-tools </a:t>
            </a:r>
            <a:r>
              <a:rPr lang="zh-CN" altLang="en-US" dirty="0"/>
              <a:t>添加部门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FFA2B1D-01B7-4433-A8AB-35419F9D30E3}"/>
              </a:ext>
            </a:extLst>
          </p:cNvPr>
          <p:cNvSpPr/>
          <p:nvPr/>
        </p:nvSpPr>
        <p:spPr>
          <a:xfrm>
            <a:off x="4298622" y="2923912"/>
            <a:ext cx="537328" cy="432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1B4163-481D-44D9-A8DD-EB24BC4B2371}"/>
              </a:ext>
            </a:extLst>
          </p:cNvPr>
          <p:cNvSpPr txBox="1"/>
          <p:nvPr/>
        </p:nvSpPr>
        <p:spPr>
          <a:xfrm>
            <a:off x="5147035" y="28091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showDialog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2E5F30-6AB2-4A0E-80B6-97F2FF74B4D8}"/>
              </a:ext>
            </a:extLst>
          </p:cNvPr>
          <p:cNvSpPr/>
          <p:nvPr/>
        </p:nvSpPr>
        <p:spPr>
          <a:xfrm>
            <a:off x="5561814" y="3244333"/>
            <a:ext cx="348793" cy="4320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E3F8A4-4D31-4542-851D-9F1073061E7E}"/>
              </a:ext>
            </a:extLst>
          </p:cNvPr>
          <p:cNvSpPr/>
          <p:nvPr/>
        </p:nvSpPr>
        <p:spPr>
          <a:xfrm>
            <a:off x="4020533" y="3863303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add-dept </a:t>
            </a:r>
            <a:r>
              <a:rPr lang="zh-CN" altLang="en-US" dirty="0"/>
              <a:t>弹层</a:t>
            </a:r>
          </a:p>
        </p:txBody>
      </p:sp>
    </p:spTree>
    <p:extLst>
      <p:ext uri="{BB962C8B-B14F-4D97-AF65-F5344CB8AC3E}">
        <p14:creationId xmlns:p14="http://schemas.microsoft.com/office/powerpoint/2010/main" val="23904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编辑</a:t>
            </a:r>
            <a:r>
              <a:rPr lang="en-US" altLang="zh-CN" dirty="0"/>
              <a:t>-</a:t>
            </a:r>
            <a:r>
              <a:rPr lang="zh-CN" altLang="en-US" dirty="0"/>
              <a:t>交互演示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1432874" y="2416551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4F2593-C8D8-43A4-9642-292F4797D922}"/>
              </a:ext>
            </a:extLst>
          </p:cNvPr>
          <p:cNvSpPr/>
          <p:nvPr/>
        </p:nvSpPr>
        <p:spPr>
          <a:xfrm>
            <a:off x="1494149" y="2976514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tree-tools </a:t>
            </a:r>
            <a:r>
              <a:rPr lang="zh-CN" altLang="en-US" dirty="0"/>
              <a:t>编辑部门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FFA2B1D-01B7-4433-A8AB-35419F9D30E3}"/>
              </a:ext>
            </a:extLst>
          </p:cNvPr>
          <p:cNvSpPr/>
          <p:nvPr/>
        </p:nvSpPr>
        <p:spPr>
          <a:xfrm>
            <a:off x="4298622" y="2923912"/>
            <a:ext cx="537328" cy="432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1B4163-481D-44D9-A8DD-EB24BC4B2371}"/>
              </a:ext>
            </a:extLst>
          </p:cNvPr>
          <p:cNvSpPr txBox="1"/>
          <p:nvPr/>
        </p:nvSpPr>
        <p:spPr>
          <a:xfrm>
            <a:off x="5147035" y="28091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showDialog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2E5F30-6AB2-4A0E-80B6-97F2FF74B4D8}"/>
              </a:ext>
            </a:extLst>
          </p:cNvPr>
          <p:cNvSpPr/>
          <p:nvPr/>
        </p:nvSpPr>
        <p:spPr>
          <a:xfrm>
            <a:off x="5561814" y="3244333"/>
            <a:ext cx="348793" cy="4320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E3F8A4-4D31-4542-851D-9F1073061E7E}"/>
              </a:ext>
            </a:extLst>
          </p:cNvPr>
          <p:cNvSpPr/>
          <p:nvPr/>
        </p:nvSpPr>
        <p:spPr>
          <a:xfrm>
            <a:off x="4020533" y="3863303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add-dept </a:t>
            </a:r>
            <a:r>
              <a:rPr lang="zh-CN" altLang="en-US" dirty="0"/>
              <a:t>弹层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53F12A6-0FCB-42FC-B9C7-E26BC6C63D13}"/>
              </a:ext>
            </a:extLst>
          </p:cNvPr>
          <p:cNvSpPr/>
          <p:nvPr/>
        </p:nvSpPr>
        <p:spPr>
          <a:xfrm>
            <a:off x="6759020" y="3863303"/>
            <a:ext cx="480766" cy="3794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76B2F-7F86-4D1D-8DD9-75BD206FC11B}"/>
              </a:ext>
            </a:extLst>
          </p:cNvPr>
          <p:cNvSpPr/>
          <p:nvPr/>
        </p:nvSpPr>
        <p:spPr>
          <a:xfrm>
            <a:off x="7484881" y="3863302"/>
            <a:ext cx="2762055" cy="45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</a:t>
            </a:r>
            <a:r>
              <a:rPr lang="en-US" altLang="zh-CN" dirty="0" err="1"/>
              <a:t>getDepartDetail</a:t>
            </a:r>
            <a:r>
              <a:rPr lang="zh-CN" altLang="en-US" dirty="0"/>
              <a:t>方法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5265BC9-AB69-4D00-A961-FBA415C35EF4}"/>
              </a:ext>
            </a:extLst>
          </p:cNvPr>
          <p:cNvSpPr/>
          <p:nvPr/>
        </p:nvSpPr>
        <p:spPr>
          <a:xfrm rot="16200000">
            <a:off x="6964370" y="2870928"/>
            <a:ext cx="504334" cy="3808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A81477A-E9D9-49B1-8C3C-B65B41073306}"/>
              </a:ext>
            </a:extLst>
          </p:cNvPr>
          <p:cNvSpPr/>
          <p:nvPr/>
        </p:nvSpPr>
        <p:spPr>
          <a:xfrm>
            <a:off x="7560298" y="2729956"/>
            <a:ext cx="22624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ref</a:t>
            </a:r>
            <a:r>
              <a:rPr lang="zh-CN" altLang="en-US" dirty="0"/>
              <a:t>调用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E014B7A-88D7-4FCA-B249-1103455B7D86}"/>
              </a:ext>
            </a:extLst>
          </p:cNvPr>
          <p:cNvSpPr/>
          <p:nvPr/>
        </p:nvSpPr>
        <p:spPr>
          <a:xfrm>
            <a:off x="8436989" y="3515306"/>
            <a:ext cx="48076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0" grpId="0" animBg="1"/>
      <p:bldP spid="3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2" y="2435405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F397E7-D3CE-4C60-B068-2FDB0FBF57C7}"/>
              </a:ext>
            </a:extLst>
          </p:cNvPr>
          <p:cNvSpPr/>
          <p:nvPr/>
        </p:nvSpPr>
        <p:spPr>
          <a:xfrm>
            <a:off x="3864989" y="2564091"/>
            <a:ext cx="5015060" cy="405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新增部门 </a:t>
            </a:r>
            <a:r>
              <a:rPr lang="en-US" altLang="zh-CN" dirty="0"/>
              <a:t>/ </a:t>
            </a:r>
            <a:r>
              <a:rPr lang="zh-CN" altLang="en-US" dirty="0"/>
              <a:t>编辑部门</a:t>
            </a:r>
            <a:r>
              <a:rPr lang="en-US" altLang="zh-CN" dirty="0"/>
              <a:t>/ </a:t>
            </a:r>
            <a:r>
              <a:rPr lang="zh-CN" altLang="en-US" dirty="0"/>
              <a:t>删除部门（</a:t>
            </a:r>
            <a:r>
              <a:rPr lang="en-US" altLang="zh-CN" dirty="0"/>
              <a:t>tree-</a:t>
            </a:r>
            <a:r>
              <a:rPr lang="en-US" altLang="zh-CN" dirty="0" err="1"/>
              <a:t>tools.vue</a:t>
            </a:r>
            <a:r>
              <a:rPr lang="zh-CN" altLang="en-US" dirty="0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7BB14-03D2-4B60-9E1A-180668968B5A}"/>
              </a:ext>
            </a:extLst>
          </p:cNvPr>
          <p:cNvSpPr/>
          <p:nvPr/>
        </p:nvSpPr>
        <p:spPr>
          <a:xfrm>
            <a:off x="3864989" y="4006392"/>
            <a:ext cx="5015060" cy="4053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弹出窗体（</a:t>
            </a:r>
            <a:r>
              <a:rPr lang="en-US" altLang="zh-CN" dirty="0"/>
              <a:t>add-</a:t>
            </a:r>
            <a:r>
              <a:rPr lang="en-US" altLang="zh-CN" dirty="0" err="1"/>
              <a:t>dept.vue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1063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公司角色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1" y="2435405"/>
            <a:ext cx="6447935" cy="29378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公司角色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778F-A2A8-41AC-913D-F0873B4021A7}"/>
              </a:ext>
            </a:extLst>
          </p:cNvPr>
          <p:cNvSpPr/>
          <p:nvPr/>
        </p:nvSpPr>
        <p:spPr>
          <a:xfrm>
            <a:off x="3770721" y="2780907"/>
            <a:ext cx="1187778" cy="4336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新增角色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E8D35-4EA9-4CA1-AB8C-FC754D44E5EC}"/>
              </a:ext>
            </a:extLst>
          </p:cNvPr>
          <p:cNvSpPr/>
          <p:nvPr/>
        </p:nvSpPr>
        <p:spPr>
          <a:xfrm>
            <a:off x="3770721" y="3337088"/>
            <a:ext cx="5703217" cy="1611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角色列表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23857-ED78-46C5-BD44-E1DDA81153C3}"/>
              </a:ext>
            </a:extLst>
          </p:cNvPr>
          <p:cNvSpPr/>
          <p:nvPr/>
        </p:nvSpPr>
        <p:spPr>
          <a:xfrm>
            <a:off x="7277493" y="3695306"/>
            <a:ext cx="2092750" cy="311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分配 </a:t>
            </a:r>
            <a:r>
              <a:rPr lang="en-US" altLang="zh-CN" dirty="0"/>
              <a:t>/ </a:t>
            </a:r>
            <a:r>
              <a:rPr lang="zh-CN" altLang="en-US" dirty="0"/>
              <a:t>编辑 </a:t>
            </a:r>
            <a:r>
              <a:rPr lang="en-US" altLang="zh-CN" dirty="0"/>
              <a:t>/ </a:t>
            </a:r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3738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326"/>
            <a:ext cx="10515600" cy="1325563"/>
          </a:xfrm>
        </p:spPr>
        <p:txBody>
          <a:bodyPr/>
          <a:lstStyle/>
          <a:p>
            <a:r>
              <a:rPr lang="zh-CN" altLang="en-US" dirty="0"/>
              <a:t>员工详情模块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4CD333-5959-419D-93D8-F0D63A5B1B1C}"/>
              </a:ext>
            </a:extLst>
          </p:cNvPr>
          <p:cNvSpPr/>
          <p:nvPr/>
        </p:nvSpPr>
        <p:spPr>
          <a:xfrm>
            <a:off x="980388" y="1458798"/>
            <a:ext cx="10133814" cy="4781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336AC4-E272-416C-9916-6A4EA0285D45}"/>
              </a:ext>
            </a:extLst>
          </p:cNvPr>
          <p:cNvSpPr/>
          <p:nvPr/>
        </p:nvSpPr>
        <p:spPr>
          <a:xfrm>
            <a:off x="1077798" y="2111055"/>
            <a:ext cx="4691405" cy="313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user-info</a:t>
            </a:r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zh-CN" altLang="en-US" sz="4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853FA3-65CD-42DE-AD8C-BD5F6D1A4850}"/>
              </a:ext>
            </a:extLst>
          </p:cNvPr>
          <p:cNvSpPr/>
          <p:nvPr/>
        </p:nvSpPr>
        <p:spPr>
          <a:xfrm>
            <a:off x="6422799" y="2155831"/>
            <a:ext cx="4496585" cy="313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job-info</a:t>
            </a:r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FB32D6-6C78-43E9-B3E5-F4441555D48D}"/>
              </a:ext>
            </a:extLst>
          </p:cNvPr>
          <p:cNvSpPr/>
          <p:nvPr/>
        </p:nvSpPr>
        <p:spPr>
          <a:xfrm>
            <a:off x="1431305" y="1536570"/>
            <a:ext cx="1651259" cy="3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E48974-6867-4207-A775-F6932760D2CB}"/>
              </a:ext>
            </a:extLst>
          </p:cNvPr>
          <p:cNvSpPr/>
          <p:nvPr/>
        </p:nvSpPr>
        <p:spPr>
          <a:xfrm>
            <a:off x="6691462" y="1564852"/>
            <a:ext cx="1651259" cy="3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岗位详情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63E4ED-E78A-4652-AC4A-DDD2BCDDEAC1}"/>
              </a:ext>
            </a:extLst>
          </p:cNvPr>
          <p:cNvSpPr/>
          <p:nvPr/>
        </p:nvSpPr>
        <p:spPr>
          <a:xfrm>
            <a:off x="1677971" y="2771480"/>
            <a:ext cx="3346516" cy="10840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基本信息 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保存   取消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6BE764-F276-4365-9033-2D4B0FEA496B}"/>
              </a:ext>
            </a:extLst>
          </p:cNvPr>
          <p:cNvSpPr/>
          <p:nvPr/>
        </p:nvSpPr>
        <p:spPr>
          <a:xfrm>
            <a:off x="1677971" y="4034124"/>
            <a:ext cx="3346516" cy="10840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详细信息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保存   取消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8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腾讯云图片方案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用户上传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2450969" y="253251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58EF83-0638-49B1-9A03-034669897107}"/>
              </a:ext>
            </a:extLst>
          </p:cNvPr>
          <p:cNvSpPr/>
          <p:nvPr/>
        </p:nvSpPr>
        <p:spPr>
          <a:xfrm>
            <a:off x="3393651" y="2407126"/>
            <a:ext cx="1659116" cy="439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腾讯云服务器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8806DC9-BB28-4E46-848D-514BC6BED840}"/>
              </a:ext>
            </a:extLst>
          </p:cNvPr>
          <p:cNvSpPr/>
          <p:nvPr/>
        </p:nvSpPr>
        <p:spPr>
          <a:xfrm>
            <a:off x="5439266" y="253251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04F2B-2C3F-40F5-A647-AB715B716703}"/>
              </a:ext>
            </a:extLst>
          </p:cNvPr>
          <p:cNvSpPr/>
          <p:nvPr/>
        </p:nvSpPr>
        <p:spPr>
          <a:xfrm>
            <a:off x="6278252" y="2451192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8AB5844-BF7C-453C-8FEC-C1268BF5DE6A}"/>
              </a:ext>
            </a:extLst>
          </p:cNvPr>
          <p:cNvSpPr/>
          <p:nvPr/>
        </p:nvSpPr>
        <p:spPr>
          <a:xfrm>
            <a:off x="8295586" y="2513888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F7AF1C-FC1B-46A0-A343-6C08E4193CD6}"/>
              </a:ext>
            </a:extLst>
          </p:cNvPr>
          <p:cNvSpPr/>
          <p:nvPr/>
        </p:nvSpPr>
        <p:spPr>
          <a:xfrm>
            <a:off x="9106290" y="2451191"/>
            <a:ext cx="1838230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地址存入数据库</a:t>
            </a:r>
          </a:p>
        </p:txBody>
      </p:sp>
    </p:spTree>
    <p:extLst>
      <p:ext uri="{BB962C8B-B14F-4D97-AF65-F5344CB8AC3E}">
        <p14:creationId xmlns:p14="http://schemas.microsoft.com/office/powerpoint/2010/main" val="33104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上传组件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518476" y="2464397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上传组件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3E5B67F-1CCD-433D-A76B-5E42F226503A}"/>
              </a:ext>
            </a:extLst>
          </p:cNvPr>
          <p:cNvSpPr/>
          <p:nvPr/>
        </p:nvSpPr>
        <p:spPr>
          <a:xfrm>
            <a:off x="2375556" y="2464397"/>
            <a:ext cx="659875" cy="43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BBBD1A-2F47-4936-8983-E729607C28B1}"/>
              </a:ext>
            </a:extLst>
          </p:cNvPr>
          <p:cNvSpPr/>
          <p:nvPr/>
        </p:nvSpPr>
        <p:spPr>
          <a:xfrm>
            <a:off x="3522485" y="1265116"/>
            <a:ext cx="2501242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显示本地图片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1230E6-3F7E-4A30-9110-E05C54540820}"/>
              </a:ext>
            </a:extLst>
          </p:cNvPr>
          <p:cNvSpPr/>
          <p:nvPr/>
        </p:nvSpPr>
        <p:spPr>
          <a:xfrm>
            <a:off x="3522484" y="202462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显示数据存储地址图片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0A222B-45E8-411C-8B24-9BD3336634C1}"/>
              </a:ext>
            </a:extLst>
          </p:cNvPr>
          <p:cNvSpPr/>
          <p:nvPr/>
        </p:nvSpPr>
        <p:spPr>
          <a:xfrm>
            <a:off x="3535054" y="299407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删除本地图片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2C4593-54A5-4E2C-BBFB-E148BE3452B5}"/>
              </a:ext>
            </a:extLst>
          </p:cNvPr>
          <p:cNvSpPr/>
          <p:nvPr/>
        </p:nvSpPr>
        <p:spPr>
          <a:xfrm>
            <a:off x="3535054" y="3939380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删除数据地址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0D0D9B-7FF0-4277-B442-95C9729D3F5F}"/>
              </a:ext>
            </a:extLst>
          </p:cNvPr>
          <p:cNvSpPr/>
          <p:nvPr/>
        </p:nvSpPr>
        <p:spPr>
          <a:xfrm>
            <a:off x="3535054" y="4884682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限制图片大小和类型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A0C8E108-6182-4957-8E92-6ABB5BFB46EB}"/>
              </a:ext>
            </a:extLst>
          </p:cNvPr>
          <p:cNvSpPr/>
          <p:nvPr/>
        </p:nvSpPr>
        <p:spPr>
          <a:xfrm>
            <a:off x="4653698" y="241517"/>
            <a:ext cx="3302524" cy="768227"/>
          </a:xfrm>
          <a:prstGeom prst="wedgeEllipseCallout">
            <a:avLst>
              <a:gd name="adj1" fmla="val -21689"/>
              <a:gd name="adj2" fmla="val 809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没有上传过的图片，在浏览器本地</a:t>
            </a:r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DAD138DE-76A0-4EBA-9AAA-A3935DBAAA0B}"/>
              </a:ext>
            </a:extLst>
          </p:cNvPr>
          <p:cNvSpPr/>
          <p:nvPr/>
        </p:nvSpPr>
        <p:spPr>
          <a:xfrm>
            <a:off x="6381946" y="1603798"/>
            <a:ext cx="3695307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上传过的图片，在腾讯云，只有地址</a:t>
            </a: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BDE1387A-F413-4A58-8466-23C6DC3F7F06}"/>
              </a:ext>
            </a:extLst>
          </p:cNvPr>
          <p:cNvSpPr/>
          <p:nvPr/>
        </p:nvSpPr>
        <p:spPr>
          <a:xfrm>
            <a:off x="8165182" y="2630134"/>
            <a:ext cx="3302524" cy="768227"/>
          </a:xfrm>
          <a:prstGeom prst="wedgeEllipseCallout">
            <a:avLst>
              <a:gd name="adj1" fmla="val -115885"/>
              <a:gd name="adj2" fmla="val 20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删除本地文件，和腾讯云没关系</a:t>
            </a:r>
          </a:p>
        </p:txBody>
      </p:sp>
      <p:sp>
        <p:nvSpPr>
          <p:cNvPr id="25" name="对话气泡: 椭圆形 24">
            <a:extLst>
              <a:ext uri="{FF2B5EF4-FFF2-40B4-BE49-F238E27FC236}">
                <a16:creationId xmlns:a16="http://schemas.microsoft.com/office/drawing/2014/main" id="{2DB9680A-EECA-45A9-945C-B9C8EBF18BAC}"/>
              </a:ext>
            </a:extLst>
          </p:cNvPr>
          <p:cNvSpPr/>
          <p:nvPr/>
        </p:nvSpPr>
        <p:spPr>
          <a:xfrm>
            <a:off x="6510780" y="3569722"/>
            <a:ext cx="4528008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删除地址，可删除腾讯云，也可不删</a:t>
            </a:r>
          </a:p>
        </p:txBody>
      </p:sp>
    </p:spTree>
    <p:extLst>
      <p:ext uri="{BB962C8B-B14F-4D97-AF65-F5344CB8AC3E}">
        <p14:creationId xmlns:p14="http://schemas.microsoft.com/office/powerpoint/2010/main" val="29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5" grpId="0" animBg="1"/>
      <p:bldP spid="23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传统权限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A842A-3257-4D93-B7BE-25808712E670}"/>
              </a:ext>
            </a:extLst>
          </p:cNvPr>
          <p:cNvSpPr/>
          <p:nvPr/>
        </p:nvSpPr>
        <p:spPr>
          <a:xfrm>
            <a:off x="1168924" y="24698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17FB43-EB69-4711-B698-53A9981B7D3F}"/>
              </a:ext>
            </a:extLst>
          </p:cNvPr>
          <p:cNvSpPr/>
          <p:nvPr/>
        </p:nvSpPr>
        <p:spPr>
          <a:xfrm>
            <a:off x="3563331" y="21714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0AD8-31CF-4382-AA26-80F9EEDB42A0}"/>
              </a:ext>
            </a:extLst>
          </p:cNvPr>
          <p:cNvSpPr/>
          <p:nvPr/>
        </p:nvSpPr>
        <p:spPr>
          <a:xfrm>
            <a:off x="3563331" y="2793623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56B7D93-943C-4310-90BE-6B03AECD426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7468" y="2364705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E7C7DDF-3E06-43D0-B543-FF2EE9079B2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37468" y="2663073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9F9EBB-0A1F-4238-AF89-CBA7D6B073BA}"/>
              </a:ext>
            </a:extLst>
          </p:cNvPr>
          <p:cNvSpPr/>
          <p:nvPr/>
        </p:nvSpPr>
        <p:spPr>
          <a:xfrm>
            <a:off x="1168924" y="36354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006AA9-684B-469F-BF97-CF1EB72C0614}"/>
              </a:ext>
            </a:extLst>
          </p:cNvPr>
          <p:cNvSpPr/>
          <p:nvPr/>
        </p:nvSpPr>
        <p:spPr>
          <a:xfrm>
            <a:off x="3563331" y="3337089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12BA00-4ED0-4F41-92D0-1C7709DE28D5}"/>
              </a:ext>
            </a:extLst>
          </p:cNvPr>
          <p:cNvSpPr/>
          <p:nvPr/>
        </p:nvSpPr>
        <p:spPr>
          <a:xfrm>
            <a:off x="3563331" y="3959257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EA1438D-031C-4FA7-8F5F-68E0DF95F08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37468" y="3530339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4EB9155-19A9-4345-8F45-E0DAF3A9F60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837468" y="3828707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BD6E0A7-FC7F-4779-85A7-854BA2AB0BED}"/>
              </a:ext>
            </a:extLst>
          </p:cNvPr>
          <p:cNvSpPr/>
          <p:nvPr/>
        </p:nvSpPr>
        <p:spPr>
          <a:xfrm>
            <a:off x="1168924" y="4881218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王五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0ACF71-6DFF-4AE5-A5C7-B2463FC0DD24}"/>
              </a:ext>
            </a:extLst>
          </p:cNvPr>
          <p:cNvSpPr/>
          <p:nvPr/>
        </p:nvSpPr>
        <p:spPr>
          <a:xfrm>
            <a:off x="3563331" y="45828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1B94A1-4FA2-4774-9966-67DF62EF5DFE}"/>
              </a:ext>
            </a:extLst>
          </p:cNvPr>
          <p:cNvSpPr/>
          <p:nvPr/>
        </p:nvSpPr>
        <p:spPr>
          <a:xfrm>
            <a:off x="3563331" y="520501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A2596E6-8536-49DE-8088-F7646DF2100F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837468" y="4776100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74FA457-683B-4AFE-A97E-8EF79E9FB11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2837468" y="5074468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FD20-0985-4390-8828-42AF5CD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929D47-7319-4432-89E5-BB035183CAD5}"/>
              </a:ext>
            </a:extLst>
          </p:cNvPr>
          <p:cNvSpPr/>
          <p:nvPr/>
        </p:nvSpPr>
        <p:spPr>
          <a:xfrm>
            <a:off x="1168924" y="24698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A38E9A-AE03-473E-87F6-CCC30460E4F8}"/>
              </a:ext>
            </a:extLst>
          </p:cNvPr>
          <p:cNvSpPr/>
          <p:nvPr/>
        </p:nvSpPr>
        <p:spPr>
          <a:xfrm>
            <a:off x="7142380" y="280798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C5AA3-5652-4D8F-8451-371BC02BA1CE}"/>
              </a:ext>
            </a:extLst>
          </p:cNvPr>
          <p:cNvSpPr/>
          <p:nvPr/>
        </p:nvSpPr>
        <p:spPr>
          <a:xfrm>
            <a:off x="7142380" y="337194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A6CB7A-0D64-4737-8F6D-990ECEBB5A50}"/>
              </a:ext>
            </a:extLst>
          </p:cNvPr>
          <p:cNvSpPr/>
          <p:nvPr/>
        </p:nvSpPr>
        <p:spPr>
          <a:xfrm>
            <a:off x="1168924" y="311413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BEC28E-BB25-4193-9166-7F0903564CCB}"/>
              </a:ext>
            </a:extLst>
          </p:cNvPr>
          <p:cNvSpPr/>
          <p:nvPr/>
        </p:nvSpPr>
        <p:spPr>
          <a:xfrm>
            <a:off x="1168924" y="375844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820644-0A8B-41CD-A567-6D960F97F22B}"/>
              </a:ext>
            </a:extLst>
          </p:cNvPr>
          <p:cNvSpPr/>
          <p:nvPr/>
        </p:nvSpPr>
        <p:spPr>
          <a:xfrm>
            <a:off x="4155652" y="3117424"/>
            <a:ext cx="1668544" cy="3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4995C1F2-EF2C-4E9D-B541-7B5C0F8C9D70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2837468" y="2663073"/>
            <a:ext cx="1318184" cy="6476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98A4620-17EE-4A08-9663-3163D2799D28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837468" y="3307385"/>
            <a:ext cx="1318184" cy="32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1FFA8EB-B50E-415C-B98B-3C55FB092CD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2837468" y="3310674"/>
            <a:ext cx="1318184" cy="6410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04039FD-6305-4DCE-9841-9EE682A10D4D}"/>
              </a:ext>
            </a:extLst>
          </p:cNvPr>
          <p:cNvCxnSpPr>
            <a:stCxn id="6" idx="1"/>
            <a:endCxn id="15" idx="3"/>
          </p:cNvCxnSpPr>
          <p:nvPr/>
        </p:nvCxnSpPr>
        <p:spPr>
          <a:xfrm rot="10800000" flipV="1">
            <a:off x="5824196" y="3001234"/>
            <a:ext cx="1318184" cy="3094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02A64CC-6816-4F50-A735-6E926D2D028F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rot="10800000">
            <a:off x="5824196" y="3310674"/>
            <a:ext cx="1318184" cy="2545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分配角色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A842A-3257-4D93-B7BE-25808712E670}"/>
              </a:ext>
            </a:extLst>
          </p:cNvPr>
          <p:cNvSpPr/>
          <p:nvPr/>
        </p:nvSpPr>
        <p:spPr>
          <a:xfrm>
            <a:off x="1168924" y="3042501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1846A4-F7D3-46D2-A23E-A2863AA23E09}"/>
              </a:ext>
            </a:extLst>
          </p:cNvPr>
          <p:cNvSpPr/>
          <p:nvPr/>
        </p:nvSpPr>
        <p:spPr>
          <a:xfrm>
            <a:off x="4072380" y="217334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E7E68D-02C3-49F4-8663-40FDACDF91AB}"/>
              </a:ext>
            </a:extLst>
          </p:cNvPr>
          <p:cNvSpPr/>
          <p:nvPr/>
        </p:nvSpPr>
        <p:spPr>
          <a:xfrm>
            <a:off x="4072380" y="304250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72380" y="39116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4C7A6818-8006-44C8-89BF-7A47DA5BBBA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837468" y="2366595"/>
            <a:ext cx="1234912" cy="869156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5B30804-E5C5-4D36-AD5D-77BF740BE62B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2837468" y="3235750"/>
            <a:ext cx="1234912" cy="1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59CB479-F246-41E0-B742-1F2AD3A59F9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2837468" y="3235751"/>
            <a:ext cx="1234912" cy="869154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2D4A7E0-ED89-400A-899B-1CD242260914}"/>
              </a:ext>
            </a:extLst>
          </p:cNvPr>
          <p:cNvSpPr/>
          <p:nvPr/>
        </p:nvSpPr>
        <p:spPr>
          <a:xfrm>
            <a:off x="4801173" y="1547409"/>
            <a:ext cx="1451729" cy="1376314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state</a:t>
            </a:r>
            <a:endParaRPr lang="zh-CN" altLang="en-US" sz="3200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F3BE89F-A96B-4D96-B675-EB98640147E9}"/>
              </a:ext>
            </a:extLst>
          </p:cNvPr>
          <p:cNvSpPr/>
          <p:nvPr/>
        </p:nvSpPr>
        <p:spPr>
          <a:xfrm>
            <a:off x="1581034" y="2923723"/>
            <a:ext cx="1757680" cy="13763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mutaitions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5D712D9-DB1B-416A-B368-5AAE9066DF39}"/>
              </a:ext>
            </a:extLst>
          </p:cNvPr>
          <p:cNvSpPr/>
          <p:nvPr/>
        </p:nvSpPr>
        <p:spPr>
          <a:xfrm>
            <a:off x="4872295" y="3896380"/>
            <a:ext cx="1492369" cy="13763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actions</a:t>
            </a:r>
            <a:endParaRPr lang="zh-CN" altLang="en-US" b="1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62C4492-A7CF-4D5D-9D83-75D597F14B8B}"/>
              </a:ext>
            </a:extLst>
          </p:cNvPr>
          <p:cNvSpPr/>
          <p:nvPr/>
        </p:nvSpPr>
        <p:spPr>
          <a:xfrm>
            <a:off x="5795702" y="142241"/>
            <a:ext cx="1854778" cy="721360"/>
          </a:xfrm>
          <a:prstGeom prst="wedgeRoundRectCallout">
            <a:avLst>
              <a:gd name="adj1" fmla="val -47500"/>
              <a:gd name="adj2" fmla="val 1470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共享状态数据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3C2F770-E185-4DD3-B09E-7E5B8C28AD48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 flipV="1">
            <a:off x="3338714" y="2235566"/>
            <a:ext cx="1462459" cy="137631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6857CCB2-87A3-40BE-9B27-8054D62CFC9F}"/>
              </a:ext>
            </a:extLst>
          </p:cNvPr>
          <p:cNvSpPr/>
          <p:nvPr/>
        </p:nvSpPr>
        <p:spPr>
          <a:xfrm>
            <a:off x="95366" y="863601"/>
            <a:ext cx="3145674" cy="1139325"/>
          </a:xfrm>
          <a:prstGeom prst="wedgeRectCallout">
            <a:avLst>
              <a:gd name="adj1" fmla="val 30640"/>
              <a:gd name="adj2" fmla="val 129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en-US" altLang="zh-CN" dirty="0"/>
              <a:t>state</a:t>
            </a:r>
            <a:r>
              <a:rPr lang="zh-CN" altLang="en-US" dirty="0"/>
              <a:t>必须通过</a:t>
            </a:r>
            <a:r>
              <a:rPr lang="en-US" altLang="zh-CN" dirty="0"/>
              <a:t>mutations</a:t>
            </a:r>
            <a:r>
              <a:rPr lang="zh-CN" altLang="en-US" dirty="0"/>
              <a:t>，只能执行</a:t>
            </a:r>
            <a:r>
              <a:rPr lang="zh-CN" altLang="en-US" b="1" dirty="0">
                <a:solidFill>
                  <a:schemeClr val="bg1"/>
                </a:solidFill>
              </a:rPr>
              <a:t>同步代码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CB6DA0C-6D91-4077-A828-3622CB55374B}"/>
              </a:ext>
            </a:extLst>
          </p:cNvPr>
          <p:cNvCxnSpPr>
            <a:cxnSpLocks/>
            <a:stCxn id="14" idx="2"/>
            <a:endCxn id="13" idx="4"/>
          </p:cNvCxnSpPr>
          <p:nvPr/>
        </p:nvCxnSpPr>
        <p:spPr>
          <a:xfrm rot="10800000">
            <a:off x="2459875" y="4300037"/>
            <a:ext cx="2412421" cy="2845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F7A6723-1E15-4DBD-8A39-EB0705EEA959}"/>
              </a:ext>
            </a:extLst>
          </p:cNvPr>
          <p:cNvSpPr/>
          <p:nvPr/>
        </p:nvSpPr>
        <p:spPr>
          <a:xfrm>
            <a:off x="5313680" y="5648960"/>
            <a:ext cx="3037840" cy="975360"/>
          </a:xfrm>
          <a:prstGeom prst="wedgeRectCallout">
            <a:avLst>
              <a:gd name="adj1" fmla="val -38630"/>
              <a:gd name="adj2" fmla="val -85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执行异步操作，数据提交给</a:t>
            </a:r>
            <a:r>
              <a:rPr lang="en-US" altLang="zh-CN" dirty="0"/>
              <a:t>mutations</a:t>
            </a:r>
            <a:r>
              <a:rPr lang="zh-CN" altLang="en-US" dirty="0"/>
              <a:t>进行修改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1348A6-E48E-4917-9188-9052D0A1F421}"/>
              </a:ext>
            </a:extLst>
          </p:cNvPr>
          <p:cNvSpPr/>
          <p:nvPr/>
        </p:nvSpPr>
        <p:spPr>
          <a:xfrm>
            <a:off x="8138160" y="2923723"/>
            <a:ext cx="2590800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2F00574-C344-4AE8-8F95-2FB223E6B961}"/>
              </a:ext>
            </a:extLst>
          </p:cNvPr>
          <p:cNvCxnSpPr>
            <a:stCxn id="18" idx="2"/>
            <a:endCxn id="14" idx="6"/>
          </p:cNvCxnSpPr>
          <p:nvPr/>
        </p:nvCxnSpPr>
        <p:spPr>
          <a:xfrm rot="5400000">
            <a:off x="7412784" y="2563760"/>
            <a:ext cx="972657" cy="30688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D1A4F6E7-07FD-4F1B-8AF0-BBB4016F5BDA}"/>
              </a:ext>
            </a:extLst>
          </p:cNvPr>
          <p:cNvSpPr/>
          <p:nvPr/>
        </p:nvSpPr>
        <p:spPr>
          <a:xfrm>
            <a:off x="9939832" y="4110725"/>
            <a:ext cx="1972194" cy="972657"/>
          </a:xfrm>
          <a:prstGeom prst="wedgeRectCallout">
            <a:avLst>
              <a:gd name="adj1" fmla="val -32030"/>
              <a:gd name="adj2" fmla="val -98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组件调用</a:t>
            </a:r>
            <a:r>
              <a:rPr lang="en-US" altLang="zh-CN" dirty="0" err="1"/>
              <a:t>aciton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784A75-5131-4A10-AA45-0FC3C7387915}"/>
              </a:ext>
            </a:extLst>
          </p:cNvPr>
          <p:cNvCxnSpPr>
            <a:stCxn id="10" idx="6"/>
            <a:endCxn id="18" idx="0"/>
          </p:cNvCxnSpPr>
          <p:nvPr/>
        </p:nvCxnSpPr>
        <p:spPr>
          <a:xfrm>
            <a:off x="6252902" y="2235566"/>
            <a:ext cx="3180658" cy="688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17024679-B5AB-479C-BCFE-CCDF74DAF7B5}"/>
              </a:ext>
            </a:extLst>
          </p:cNvPr>
          <p:cNvSpPr/>
          <p:nvPr/>
        </p:nvSpPr>
        <p:spPr>
          <a:xfrm>
            <a:off x="8698111" y="643690"/>
            <a:ext cx="2112129" cy="972657"/>
          </a:xfrm>
          <a:prstGeom prst="wedgeRectCallout">
            <a:avLst>
              <a:gd name="adj1" fmla="val -37913"/>
              <a:gd name="adj2" fmla="val 11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状态在组件中引用</a:t>
            </a:r>
          </a:p>
        </p:txBody>
      </p:sp>
    </p:spTree>
    <p:extLst>
      <p:ext uri="{BB962C8B-B14F-4D97-AF65-F5344CB8AC3E}">
        <p14:creationId xmlns:p14="http://schemas.microsoft.com/office/powerpoint/2010/main" val="33940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4" grpId="0" animBg="1"/>
      <p:bldP spid="8" grpId="0" animBg="1"/>
      <p:bldP spid="12" grpId="0" animBg="1"/>
      <p:bldP spid="18" grpId="0" animBg="1"/>
      <p:bldP spid="21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权限管理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1338607" y="2359992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7B3D0-97BD-4B93-9111-57EF0EBF5B1B}"/>
              </a:ext>
            </a:extLst>
          </p:cNvPr>
          <p:cNvSpPr/>
          <p:nvPr/>
        </p:nvSpPr>
        <p:spPr>
          <a:xfrm>
            <a:off x="3346517" y="196264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970F8-059A-4CF4-AEF6-ED28D24F615F}"/>
              </a:ext>
            </a:extLst>
          </p:cNvPr>
          <p:cNvSpPr/>
          <p:nvPr/>
        </p:nvSpPr>
        <p:spPr>
          <a:xfrm>
            <a:off x="3346517" y="2728299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6CE9BA8-57BC-4286-9C2F-6AF9955AD0E1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007151" y="2155892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E29F04-3F48-4C5C-BF61-38D317511767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3007151" y="2553242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35771E-8F41-43F2-B20E-620E196AC64F}"/>
              </a:ext>
            </a:extLst>
          </p:cNvPr>
          <p:cNvSpPr/>
          <p:nvPr/>
        </p:nvSpPr>
        <p:spPr>
          <a:xfrm>
            <a:off x="1338607" y="368720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2DAF69-EC8D-4170-B583-6AED0297B6D9}"/>
              </a:ext>
            </a:extLst>
          </p:cNvPr>
          <p:cNvSpPr/>
          <p:nvPr/>
        </p:nvSpPr>
        <p:spPr>
          <a:xfrm>
            <a:off x="3346517" y="328985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1D6CC4-6FBF-469B-B6E5-01E8BD33911D}"/>
              </a:ext>
            </a:extLst>
          </p:cNvPr>
          <p:cNvSpPr/>
          <p:nvPr/>
        </p:nvSpPr>
        <p:spPr>
          <a:xfrm>
            <a:off x="3346517" y="405551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9D18F48-686F-45CD-BE27-CC6D488A07D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3007151" y="3483105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3D3C478-F49D-4582-A0E1-6101A9A0C23A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007151" y="3880455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D6485B8-68EE-44A4-92B5-8E07884CFC88}"/>
              </a:ext>
            </a:extLst>
          </p:cNvPr>
          <p:cNvSpPr/>
          <p:nvPr/>
        </p:nvSpPr>
        <p:spPr>
          <a:xfrm>
            <a:off x="1338607" y="506221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0DFFFCB-4210-473E-A1DD-92C64FE820AB}"/>
              </a:ext>
            </a:extLst>
          </p:cNvPr>
          <p:cNvSpPr/>
          <p:nvPr/>
        </p:nvSpPr>
        <p:spPr>
          <a:xfrm>
            <a:off x="3346517" y="466486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B31C0F-8040-4E2C-B2A9-E88FB4753B6E}"/>
              </a:ext>
            </a:extLst>
          </p:cNvPr>
          <p:cNvSpPr/>
          <p:nvPr/>
        </p:nvSpPr>
        <p:spPr>
          <a:xfrm>
            <a:off x="3346517" y="543052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EDBEDB4-14DD-44CF-84AD-FCD4B467200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007151" y="4858115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ED37E24-8E57-4C1C-BC97-67F23A432A3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3007151" y="5255465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1" grpId="0" animBg="1"/>
      <p:bldP spid="22" grpId="0" animBg="1"/>
      <p:bldP spid="24" grpId="0" animBg="1"/>
      <p:bldP spid="26" grpId="0" animBg="1"/>
      <p:bldP spid="31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权限应用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1866507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59E52-0DD3-40A2-A42F-0A3A7C188C3A}"/>
              </a:ext>
            </a:extLst>
          </p:cNvPr>
          <p:cNvSpPr/>
          <p:nvPr/>
        </p:nvSpPr>
        <p:spPr>
          <a:xfrm>
            <a:off x="2639507" y="2407126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获取标识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41BE860-9214-4346-99F5-183AF9C50F05}"/>
              </a:ext>
            </a:extLst>
          </p:cNvPr>
          <p:cNvSpPr/>
          <p:nvPr/>
        </p:nvSpPr>
        <p:spPr>
          <a:xfrm>
            <a:off x="4100660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57937-753C-44E8-9878-226BF69160FE}"/>
              </a:ext>
            </a:extLst>
          </p:cNvPr>
          <p:cNvSpPr/>
          <p:nvPr/>
        </p:nvSpPr>
        <p:spPr>
          <a:xfrm>
            <a:off x="4694549" y="2125499"/>
            <a:ext cx="2658358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标识和路由进行关联，筛选得出</a:t>
            </a:r>
            <a:r>
              <a:rPr lang="zh-CN" altLang="en-US" b="1" dirty="0">
                <a:solidFill>
                  <a:schemeClr val="bg1"/>
                </a:solidFill>
              </a:rPr>
              <a:t>权限路由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B03D5F8-B8DA-4982-8A74-C1A366E24A04}"/>
              </a:ext>
            </a:extLst>
          </p:cNvPr>
          <p:cNvSpPr/>
          <p:nvPr/>
        </p:nvSpPr>
        <p:spPr>
          <a:xfrm>
            <a:off x="7569725" y="2443187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A81B1F-9A95-42C4-B930-26078A7C015A}"/>
              </a:ext>
            </a:extLst>
          </p:cNvPr>
          <p:cNvSpPr/>
          <p:nvPr/>
        </p:nvSpPr>
        <p:spPr>
          <a:xfrm>
            <a:off x="8223313" y="2089437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</a:rPr>
              <a:t>addRoutes</a:t>
            </a:r>
            <a:r>
              <a:rPr lang="zh-CN" altLang="en-US" b="1" dirty="0">
                <a:solidFill>
                  <a:schemeClr val="bg1"/>
                </a:solidFill>
              </a:rPr>
              <a:t>添加</a:t>
            </a:r>
          </a:p>
        </p:txBody>
      </p:sp>
    </p:spTree>
    <p:extLst>
      <p:ext uri="{BB962C8B-B14F-4D97-AF65-F5344CB8AC3E}">
        <p14:creationId xmlns:p14="http://schemas.microsoft.com/office/powerpoint/2010/main" val="39268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73377" y="584461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访问权限拦截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86C45E-A266-4C6B-B507-2DFB968C0F98}"/>
              </a:ext>
            </a:extLst>
          </p:cNvPr>
          <p:cNvSpPr/>
          <p:nvPr/>
        </p:nvSpPr>
        <p:spPr>
          <a:xfrm>
            <a:off x="2029896" y="749429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D36EE16-D202-437F-895F-5C18457900A6}"/>
              </a:ext>
            </a:extLst>
          </p:cNvPr>
          <p:cNvSpPr/>
          <p:nvPr/>
        </p:nvSpPr>
        <p:spPr>
          <a:xfrm>
            <a:off x="2927020" y="584461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60B694B-E620-4108-8298-EF7104D1AD66}"/>
              </a:ext>
            </a:extLst>
          </p:cNvPr>
          <p:cNvSpPr/>
          <p:nvPr/>
        </p:nvSpPr>
        <p:spPr>
          <a:xfrm>
            <a:off x="3723584" y="1359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B697C369-7417-4E4D-9FF1-2B7B6E457BC2}"/>
              </a:ext>
            </a:extLst>
          </p:cNvPr>
          <p:cNvSpPr/>
          <p:nvPr/>
        </p:nvSpPr>
        <p:spPr>
          <a:xfrm>
            <a:off x="2945871" y="2132815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是否登录页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D9D90FF-1C6F-46A4-BFD7-B5F09D8DC609}"/>
              </a:ext>
            </a:extLst>
          </p:cNvPr>
          <p:cNvSpPr/>
          <p:nvPr/>
        </p:nvSpPr>
        <p:spPr>
          <a:xfrm>
            <a:off x="3733010" y="2905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653DA-5396-4934-8D91-659FB3147A19}"/>
              </a:ext>
            </a:extLst>
          </p:cNvPr>
          <p:cNvSpPr/>
          <p:nvPr/>
        </p:nvSpPr>
        <p:spPr>
          <a:xfrm>
            <a:off x="3337082" y="3669389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跳到主页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1BC4D9B-1611-47A6-9E1A-BA873EF493B1}"/>
              </a:ext>
            </a:extLst>
          </p:cNvPr>
          <p:cNvSpPr/>
          <p:nvPr/>
        </p:nvSpPr>
        <p:spPr>
          <a:xfrm>
            <a:off x="4993859" y="2277752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0B80DCA-96C3-44CE-8EEF-EDBC96F71D6D}"/>
              </a:ext>
            </a:extLst>
          </p:cNvPr>
          <p:cNvSpPr/>
          <p:nvPr/>
        </p:nvSpPr>
        <p:spPr>
          <a:xfrm>
            <a:off x="5011922" y="72939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733332-8BB7-418D-9589-02F0CDC4A316}"/>
              </a:ext>
            </a:extLst>
          </p:cNvPr>
          <p:cNvSpPr/>
          <p:nvPr/>
        </p:nvSpPr>
        <p:spPr>
          <a:xfrm>
            <a:off x="6761772" y="1359815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5C04C03-D400-4232-8F90-F107C979DDC5}"/>
              </a:ext>
            </a:extLst>
          </p:cNvPr>
          <p:cNvSpPr/>
          <p:nvPr/>
        </p:nvSpPr>
        <p:spPr>
          <a:xfrm>
            <a:off x="6063007" y="608615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是否在白名单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8759A8E-38FC-4E32-848C-4051A80983A9}"/>
              </a:ext>
            </a:extLst>
          </p:cNvPr>
          <p:cNvSpPr/>
          <p:nvPr/>
        </p:nvSpPr>
        <p:spPr>
          <a:xfrm>
            <a:off x="8025364" y="74471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A93FE-4F7F-457C-B743-EF4BEB9FCD51}"/>
              </a:ext>
            </a:extLst>
          </p:cNvPr>
          <p:cNvSpPr/>
          <p:nvPr/>
        </p:nvSpPr>
        <p:spPr>
          <a:xfrm>
            <a:off x="9264979" y="662229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跳到登录页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2659639" y="57392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权限拦截图</a:t>
            </a:r>
            <a:r>
              <a:rPr lang="en-US" altLang="zh-CN" dirty="0"/>
              <a:t>-</a:t>
            </a:r>
            <a:r>
              <a:rPr lang="zh-CN" altLang="en-US" dirty="0"/>
              <a:t>基本图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7C9457BE-1906-4287-9E42-4CCFEB93B624}"/>
              </a:ext>
            </a:extLst>
          </p:cNvPr>
          <p:cNvSpPr/>
          <p:nvPr/>
        </p:nvSpPr>
        <p:spPr>
          <a:xfrm>
            <a:off x="6104628" y="2195859"/>
            <a:ext cx="164419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获取资料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A40F4E8-60B7-4FAF-A3A9-8E72EB1264BE}"/>
              </a:ext>
            </a:extLst>
          </p:cNvPr>
          <p:cNvSpPr/>
          <p:nvPr/>
        </p:nvSpPr>
        <p:spPr>
          <a:xfrm>
            <a:off x="6745662" y="2977697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691F5C7-F5DA-44C1-AEA3-B80AB0929009}"/>
              </a:ext>
            </a:extLst>
          </p:cNvPr>
          <p:cNvSpPr/>
          <p:nvPr/>
        </p:nvSpPr>
        <p:spPr>
          <a:xfrm>
            <a:off x="8000988" y="2277752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A4227-A3B3-4161-ACED-05729E43A1B9}"/>
              </a:ext>
            </a:extLst>
          </p:cNvPr>
          <p:cNvSpPr/>
          <p:nvPr/>
        </p:nvSpPr>
        <p:spPr>
          <a:xfrm>
            <a:off x="6323019" y="3935697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9F80090-8564-43FD-A5BC-FFCCFDB5DA9B}"/>
              </a:ext>
            </a:extLst>
          </p:cNvPr>
          <p:cNvSpPr/>
          <p:nvPr/>
        </p:nvSpPr>
        <p:spPr>
          <a:xfrm>
            <a:off x="9157355" y="2277752"/>
            <a:ext cx="1583702" cy="39828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获取用户资料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C71A961-9EF9-434F-B97E-8A4F9E1EBA80}"/>
              </a:ext>
            </a:extLst>
          </p:cNvPr>
          <p:cNvSpPr/>
          <p:nvPr/>
        </p:nvSpPr>
        <p:spPr>
          <a:xfrm>
            <a:off x="9746927" y="2808507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1376A4-E183-4502-A5FC-DCA0B014D812}"/>
              </a:ext>
            </a:extLst>
          </p:cNvPr>
          <p:cNvSpPr/>
          <p:nvPr/>
        </p:nvSpPr>
        <p:spPr>
          <a:xfrm>
            <a:off x="9426025" y="5383381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C21D78-3BFA-4FBA-9489-312ADFEF4BD2}"/>
              </a:ext>
            </a:extLst>
          </p:cNvPr>
          <p:cNvSpPr/>
          <p:nvPr/>
        </p:nvSpPr>
        <p:spPr>
          <a:xfrm>
            <a:off x="9157355" y="3758939"/>
            <a:ext cx="1758884" cy="532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筛选路由</a:t>
            </a:r>
            <a:r>
              <a:rPr lang="en-US" altLang="zh-CN" dirty="0" err="1"/>
              <a:t>addRoutes</a:t>
            </a:r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800E59D-5510-407B-B5D2-AA13AA9C6C70}"/>
              </a:ext>
            </a:extLst>
          </p:cNvPr>
          <p:cNvSpPr/>
          <p:nvPr/>
        </p:nvSpPr>
        <p:spPr>
          <a:xfrm>
            <a:off x="9746926" y="4468986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3" grpId="0" animBg="1"/>
      <p:bldP spid="20" grpId="0" animBg="1"/>
      <p:bldP spid="21" grpId="0" animBg="1"/>
      <p:bldP spid="23" grpId="0" animBg="1"/>
      <p:bldP spid="13" grpId="0" animBg="1"/>
      <p:bldP spid="24" grpId="0" animBg="1"/>
      <p:bldP spid="25" grpId="0" animBg="1"/>
      <p:bldP spid="17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审批流程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业务表单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1866507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59E52-0DD3-40A2-A42F-0A3A7C188C3A}"/>
              </a:ext>
            </a:extLst>
          </p:cNvPr>
          <p:cNvSpPr/>
          <p:nvPr/>
        </p:nvSpPr>
        <p:spPr>
          <a:xfrm>
            <a:off x="2639507" y="2407126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41BE860-9214-4346-99F5-183AF9C50F05}"/>
              </a:ext>
            </a:extLst>
          </p:cNvPr>
          <p:cNvSpPr/>
          <p:nvPr/>
        </p:nvSpPr>
        <p:spPr>
          <a:xfrm>
            <a:off x="4100660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57937-753C-44E8-9878-226BF69160FE}"/>
              </a:ext>
            </a:extLst>
          </p:cNvPr>
          <p:cNvSpPr/>
          <p:nvPr/>
        </p:nvSpPr>
        <p:spPr>
          <a:xfrm>
            <a:off x="4694549" y="2125499"/>
            <a:ext cx="3214540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不同的业务进入不同的流程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B03D5F8-B8DA-4982-8A74-C1A366E24A04}"/>
              </a:ext>
            </a:extLst>
          </p:cNvPr>
          <p:cNvSpPr/>
          <p:nvPr/>
        </p:nvSpPr>
        <p:spPr>
          <a:xfrm>
            <a:off x="8163614" y="2443187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A81B1F-9A95-42C4-B930-26078A7C015A}"/>
              </a:ext>
            </a:extLst>
          </p:cNvPr>
          <p:cNvSpPr/>
          <p:nvPr/>
        </p:nvSpPr>
        <p:spPr>
          <a:xfrm>
            <a:off x="9030877" y="2089437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进入流程审批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6D205FA-14DC-4BA5-B89D-558F7B6CBD81}"/>
              </a:ext>
            </a:extLst>
          </p:cNvPr>
          <p:cNvSpPr/>
          <p:nvPr/>
        </p:nvSpPr>
        <p:spPr>
          <a:xfrm>
            <a:off x="10105534" y="3445604"/>
            <a:ext cx="484632" cy="509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BD5D0B-441A-419D-9DBD-2209779ED44C}"/>
              </a:ext>
            </a:extLst>
          </p:cNvPr>
          <p:cNvSpPr/>
          <p:nvPr/>
        </p:nvSpPr>
        <p:spPr>
          <a:xfrm>
            <a:off x="9096866" y="4279769"/>
            <a:ext cx="25232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流程审批</a:t>
            </a: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1A35AF54-DBB3-45AA-9BD0-0929E2AD2DF1}"/>
              </a:ext>
            </a:extLst>
          </p:cNvPr>
          <p:cNvSpPr/>
          <p:nvPr/>
        </p:nvSpPr>
        <p:spPr>
          <a:xfrm>
            <a:off x="8161648" y="4494653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035D60-A8BA-4393-83AD-D9ADF1612700}"/>
              </a:ext>
            </a:extLst>
          </p:cNvPr>
          <p:cNvSpPr/>
          <p:nvPr/>
        </p:nvSpPr>
        <p:spPr>
          <a:xfrm>
            <a:off x="4694549" y="4362033"/>
            <a:ext cx="3289955" cy="8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EE9445-A34A-4CFF-B08E-D221FC9AF2F5}"/>
              </a:ext>
            </a:extLst>
          </p:cNvPr>
          <p:cNvSpPr/>
          <p:nvPr/>
        </p:nvSpPr>
        <p:spPr>
          <a:xfrm>
            <a:off x="4790388" y="4503065"/>
            <a:ext cx="1195634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同意</a:t>
            </a:r>
            <a:r>
              <a:rPr lang="en-US" altLang="zh-CN" dirty="0"/>
              <a:t>/</a:t>
            </a:r>
            <a:r>
              <a:rPr lang="zh-CN" altLang="en-US" dirty="0"/>
              <a:t>驳回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179D0-1BE8-4406-A906-F3B7B409C475}"/>
              </a:ext>
            </a:extLst>
          </p:cNvPr>
          <p:cNvSpPr/>
          <p:nvPr/>
        </p:nvSpPr>
        <p:spPr>
          <a:xfrm>
            <a:off x="6163166" y="4501962"/>
            <a:ext cx="75807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697C4F-F61B-43F1-B067-5304467CD5C7}"/>
              </a:ext>
            </a:extLst>
          </p:cNvPr>
          <p:cNvSpPr/>
          <p:nvPr/>
        </p:nvSpPr>
        <p:spPr>
          <a:xfrm>
            <a:off x="7071477" y="4501962"/>
            <a:ext cx="66773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会签</a:t>
            </a:r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9D896833-ACE2-4ADA-8B6D-95C3B5AF8F19}"/>
              </a:ext>
            </a:extLst>
          </p:cNvPr>
          <p:cNvSpPr/>
          <p:nvPr/>
        </p:nvSpPr>
        <p:spPr>
          <a:xfrm>
            <a:off x="3963979" y="4526221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407EBD-16E7-49DA-B978-5231B922FCA0}"/>
              </a:ext>
            </a:extLst>
          </p:cNvPr>
          <p:cNvSpPr/>
          <p:nvPr/>
        </p:nvSpPr>
        <p:spPr>
          <a:xfrm>
            <a:off x="2578832" y="4577223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流程结束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F857CB45-500A-4A18-B759-37E10ED31C32}"/>
              </a:ext>
            </a:extLst>
          </p:cNvPr>
          <p:cNvSpPr/>
          <p:nvPr/>
        </p:nvSpPr>
        <p:spPr>
          <a:xfrm>
            <a:off x="1065226" y="1451727"/>
            <a:ext cx="1838230" cy="383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26E20-A301-42BF-9D87-3033A8CF1CC6}"/>
              </a:ext>
            </a:extLst>
          </p:cNvPr>
          <p:cNvSpPr/>
          <p:nvPr/>
        </p:nvSpPr>
        <p:spPr>
          <a:xfrm>
            <a:off x="1376309" y="2634789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CE39F7-C72D-4F39-99CE-DDC7428431E7}"/>
              </a:ext>
            </a:extLst>
          </p:cNvPr>
          <p:cNvSpPr/>
          <p:nvPr/>
        </p:nvSpPr>
        <p:spPr>
          <a:xfrm>
            <a:off x="1376310" y="208332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5601F7-AFDE-4447-A909-216F70F78F23}"/>
              </a:ext>
            </a:extLst>
          </p:cNvPr>
          <p:cNvSpPr/>
          <p:nvPr/>
        </p:nvSpPr>
        <p:spPr>
          <a:xfrm>
            <a:off x="1376309" y="319804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23EE49-9AB2-49B0-9675-725BB51F487D}"/>
              </a:ext>
            </a:extLst>
          </p:cNvPr>
          <p:cNvSpPr/>
          <p:nvPr/>
        </p:nvSpPr>
        <p:spPr>
          <a:xfrm>
            <a:off x="1376309" y="3761307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0A56CA95-5D09-4C78-93A8-8BAD99C04A56}"/>
              </a:ext>
            </a:extLst>
          </p:cNvPr>
          <p:cNvSpPr/>
          <p:nvPr/>
        </p:nvSpPr>
        <p:spPr>
          <a:xfrm>
            <a:off x="612740" y="252110"/>
            <a:ext cx="5929461" cy="608086"/>
          </a:xfrm>
          <a:prstGeom prst="wedgeRectCallout">
            <a:avLst>
              <a:gd name="adj1" fmla="val -20833"/>
              <a:gd name="adj2" fmla="val 1012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所有的数据，更新，操作都在一起，项目越大，越难维护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6AD51E-DC0B-40B9-9759-3637937B3D50}"/>
              </a:ext>
            </a:extLst>
          </p:cNvPr>
          <p:cNvSpPr/>
          <p:nvPr/>
        </p:nvSpPr>
        <p:spPr>
          <a:xfrm>
            <a:off x="1376308" y="4522522"/>
            <a:ext cx="1272620" cy="42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5E47EC75-C0E5-4315-8A9B-69B5BCF4D940}"/>
              </a:ext>
            </a:extLst>
          </p:cNvPr>
          <p:cNvSpPr/>
          <p:nvPr/>
        </p:nvSpPr>
        <p:spPr>
          <a:xfrm rot="21079738">
            <a:off x="2982083" y="4224986"/>
            <a:ext cx="252997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F65CCA9-8B0E-45B1-81E0-5659E1733A19}"/>
              </a:ext>
            </a:extLst>
          </p:cNvPr>
          <p:cNvGrpSpPr/>
          <p:nvPr/>
        </p:nvGrpSpPr>
        <p:grpSpPr>
          <a:xfrm>
            <a:off x="5854044" y="2257721"/>
            <a:ext cx="1621411" cy="2342557"/>
            <a:chOff x="5854044" y="2257721"/>
            <a:chExt cx="1621411" cy="234255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80FAA9-96C1-4844-A273-A8E6E66C69A6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049B85-50F1-4018-BCD8-4692F5FC1557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244107-9BEF-48F2-BD9B-B7473ECCD0A3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252C308-D70C-475C-8E79-AE79E98D7DAA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7903B89-B054-49ED-BBC7-761F3662B3A2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43BEF06-D06B-4045-B3F5-9119FF84EE46}"/>
              </a:ext>
            </a:extLst>
          </p:cNvPr>
          <p:cNvGrpSpPr/>
          <p:nvPr/>
        </p:nvGrpSpPr>
        <p:grpSpPr>
          <a:xfrm>
            <a:off x="7852527" y="2257721"/>
            <a:ext cx="1621411" cy="2342557"/>
            <a:chOff x="5854044" y="2257721"/>
            <a:chExt cx="1621411" cy="234255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D47C564-7DE2-4632-B33C-66271B4505B9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21B5B1-5544-43A6-8D4D-4BCAE32E54A9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73C9C9-D846-4199-AF20-3AD1F55B6ABC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20B96D-DF23-461C-8551-FD43E71AE677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734975-A7D1-43B0-B460-0DA764B7F1A3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D7C897C-A687-4F16-B93F-FF40DCED4EE6}"/>
              </a:ext>
            </a:extLst>
          </p:cNvPr>
          <p:cNvGrpSpPr/>
          <p:nvPr/>
        </p:nvGrpSpPr>
        <p:grpSpPr>
          <a:xfrm>
            <a:off x="9869863" y="2238872"/>
            <a:ext cx="1621411" cy="2342557"/>
            <a:chOff x="5854044" y="2257721"/>
            <a:chExt cx="1621411" cy="234255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02F772C-0D2F-4EBB-B77D-923380CC499A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9E85966-AD62-4AA5-9655-9B3D4D1DD8A6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C53016-9338-4870-BA01-46768FBB5408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D417EAA-5927-4A20-9EA7-DAD1CCCB16FF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3646CD-E959-4E5F-9F21-C3574975B707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F857CB45-500A-4A18-B759-37E10ED31C32}"/>
              </a:ext>
            </a:extLst>
          </p:cNvPr>
          <p:cNvSpPr/>
          <p:nvPr/>
        </p:nvSpPr>
        <p:spPr>
          <a:xfrm>
            <a:off x="1065226" y="1451727"/>
            <a:ext cx="1838230" cy="383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26E20-A301-42BF-9D87-3033A8CF1CC6}"/>
              </a:ext>
            </a:extLst>
          </p:cNvPr>
          <p:cNvSpPr/>
          <p:nvPr/>
        </p:nvSpPr>
        <p:spPr>
          <a:xfrm>
            <a:off x="1376309" y="2634789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CE39F7-C72D-4F39-99CE-DDC7428431E7}"/>
              </a:ext>
            </a:extLst>
          </p:cNvPr>
          <p:cNvSpPr/>
          <p:nvPr/>
        </p:nvSpPr>
        <p:spPr>
          <a:xfrm>
            <a:off x="1376310" y="208332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5601F7-AFDE-4447-A909-216F70F78F23}"/>
              </a:ext>
            </a:extLst>
          </p:cNvPr>
          <p:cNvSpPr/>
          <p:nvPr/>
        </p:nvSpPr>
        <p:spPr>
          <a:xfrm>
            <a:off x="1376309" y="319804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23EE49-9AB2-49B0-9675-725BB51F487D}"/>
              </a:ext>
            </a:extLst>
          </p:cNvPr>
          <p:cNvSpPr/>
          <p:nvPr/>
        </p:nvSpPr>
        <p:spPr>
          <a:xfrm>
            <a:off x="1376309" y="3761307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0A56CA95-5D09-4C78-93A8-8BAD99C04A56}"/>
              </a:ext>
            </a:extLst>
          </p:cNvPr>
          <p:cNvSpPr/>
          <p:nvPr/>
        </p:nvSpPr>
        <p:spPr>
          <a:xfrm>
            <a:off x="612740" y="252110"/>
            <a:ext cx="5929461" cy="608086"/>
          </a:xfrm>
          <a:prstGeom prst="wedgeRectCallout">
            <a:avLst>
              <a:gd name="adj1" fmla="val -20833"/>
              <a:gd name="adj2" fmla="val 1012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所有的数据，更新，操作都在一起，项目越大，越难维护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6AD51E-DC0B-40B9-9759-3637937B3D50}"/>
              </a:ext>
            </a:extLst>
          </p:cNvPr>
          <p:cNvSpPr/>
          <p:nvPr/>
        </p:nvSpPr>
        <p:spPr>
          <a:xfrm>
            <a:off x="1376308" y="4522522"/>
            <a:ext cx="1272620" cy="42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F65CCA9-8B0E-45B1-81E0-5659E1733A19}"/>
              </a:ext>
            </a:extLst>
          </p:cNvPr>
          <p:cNvGrpSpPr/>
          <p:nvPr/>
        </p:nvGrpSpPr>
        <p:grpSpPr>
          <a:xfrm>
            <a:off x="5854044" y="2257721"/>
            <a:ext cx="1621411" cy="2342557"/>
            <a:chOff x="5854044" y="2257721"/>
            <a:chExt cx="1621411" cy="234255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80FAA9-96C1-4844-A273-A8E6E66C69A6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049B85-50F1-4018-BCD8-4692F5FC1557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244107-9BEF-48F2-BD9B-B7473ECCD0A3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252C308-D70C-475C-8E79-AE79E98D7DAA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7903B89-B054-49ED-BBC7-761F3662B3A2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43BEF06-D06B-4045-B3F5-9119FF84EE46}"/>
              </a:ext>
            </a:extLst>
          </p:cNvPr>
          <p:cNvGrpSpPr/>
          <p:nvPr/>
        </p:nvGrpSpPr>
        <p:grpSpPr>
          <a:xfrm>
            <a:off x="7852527" y="2257721"/>
            <a:ext cx="1621411" cy="2342557"/>
            <a:chOff x="5854044" y="2257721"/>
            <a:chExt cx="1621411" cy="234255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D47C564-7DE2-4632-B33C-66271B4505B9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21B5B1-5544-43A6-8D4D-4BCAE32E54A9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73C9C9-D846-4199-AF20-3AD1F55B6ABC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20B96D-DF23-461C-8551-FD43E71AE677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734975-A7D1-43B0-B460-0DA764B7F1A3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D7C897C-A687-4F16-B93F-FF40DCED4EE6}"/>
              </a:ext>
            </a:extLst>
          </p:cNvPr>
          <p:cNvGrpSpPr/>
          <p:nvPr/>
        </p:nvGrpSpPr>
        <p:grpSpPr>
          <a:xfrm>
            <a:off x="9869863" y="2238872"/>
            <a:ext cx="1621411" cy="2342557"/>
            <a:chOff x="5854044" y="2257721"/>
            <a:chExt cx="1621411" cy="234255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02F772C-0D2F-4EBB-B77D-923380CC499A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9E85966-AD62-4AA5-9655-9B3D4D1DD8A6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C53016-9338-4870-BA01-46768FBB5408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D417EAA-5927-4A20-9EA7-DAD1CCCB16FF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3646CD-E959-4E5F-9F21-C3574975B707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EAE2D35-FDA0-43AB-B3BB-3B8BE4A7F25E}"/>
              </a:ext>
            </a:extLst>
          </p:cNvPr>
          <p:cNvSpPr/>
          <p:nvPr/>
        </p:nvSpPr>
        <p:spPr>
          <a:xfrm>
            <a:off x="4534292" y="5540603"/>
            <a:ext cx="617455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默认情况下，可全局调用模块的</a:t>
            </a:r>
            <a:r>
              <a:rPr lang="en-US" altLang="zh-CN" dirty="0"/>
              <a:t>mutations, actions</a:t>
            </a:r>
            <a:r>
              <a:rPr lang="zh-CN" altLang="en-US" dirty="0"/>
              <a:t>，</a:t>
            </a:r>
            <a:r>
              <a:rPr lang="en-US" altLang="zh-CN" dirty="0"/>
              <a:t>getters</a:t>
            </a:r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D2BEAD9F-3118-48F1-AB69-E31E9C38589B}"/>
              </a:ext>
            </a:extLst>
          </p:cNvPr>
          <p:cNvCxnSpPr>
            <a:stCxn id="2" idx="1"/>
            <a:endCxn id="55" idx="1"/>
          </p:cNvCxnSpPr>
          <p:nvPr/>
        </p:nvCxnSpPr>
        <p:spPr>
          <a:xfrm rot="10800000" flipH="1">
            <a:off x="4534291" y="3373627"/>
            <a:ext cx="1561707" cy="2624177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767B017-719D-4300-9297-2D6A9A25BF60}"/>
              </a:ext>
            </a:extLst>
          </p:cNvPr>
          <p:cNvCxnSpPr>
            <a:stCxn id="2" idx="1"/>
            <a:endCxn id="56" idx="1"/>
          </p:cNvCxnSpPr>
          <p:nvPr/>
        </p:nvCxnSpPr>
        <p:spPr>
          <a:xfrm rot="10800000" flipH="1">
            <a:off x="4534291" y="3860285"/>
            <a:ext cx="1561707" cy="2137518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E36A3B8-7869-4865-9DC9-408DBED77EFC}"/>
              </a:ext>
            </a:extLst>
          </p:cNvPr>
          <p:cNvCxnSpPr>
            <a:cxnSpLocks/>
            <a:stCxn id="2" idx="1"/>
            <a:endCxn id="57" idx="1"/>
          </p:cNvCxnSpPr>
          <p:nvPr/>
        </p:nvCxnSpPr>
        <p:spPr>
          <a:xfrm rot="10800000" flipH="1">
            <a:off x="4534291" y="4316911"/>
            <a:ext cx="1561707" cy="1680892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A28EAFF-3D9D-45CD-BF43-CCF0D68F0BE7}"/>
              </a:ext>
            </a:extLst>
          </p:cNvPr>
          <p:cNvCxnSpPr>
            <a:cxnSpLocks/>
            <a:stCxn id="2" idx="0"/>
            <a:endCxn id="64" idx="1"/>
          </p:cNvCxnSpPr>
          <p:nvPr/>
        </p:nvCxnSpPr>
        <p:spPr>
          <a:xfrm rot="5400000" flipH="1" flipV="1">
            <a:off x="7246180" y="4692301"/>
            <a:ext cx="1223692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70F2D7-45EA-4600-93A0-BF2F090BAB53}"/>
              </a:ext>
            </a:extLst>
          </p:cNvPr>
          <p:cNvCxnSpPr>
            <a:cxnSpLocks/>
            <a:stCxn id="2" idx="0"/>
            <a:endCxn id="63" idx="1"/>
          </p:cNvCxnSpPr>
          <p:nvPr/>
        </p:nvCxnSpPr>
        <p:spPr>
          <a:xfrm rot="5400000" flipH="1" flipV="1">
            <a:off x="7017867" y="4463988"/>
            <a:ext cx="1680318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818018E-C28D-4873-BE50-1C1184584D22}"/>
              </a:ext>
            </a:extLst>
          </p:cNvPr>
          <p:cNvCxnSpPr>
            <a:cxnSpLocks/>
            <a:stCxn id="2" idx="0"/>
            <a:endCxn id="62" idx="1"/>
          </p:cNvCxnSpPr>
          <p:nvPr/>
        </p:nvCxnSpPr>
        <p:spPr>
          <a:xfrm rot="5400000" flipH="1" flipV="1">
            <a:off x="6774538" y="4220659"/>
            <a:ext cx="2166977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437AF41F-E23D-4DC1-AD37-0ECE0F4543E3}"/>
              </a:ext>
            </a:extLst>
          </p:cNvPr>
          <p:cNvCxnSpPr>
            <a:cxnSpLocks/>
            <a:stCxn id="2" idx="3"/>
            <a:endCxn id="69" idx="3"/>
          </p:cNvCxnSpPr>
          <p:nvPr/>
        </p:nvCxnSpPr>
        <p:spPr>
          <a:xfrm flipV="1">
            <a:off x="10708847" y="3841436"/>
            <a:ext cx="537331" cy="2156367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2FBC4E60-C827-49CF-9746-A70F100E7BAE}"/>
              </a:ext>
            </a:extLst>
          </p:cNvPr>
          <p:cNvCxnSpPr>
            <a:cxnSpLocks/>
            <a:stCxn id="2" idx="3"/>
            <a:endCxn id="70" idx="3"/>
          </p:cNvCxnSpPr>
          <p:nvPr/>
        </p:nvCxnSpPr>
        <p:spPr>
          <a:xfrm flipV="1">
            <a:off x="10708847" y="4298062"/>
            <a:ext cx="537331" cy="1699741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8DD0F83-2EB1-432D-B930-813C6C8C11CD}"/>
              </a:ext>
            </a:extLst>
          </p:cNvPr>
          <p:cNvCxnSpPr>
            <a:cxnSpLocks/>
            <a:stCxn id="2" idx="3"/>
            <a:endCxn id="68" idx="3"/>
          </p:cNvCxnSpPr>
          <p:nvPr/>
        </p:nvCxnSpPr>
        <p:spPr>
          <a:xfrm flipV="1">
            <a:off x="10708847" y="3354777"/>
            <a:ext cx="537331" cy="2643026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el-form</a:t>
            </a:r>
            <a:r>
              <a:rPr lang="zh-CN" altLang="en-US" dirty="0"/>
              <a:t>表单校验先决条件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675CC3-5A01-4A0A-9866-C8CCC81BE3A6}"/>
              </a:ext>
            </a:extLst>
          </p:cNvPr>
          <p:cNvSpPr/>
          <p:nvPr/>
        </p:nvSpPr>
        <p:spPr>
          <a:xfrm>
            <a:off x="1508289" y="791852"/>
            <a:ext cx="9021451" cy="382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el-form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0BCC002-14AB-40C9-B582-28E474B5355A}"/>
              </a:ext>
            </a:extLst>
          </p:cNvPr>
          <p:cNvSpPr/>
          <p:nvPr/>
        </p:nvSpPr>
        <p:spPr>
          <a:xfrm>
            <a:off x="6796729" y="1141492"/>
            <a:ext cx="443057" cy="3168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8A0DB-DC2E-4ECC-B0FD-E40E63CEB5E5}"/>
              </a:ext>
            </a:extLst>
          </p:cNvPr>
          <p:cNvSpPr/>
          <p:nvPr/>
        </p:nvSpPr>
        <p:spPr>
          <a:xfrm>
            <a:off x="7329341" y="1071332"/>
            <a:ext cx="3110844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</a:t>
            </a:r>
            <a:r>
              <a:rPr lang="en-US" altLang="zh-CN" dirty="0"/>
              <a:t>model</a:t>
            </a:r>
            <a:r>
              <a:rPr lang="zh-CN" altLang="en-US" dirty="0"/>
              <a:t>属性 </a:t>
            </a:r>
            <a:r>
              <a:rPr lang="en-US" altLang="zh-CN" dirty="0"/>
              <a:t>/rules</a:t>
            </a:r>
            <a:r>
              <a:rPr lang="zh-CN" altLang="en-US" dirty="0"/>
              <a:t>规则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AC98723-9682-46DF-B099-C8AE08EBC80E}"/>
              </a:ext>
            </a:extLst>
          </p:cNvPr>
          <p:cNvSpPr/>
          <p:nvPr/>
        </p:nvSpPr>
        <p:spPr>
          <a:xfrm>
            <a:off x="1851581" y="1630836"/>
            <a:ext cx="8508477" cy="18665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/>
              <a:t>el-form-item</a:t>
            </a:r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/>
              <a:t>   </a:t>
            </a:r>
            <a:endParaRPr lang="zh-CN" altLang="en-US" sz="2000" b="1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E8E818DC-5AC5-4067-A1A4-BA8E33300965}"/>
              </a:ext>
            </a:extLst>
          </p:cNvPr>
          <p:cNvSpPr/>
          <p:nvPr/>
        </p:nvSpPr>
        <p:spPr>
          <a:xfrm rot="10800000">
            <a:off x="7027683" y="1808012"/>
            <a:ext cx="391212" cy="284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81265F-E1CD-434D-AE31-CE953997EF0E}"/>
              </a:ext>
            </a:extLst>
          </p:cNvPr>
          <p:cNvSpPr/>
          <p:nvPr/>
        </p:nvSpPr>
        <p:spPr>
          <a:xfrm>
            <a:off x="7569723" y="1760877"/>
            <a:ext cx="2102177" cy="379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prop</a:t>
            </a:r>
            <a:r>
              <a:rPr lang="zh-CN" altLang="en-US" dirty="0"/>
              <a:t>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112555-8F66-45BD-83EE-8AF091DC117F}"/>
              </a:ext>
            </a:extLst>
          </p:cNvPr>
          <p:cNvSpPr/>
          <p:nvPr/>
        </p:nvSpPr>
        <p:spPr>
          <a:xfrm>
            <a:off x="3318726" y="2367517"/>
            <a:ext cx="6353173" cy="91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el-input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459C260-BCAA-4B6C-8384-093ABDC2EE46}"/>
              </a:ext>
            </a:extLst>
          </p:cNvPr>
          <p:cNvSpPr/>
          <p:nvPr/>
        </p:nvSpPr>
        <p:spPr>
          <a:xfrm>
            <a:off x="7027683" y="2414650"/>
            <a:ext cx="391212" cy="30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B7BF5-4041-4FAB-81A3-F55EFEC4303C}"/>
              </a:ext>
            </a:extLst>
          </p:cNvPr>
          <p:cNvSpPr/>
          <p:nvPr/>
        </p:nvSpPr>
        <p:spPr>
          <a:xfrm>
            <a:off x="7569722" y="2434199"/>
            <a:ext cx="1960777" cy="309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v-model</a:t>
            </a:r>
            <a:r>
              <a:rPr lang="zh-CN" altLang="en-US" dirty="0"/>
              <a:t>绑定属性</a:t>
            </a:r>
          </a:p>
        </p:txBody>
      </p:sp>
    </p:spTree>
    <p:extLst>
      <p:ext uri="{BB962C8B-B14F-4D97-AF65-F5344CB8AC3E}">
        <p14:creationId xmlns:p14="http://schemas.microsoft.com/office/powerpoint/2010/main" val="36900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" grpId="0" animBg="1"/>
      <p:bldP spid="4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990005" y="56552"/>
            <a:ext cx="10211990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人力资源平台项目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08E30-46B7-4E3D-BE8B-BBC17154385B}"/>
              </a:ext>
            </a:extLst>
          </p:cNvPr>
          <p:cNvSpPr/>
          <p:nvPr/>
        </p:nvSpPr>
        <p:spPr>
          <a:xfrm>
            <a:off x="990005" y="886114"/>
            <a:ext cx="10211991" cy="509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基础</a:t>
            </a:r>
            <a:r>
              <a:rPr lang="en-US" altLang="zh-CN" dirty="0"/>
              <a:t>-Vue-element-admin </a:t>
            </a:r>
            <a:r>
              <a:rPr lang="zh-CN" altLang="en-US" dirty="0"/>
              <a:t>后台集成方案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5DBD7A-A519-40C5-843A-0A3DB853E3FD}"/>
              </a:ext>
            </a:extLst>
          </p:cNvPr>
          <p:cNvSpPr/>
          <p:nvPr/>
        </p:nvSpPr>
        <p:spPr>
          <a:xfrm>
            <a:off x="990005" y="1527136"/>
            <a:ext cx="204503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基础模板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5EA9C2-DA17-4F8D-9D7C-9366D2B6B9C3}"/>
              </a:ext>
            </a:extLst>
          </p:cNvPr>
          <p:cNvSpPr/>
          <p:nvPr/>
        </p:nvSpPr>
        <p:spPr>
          <a:xfrm>
            <a:off x="3147069" y="1527134"/>
            <a:ext cx="218850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D95E8-3E39-45A7-B7E6-2100BB5C3EE9}"/>
              </a:ext>
            </a:extLst>
          </p:cNvPr>
          <p:cNvSpPr/>
          <p:nvPr/>
        </p:nvSpPr>
        <p:spPr>
          <a:xfrm>
            <a:off x="5448881" y="1527135"/>
            <a:ext cx="2045031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r>
              <a:rPr lang="en-US" altLang="zh-CN" dirty="0"/>
              <a:t>/</a:t>
            </a:r>
            <a:r>
              <a:rPr lang="zh-CN" altLang="en-US" dirty="0"/>
              <a:t>图标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DEDCEB-21B0-433B-AAEC-DC993B7DCEE8}"/>
              </a:ext>
            </a:extLst>
          </p:cNvPr>
          <p:cNvSpPr/>
          <p:nvPr/>
        </p:nvSpPr>
        <p:spPr>
          <a:xfrm>
            <a:off x="7637574" y="1536566"/>
            <a:ext cx="166963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运行机制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36BFD6-CA5C-464C-BF0A-A1EFEB9A1FBA}"/>
              </a:ext>
            </a:extLst>
          </p:cNvPr>
          <p:cNvSpPr/>
          <p:nvPr/>
        </p:nvSpPr>
        <p:spPr>
          <a:xfrm>
            <a:off x="9532361" y="1536566"/>
            <a:ext cx="166963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r>
              <a:rPr lang="zh-CN" altLang="en-US" dirty="0"/>
              <a:t>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E59556-EB91-464E-A3F5-4055E6BD2A62}"/>
              </a:ext>
            </a:extLst>
          </p:cNvPr>
          <p:cNvSpPr/>
          <p:nvPr/>
        </p:nvSpPr>
        <p:spPr>
          <a:xfrm>
            <a:off x="3147069" y="2196439"/>
            <a:ext cx="8054926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业务模块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9EAD9C-82E1-4407-AC2A-BBE840839A67}"/>
              </a:ext>
            </a:extLst>
          </p:cNvPr>
          <p:cNvSpPr/>
          <p:nvPr/>
        </p:nvSpPr>
        <p:spPr>
          <a:xfrm>
            <a:off x="3147069" y="2813894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F7717-0A1D-4E6A-93A6-34420104650B}"/>
              </a:ext>
            </a:extLst>
          </p:cNvPr>
          <p:cNvSpPr/>
          <p:nvPr/>
        </p:nvSpPr>
        <p:spPr>
          <a:xfrm>
            <a:off x="4052042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74D023-E1AC-4BD6-AC01-1B84D3853F21}"/>
              </a:ext>
            </a:extLst>
          </p:cNvPr>
          <p:cNvSpPr/>
          <p:nvPr/>
        </p:nvSpPr>
        <p:spPr>
          <a:xfrm>
            <a:off x="4957015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A91B4F-5176-4722-B0F7-BEB871EA0CFB}"/>
              </a:ext>
            </a:extLst>
          </p:cNvPr>
          <p:cNvSpPr/>
          <p:nvPr/>
        </p:nvSpPr>
        <p:spPr>
          <a:xfrm>
            <a:off x="5861988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7A38BF-9065-47EA-8EE2-E8CBBE717553}"/>
              </a:ext>
            </a:extLst>
          </p:cNvPr>
          <p:cNvSpPr/>
          <p:nvPr/>
        </p:nvSpPr>
        <p:spPr>
          <a:xfrm>
            <a:off x="6808639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E4727F-09CB-44AB-AF53-3FB5682DF9DB}"/>
              </a:ext>
            </a:extLst>
          </p:cNvPr>
          <p:cNvSpPr/>
          <p:nvPr/>
        </p:nvSpPr>
        <p:spPr>
          <a:xfrm>
            <a:off x="7755290" y="2813892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7ED3B6-4F42-402F-A692-E58BAA4C34F4}"/>
              </a:ext>
            </a:extLst>
          </p:cNvPr>
          <p:cNvSpPr/>
          <p:nvPr/>
        </p:nvSpPr>
        <p:spPr>
          <a:xfrm>
            <a:off x="8710367" y="2813892"/>
            <a:ext cx="2491628" cy="33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集成模块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B85C2C-08EF-43D3-9AFB-053C03E1F376}"/>
              </a:ext>
            </a:extLst>
          </p:cNvPr>
          <p:cNvSpPr/>
          <p:nvPr/>
        </p:nvSpPr>
        <p:spPr>
          <a:xfrm>
            <a:off x="8710367" y="3299376"/>
            <a:ext cx="596841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FD27DA-58B0-45DC-A9D1-BE54A028355E}"/>
              </a:ext>
            </a:extLst>
          </p:cNvPr>
          <p:cNvSpPr/>
          <p:nvPr/>
        </p:nvSpPr>
        <p:spPr>
          <a:xfrm>
            <a:off x="9384641" y="3299374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社保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3AD9C83-5408-453F-A072-27A90A5F20EC}"/>
              </a:ext>
            </a:extLst>
          </p:cNvPr>
          <p:cNvSpPr/>
          <p:nvPr/>
        </p:nvSpPr>
        <p:spPr>
          <a:xfrm>
            <a:off x="10025663" y="3299373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A3A1BC-FBAB-4558-8F4C-8D661EB65A33}"/>
              </a:ext>
            </a:extLst>
          </p:cNvPr>
          <p:cNvSpPr/>
          <p:nvPr/>
        </p:nvSpPr>
        <p:spPr>
          <a:xfrm>
            <a:off x="10666685" y="3299373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4224C2-6FE7-4DEE-B694-935EB7F0AAF8}"/>
              </a:ext>
            </a:extLst>
          </p:cNvPr>
          <p:cNvSpPr/>
          <p:nvPr/>
        </p:nvSpPr>
        <p:spPr>
          <a:xfrm>
            <a:off x="990005" y="2196439"/>
            <a:ext cx="210104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C13A95-8770-406F-91D0-6092E2458326}"/>
              </a:ext>
            </a:extLst>
          </p:cNvPr>
          <p:cNvSpPr/>
          <p:nvPr/>
        </p:nvSpPr>
        <p:spPr>
          <a:xfrm>
            <a:off x="985489" y="2790326"/>
            <a:ext cx="2101048" cy="1536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权限拦截设计解决方案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0B281DE-A64C-43FB-81C2-8348061B0C63}"/>
              </a:ext>
            </a:extLst>
          </p:cNvPr>
          <p:cNvSpPr/>
          <p:nvPr/>
        </p:nvSpPr>
        <p:spPr>
          <a:xfrm>
            <a:off x="985489" y="4411735"/>
            <a:ext cx="10209098" cy="5090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解决方案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C18175A-68D3-4727-A7D4-3098C0C17067}"/>
              </a:ext>
            </a:extLst>
          </p:cNvPr>
          <p:cNvSpPr/>
          <p:nvPr/>
        </p:nvSpPr>
        <p:spPr>
          <a:xfrm>
            <a:off x="985488" y="5028772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20A2E8-98E6-46B8-85F8-6D64497B4D58}"/>
              </a:ext>
            </a:extLst>
          </p:cNvPr>
          <p:cNvSpPr/>
          <p:nvPr/>
        </p:nvSpPr>
        <p:spPr>
          <a:xfrm>
            <a:off x="2823714" y="5028772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多语言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D3DEC5-6E12-470E-A472-59DA28730FD6}"/>
              </a:ext>
            </a:extLst>
          </p:cNvPr>
          <p:cNvSpPr/>
          <p:nvPr/>
        </p:nvSpPr>
        <p:spPr>
          <a:xfrm>
            <a:off x="4661940" y="5042489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动态主题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77B311-8FDC-473D-8A7C-15555A82B56E}"/>
              </a:ext>
            </a:extLst>
          </p:cNvPr>
          <p:cNvSpPr/>
          <p:nvPr/>
        </p:nvSpPr>
        <p:spPr>
          <a:xfrm>
            <a:off x="6515174" y="5042489"/>
            <a:ext cx="107737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4CD59A-B301-4FCE-B994-9A58D5439763}"/>
              </a:ext>
            </a:extLst>
          </p:cNvPr>
          <p:cNvSpPr/>
          <p:nvPr/>
        </p:nvSpPr>
        <p:spPr>
          <a:xfrm>
            <a:off x="7754058" y="5052754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上传组件封装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5F5708-0257-468E-8F4D-16B6C0657F11}"/>
              </a:ext>
            </a:extLst>
          </p:cNvPr>
          <p:cNvSpPr/>
          <p:nvPr/>
        </p:nvSpPr>
        <p:spPr>
          <a:xfrm>
            <a:off x="9521316" y="5052754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24D403-5378-4146-AE4D-48FA70276047}"/>
              </a:ext>
            </a:extLst>
          </p:cNvPr>
          <p:cNvSpPr/>
          <p:nvPr/>
        </p:nvSpPr>
        <p:spPr>
          <a:xfrm>
            <a:off x="985487" y="5645809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3D2E54-84F6-4EC3-A1E6-9FD04624C040}"/>
              </a:ext>
            </a:extLst>
          </p:cNvPr>
          <p:cNvSpPr/>
          <p:nvPr/>
        </p:nvSpPr>
        <p:spPr>
          <a:xfrm>
            <a:off x="2823713" y="5677280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04972D-7217-4548-92C5-73E5E148680E}"/>
              </a:ext>
            </a:extLst>
          </p:cNvPr>
          <p:cNvSpPr/>
          <p:nvPr/>
        </p:nvSpPr>
        <p:spPr>
          <a:xfrm>
            <a:off x="4661939" y="5677280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组件通信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36F936B-0688-45D1-959C-6FB82BA70B96}"/>
              </a:ext>
            </a:extLst>
          </p:cNvPr>
          <p:cNvSpPr/>
          <p:nvPr/>
        </p:nvSpPr>
        <p:spPr>
          <a:xfrm>
            <a:off x="9502864" y="5693773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打包性能优化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5843F5-B0B3-4D20-A513-59E931FC035A}"/>
              </a:ext>
            </a:extLst>
          </p:cNvPr>
          <p:cNvSpPr/>
          <p:nvPr/>
        </p:nvSpPr>
        <p:spPr>
          <a:xfrm>
            <a:off x="7914309" y="5693772"/>
            <a:ext cx="153147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r>
              <a:rPr lang="zh-CN" altLang="en-US" dirty="0"/>
              <a:t>应用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42AD7B-B550-4829-9E5E-9023478CF0D7}"/>
              </a:ext>
            </a:extLst>
          </p:cNvPr>
          <p:cNvSpPr/>
          <p:nvPr/>
        </p:nvSpPr>
        <p:spPr>
          <a:xfrm>
            <a:off x="6515174" y="5673243"/>
            <a:ext cx="123888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异步编程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456F3D-43CC-4B34-B5F0-AE2D254DE920}"/>
              </a:ext>
            </a:extLst>
          </p:cNvPr>
          <p:cNvSpPr/>
          <p:nvPr/>
        </p:nvSpPr>
        <p:spPr>
          <a:xfrm>
            <a:off x="985486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树形结构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8F07F2-5D5B-4927-92DD-0A20EE69CCD4}"/>
              </a:ext>
            </a:extLst>
          </p:cNvPr>
          <p:cNvSpPr/>
          <p:nvPr/>
        </p:nvSpPr>
        <p:spPr>
          <a:xfrm>
            <a:off x="2823713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80302A-0FF9-4AEA-B371-748F0AD6FE9D}"/>
              </a:ext>
            </a:extLst>
          </p:cNvPr>
          <p:cNvSpPr/>
          <p:nvPr/>
        </p:nvSpPr>
        <p:spPr>
          <a:xfrm>
            <a:off x="4661939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处理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193A397-486D-42AF-9C97-016D40C99F23}"/>
              </a:ext>
            </a:extLst>
          </p:cNvPr>
          <p:cNvSpPr/>
          <p:nvPr/>
        </p:nvSpPr>
        <p:spPr>
          <a:xfrm>
            <a:off x="6515174" y="62561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请求模块封装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E7A62F-A315-4313-A159-EBFF0E03FE9C}"/>
              </a:ext>
            </a:extLst>
          </p:cNvPr>
          <p:cNvSpPr/>
          <p:nvPr/>
        </p:nvSpPr>
        <p:spPr>
          <a:xfrm>
            <a:off x="8339731" y="6256196"/>
            <a:ext cx="2854856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动态组件</a:t>
            </a:r>
          </a:p>
        </p:txBody>
      </p:sp>
    </p:spTree>
    <p:extLst>
      <p:ext uri="{BB962C8B-B14F-4D97-AF65-F5344CB8AC3E}">
        <p14:creationId xmlns:p14="http://schemas.microsoft.com/office/powerpoint/2010/main" val="14124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9526</TotalTime>
  <Words>1509</Words>
  <Application>Microsoft Office PowerPoint</Application>
  <PresentationFormat>宽屏</PresentationFormat>
  <Paragraphs>626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Microsoft YaHei UI</vt:lpstr>
      <vt:lpstr>等线</vt:lpstr>
      <vt:lpstr>等线 Light</vt:lpstr>
      <vt:lpstr>Arial</vt:lpstr>
      <vt:lpstr>Office 主题​​</vt:lpstr>
      <vt:lpstr>Vuex的由来</vt:lpstr>
      <vt:lpstr>Vuex的由来</vt:lpstr>
      <vt:lpstr>Vuex的由来</vt:lpstr>
      <vt:lpstr>Vuex介绍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用户Vuex状态</vt:lpstr>
      <vt:lpstr>登出</vt:lpstr>
      <vt:lpstr>Token超时处理-客户端主动介入</vt:lpstr>
      <vt:lpstr>Token超时处理-被动介入</vt:lpstr>
      <vt:lpstr>主页总结</vt:lpstr>
      <vt:lpstr>基本轮廓</vt:lpstr>
      <vt:lpstr>普通路由</vt:lpstr>
      <vt:lpstr>中台项目路由</vt:lpstr>
      <vt:lpstr>静态路由和动态路由</vt:lpstr>
      <vt:lpstr>菜单和路由</vt:lpstr>
      <vt:lpstr>左侧菜单</vt:lpstr>
      <vt:lpstr>组织架构-树形</vt:lpstr>
      <vt:lpstr>树形数据的层级原理</vt:lpstr>
      <vt:lpstr>组织架构-添加-交互演示</vt:lpstr>
      <vt:lpstr>组织架构-编辑-交互演示</vt:lpstr>
      <vt:lpstr>组织架构</vt:lpstr>
      <vt:lpstr>公司角色</vt:lpstr>
      <vt:lpstr>员工详情模块</vt:lpstr>
      <vt:lpstr>腾讯云图片方案</vt:lpstr>
      <vt:lpstr>上传组件</vt:lpstr>
      <vt:lpstr>传统权限</vt:lpstr>
      <vt:lpstr>RBAC</vt:lpstr>
      <vt:lpstr>分配角色</vt:lpstr>
      <vt:lpstr>权限管理</vt:lpstr>
      <vt:lpstr>权限应用-1</vt:lpstr>
      <vt:lpstr>PowerPoint 演示文稿</vt:lpstr>
      <vt:lpstr>审批流程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479303887@qq.com</dc:creator>
  <cp:lastModifiedBy>479303887@qq.com</cp:lastModifiedBy>
  <cp:revision>962</cp:revision>
  <dcterms:created xsi:type="dcterms:W3CDTF">2020-07-14T01:18:09Z</dcterms:created>
  <dcterms:modified xsi:type="dcterms:W3CDTF">2020-11-18T17:16:04Z</dcterms:modified>
</cp:coreProperties>
</file>