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65" r:id="rId5"/>
    <p:sldId id="267" r:id="rId6"/>
    <p:sldId id="261" r:id="rId7"/>
    <p:sldId id="264" r:id="rId8"/>
    <p:sldId id="266" r:id="rId9"/>
    <p:sldId id="26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77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4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7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2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8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82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3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E99B1-9182-44F7-8D1F-F62E90782A62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79BF-BAB5-4E4D-9EC3-5B1CEC7A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13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E99B1-9182-44F7-8D1F-F62E90782A62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C79BF-BAB5-4E4D-9EC3-5B1CEC7A0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5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数据结构与算法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集中实习</a:t>
            </a:r>
            <a:r>
              <a:rPr lang="zh-CN" altLang="en-US" b="1" dirty="0"/>
              <a:t>示例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250777"/>
            <a:ext cx="6858000" cy="549823"/>
          </a:xfrm>
        </p:spPr>
        <p:txBody>
          <a:bodyPr/>
          <a:lstStyle/>
          <a:p>
            <a:r>
              <a:rPr lang="en-US" altLang="zh-CN" b="1" dirty="0" smtClean="0"/>
              <a:t>2019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06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6521" y="1910539"/>
            <a:ext cx="4758783" cy="82199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世界各个城市的经纬度</a:t>
            </a:r>
            <a:endParaRPr lang="en-US" altLang="zh-CN" dirty="0" smtClean="0"/>
          </a:p>
          <a:p>
            <a:r>
              <a:rPr lang="zh-CN" altLang="en-US" dirty="0" smtClean="0"/>
              <a:t>城市之间来往的票价和时间权重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8650" y="4290781"/>
            <a:ext cx="4758783" cy="82199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1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r="74094"/>
          <a:stretch/>
        </p:blipFill>
        <p:spPr>
          <a:xfrm>
            <a:off x="538186" y="1876430"/>
            <a:ext cx="2469855" cy="99417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8186" y="2952385"/>
            <a:ext cx="7676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.csv</a:t>
            </a:r>
            <a:r>
              <a:rPr lang="zh-CN" altLang="en-US" sz="2400" dirty="0" smtClean="0"/>
              <a:t>文件</a:t>
            </a:r>
            <a:r>
              <a:rPr lang="zh-CN" altLang="en-US" sz="2400" dirty="0"/>
              <a:t>以纯文本形式存储表格数据（数字和文本）</a:t>
            </a:r>
            <a:r>
              <a:rPr lang="zh-CN" altLang="en-US" sz="2400" dirty="0" smtClean="0"/>
              <a:t>。纯文本意味着该文件</a:t>
            </a:r>
            <a:r>
              <a:rPr lang="zh-CN" altLang="en-US" sz="2400" dirty="0"/>
              <a:t>是一个字符序列，不含必须像二进制数字那样被解读的数据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每</a:t>
            </a:r>
            <a:r>
              <a:rPr lang="zh-CN" altLang="en-US" sz="2400" dirty="0"/>
              <a:t>条记录由字段组成，字段间的分隔符是其它字符或字符串，最常见的是逗号或制表符</a:t>
            </a:r>
            <a:r>
              <a:rPr lang="zh-CN" altLang="en-US" sz="2400" dirty="0" smtClean="0"/>
              <a:t>。例如下图是</a:t>
            </a:r>
            <a:r>
              <a:rPr lang="en-US" altLang="zh-CN" sz="2400" dirty="0" smtClean="0"/>
              <a:t>cities.csv</a:t>
            </a:r>
            <a:r>
              <a:rPr lang="zh-CN" altLang="en-US" sz="2400" dirty="0" smtClean="0"/>
              <a:t>中三条记录：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93" y="5711824"/>
            <a:ext cx="5443225" cy="101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读取</a:t>
            </a:r>
            <a:r>
              <a:rPr lang="zh-CN" altLang="en-US" dirty="0"/>
              <a:t>并存入</a:t>
            </a:r>
            <a:r>
              <a:rPr lang="en-US" altLang="zh-CN" dirty="0" smtClean="0"/>
              <a:t>CSV</a:t>
            </a:r>
            <a:r>
              <a:rPr lang="zh-CN" altLang="en-US" dirty="0"/>
              <a:t>格式数据文件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b="35862"/>
          <a:stretch/>
        </p:blipFill>
        <p:spPr>
          <a:xfrm>
            <a:off x="326809" y="1415116"/>
            <a:ext cx="4768972" cy="33965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470" y="1486136"/>
            <a:ext cx="4006928" cy="49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0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读取</a:t>
            </a:r>
            <a:r>
              <a:rPr lang="zh-CN" altLang="en-US" dirty="0"/>
              <a:t>并存入</a:t>
            </a:r>
            <a:r>
              <a:rPr lang="en-US" altLang="zh-CN" dirty="0" smtClean="0"/>
              <a:t>CSV</a:t>
            </a:r>
            <a:r>
              <a:rPr lang="zh-CN" altLang="en-US" dirty="0"/>
              <a:t>格式数据文件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58862"/>
            <a:ext cx="4407971" cy="27468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744" y="1362391"/>
            <a:ext cx="4773343" cy="549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创建邻接</a:t>
            </a:r>
            <a:r>
              <a:rPr lang="zh-CN" altLang="en-US" dirty="0"/>
              <a:t>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67" y="1785097"/>
            <a:ext cx="6062459" cy="25919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5" y="4377019"/>
            <a:ext cx="2815268" cy="144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2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初始化邻接矩阵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1" b="-3485"/>
          <a:stretch/>
        </p:blipFill>
        <p:spPr>
          <a:xfrm>
            <a:off x="628650" y="1453101"/>
            <a:ext cx="4955404" cy="54048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419" y="1775787"/>
            <a:ext cx="4771581" cy="200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8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最短路径算法（参考课本）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65" y="1357311"/>
            <a:ext cx="7194438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1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输出最短路径到百</a:t>
            </a:r>
            <a:r>
              <a:rPr lang="zh-CN" altLang="en-US" dirty="0" smtClean="0"/>
              <a:t>度</a:t>
            </a:r>
            <a:r>
              <a:rPr lang="zh-CN" altLang="en-US" dirty="0" smtClean="0"/>
              <a:t>地图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579418"/>
            <a:ext cx="8053437" cy="512304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输入</a:t>
            </a:r>
            <a:r>
              <a:rPr lang="zh-CN" altLang="en-US" dirty="0" smtClean="0"/>
              <a:t>起点终点，利用迪杰斯特拉算法算出最短路径后，将经过的城市以及路线显示在百度地图上</a:t>
            </a:r>
            <a:r>
              <a:rPr lang="en-US" altLang="zh-CN" dirty="0" smtClean="0"/>
              <a:t>(</a:t>
            </a:r>
            <a:r>
              <a:rPr lang="zh-CN" altLang="en-US" dirty="0" smtClean="0"/>
              <a:t>保存到</a:t>
            </a:r>
            <a:r>
              <a:rPr lang="en-US" altLang="zh-CN" dirty="0"/>
              <a:t>graph.html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参考示例：</a:t>
            </a:r>
            <a:r>
              <a:rPr lang="en-US" altLang="zh-CN" dirty="0" smtClean="0"/>
              <a:t>http</a:t>
            </a:r>
            <a:r>
              <a:rPr lang="en-US" altLang="zh-CN" dirty="0"/>
              <a:t>://</a:t>
            </a:r>
            <a:r>
              <a:rPr lang="en-US" altLang="zh-CN" dirty="0" smtClean="0"/>
              <a:t>lbsyun.baidu.com/jsdemo.htm</a:t>
            </a:r>
          </a:p>
          <a:p>
            <a:r>
              <a:rPr lang="zh-CN" altLang="en-US" dirty="0" smtClean="0"/>
              <a:t>添加点             ：覆盖物示例 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添加多个点示例</a:t>
            </a:r>
            <a:endParaRPr lang="en-US" altLang="zh-CN" dirty="0" smtClean="0"/>
          </a:p>
          <a:p>
            <a:r>
              <a:rPr lang="zh-CN" altLang="en-US" dirty="0" smtClean="0"/>
              <a:t>画</a:t>
            </a:r>
            <a:r>
              <a:rPr lang="zh-CN" altLang="en-US" dirty="0"/>
              <a:t>线：覆盖物示例 </a:t>
            </a:r>
            <a:r>
              <a:rPr lang="en-US" altLang="zh-CN" dirty="0"/>
              <a:t>-&gt; </a:t>
            </a:r>
            <a:r>
              <a:rPr lang="zh-CN" altLang="en-US" dirty="0" smtClean="0"/>
              <a:t>设置线、面可编辑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29165" t="33735" r="25691" b="28706"/>
          <a:stretch/>
        </p:blipFill>
        <p:spPr>
          <a:xfrm>
            <a:off x="2328421" y="3231786"/>
            <a:ext cx="575034" cy="654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57" y="4547537"/>
            <a:ext cx="2819327" cy="20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5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百度地图显示最</a:t>
            </a:r>
            <a:r>
              <a:rPr lang="zh-CN" altLang="en-US" dirty="0"/>
              <a:t>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9418"/>
            <a:ext cx="7886700" cy="4597545"/>
          </a:xfrm>
        </p:spPr>
        <p:txBody>
          <a:bodyPr/>
          <a:lstStyle/>
          <a:p>
            <a:r>
              <a:rPr lang="zh-CN" altLang="en-US" dirty="0" smtClean="0"/>
              <a:t>例如</a:t>
            </a:r>
            <a:r>
              <a:rPr lang="zh-CN" altLang="en-US" dirty="0" smtClean="0"/>
              <a:t>：起点</a:t>
            </a:r>
            <a:r>
              <a:rPr lang="en-US" altLang="zh-CN" dirty="0" smtClean="0"/>
              <a:t>Beijing</a:t>
            </a:r>
            <a:r>
              <a:rPr lang="zh-CN" altLang="en-US" dirty="0" smtClean="0"/>
              <a:t>终点</a:t>
            </a:r>
            <a:r>
              <a:rPr lang="en-US" altLang="zh-CN" dirty="0" smtClean="0"/>
              <a:t>London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862" y="2731093"/>
            <a:ext cx="5655986" cy="3032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91" y="2338192"/>
            <a:ext cx="7357017" cy="42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2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3208</TotalTime>
  <Words>206</Words>
  <Application>Microsoft Office PowerPoint</Application>
  <PresentationFormat>全屏显示(4:3)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Office 主题​​</vt:lpstr>
      <vt:lpstr>数据结构与算法 集中实习示例</vt:lpstr>
      <vt:lpstr>数据</vt:lpstr>
      <vt:lpstr>读取并存入CSV格式数据文件</vt:lpstr>
      <vt:lpstr>读取并存入CSV格式数据文件</vt:lpstr>
      <vt:lpstr>创建邻接表</vt:lpstr>
      <vt:lpstr>初始化邻接矩阵</vt:lpstr>
      <vt:lpstr>最短路径算法（参考课本）</vt:lpstr>
      <vt:lpstr>输出最短路径到百度地图</vt:lpstr>
      <vt:lpstr>百度地图显示最短路径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 集中实习</dc:title>
  <dc:creator>大卫 Y</dc:creator>
  <cp:lastModifiedBy>大卫 Y</cp:lastModifiedBy>
  <cp:revision>28</cp:revision>
  <dcterms:created xsi:type="dcterms:W3CDTF">2019-06-12T02:03:06Z</dcterms:created>
  <dcterms:modified xsi:type="dcterms:W3CDTF">2019-06-14T08:08:53Z</dcterms:modified>
</cp:coreProperties>
</file>