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0" r:id="rId2"/>
    <p:sldId id="259" r:id="rId3"/>
    <p:sldId id="261" r:id="rId4"/>
    <p:sldId id="263" r:id="rId5"/>
    <p:sldId id="264" r:id="rId6"/>
    <p:sldId id="267" r:id="rId7"/>
    <p:sldId id="269" r:id="rId8"/>
    <p:sldId id="265" r:id="rId9"/>
    <p:sldId id="268" r:id="rId10"/>
    <p:sldId id="266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牛健平" initials="牛健平" lastIdx="1" clrIdx="0">
    <p:extLst>
      <p:ext uri="{19B8F6BF-5375-455C-9EA6-DF929625EA0E}">
        <p15:presenceInfo xmlns:p15="http://schemas.microsoft.com/office/powerpoint/2012/main" userId="f422acde192d5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4899" autoAdjust="0"/>
  </p:normalViewPr>
  <p:slideViewPr>
    <p:cSldViewPr snapToGrid="0">
      <p:cViewPr varScale="1">
        <p:scale>
          <a:sx n="79" d="100"/>
          <a:sy n="79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96090-58E1-4581-A475-803C6A4FDC72}" type="datetimeFigureOut">
              <a:rPr lang="zh-CN" altLang="en-US" smtClean="0"/>
              <a:t>2015/8/22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1A219-1F6C-45DF-A97D-2A510CE3E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7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4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6361622"/>
            <a:ext cx="9144000" cy="487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31648" y="6434774"/>
            <a:ext cx="360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机构名称   提供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998720" y="6434774"/>
            <a:ext cx="399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机构联系方式（网址、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、电话、邮箱选其一）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07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1" y="426529"/>
            <a:ext cx="1715228" cy="3942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559296"/>
            <a:ext cx="9144000" cy="298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02336" y="1341120"/>
            <a:ext cx="3279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企业服务：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人才服务：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高校俱乐部：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http://student.csdn.net/</a:t>
            </a:r>
          </a:p>
          <a:p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程序员杂志：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http://programmer.csdn.net/</a:t>
            </a:r>
          </a:p>
          <a:p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45024" y="4754880"/>
            <a:ext cx="399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（培训机构名称）提供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培训机构网址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28032" y="2581132"/>
            <a:ext cx="3364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6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3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9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562850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46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7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8EB6-5DC7-45FE-A5A5-38E8541519F6}" type="datetimeFigureOut">
              <a:rPr lang="zh-CN" altLang="en-US" smtClean="0"/>
              <a:pPr/>
              <a:t>2015/8/22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C2FF-2115-4DB2-A54A-29316CE26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ork\CSDN学院ppt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"/>
          <a:stretch/>
        </p:blipFill>
        <p:spPr bwMode="auto">
          <a:xfrm>
            <a:off x="0" y="0"/>
            <a:ext cx="9143961" cy="68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30400" y="904751"/>
            <a:ext cx="6407481" cy="91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Arcgis for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发教程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11092" y="4221959"/>
            <a:ext cx="4202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博客地址：</a:t>
            </a:r>
            <a:r>
              <a:rPr lang="en-US" altLang="zh-CN" sz="1600" b="1" dirty="0">
                <a:solidFill>
                  <a:srgbClr val="C00000"/>
                </a:solidFill>
              </a:rPr>
              <a:t>http://blog.csdn.net/gisshixisheng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称：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LZUGIS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1004740957</a:t>
            </a: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1076344754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交流群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452117357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91" y="6416743"/>
            <a:ext cx="883793" cy="2031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875299" y="2525242"/>
            <a:ext cx="3167316" cy="1569434"/>
            <a:chOff x="4875299" y="2207742"/>
            <a:chExt cx="3167316" cy="1569434"/>
          </a:xfrm>
        </p:grpSpPr>
        <p:sp>
          <p:nvSpPr>
            <p:cNvPr id="6" name="矩形 5"/>
            <p:cNvSpPr/>
            <p:nvPr/>
          </p:nvSpPr>
          <p:spPr>
            <a:xfrm>
              <a:off x="4875299" y="2207742"/>
              <a:ext cx="3167316" cy="15694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915906" y="2267987"/>
              <a:ext cx="2932213" cy="1246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3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牛健平</a:t>
              </a:r>
              <a:endPara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r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—GIS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工程师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43450" y="615203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http</a:t>
            </a:r>
            <a:r>
              <a:rPr lang="en-US" altLang="zh-CN" sz="1600"/>
              <a:t>://</a:t>
            </a:r>
            <a:r>
              <a:rPr lang="en-US" altLang="zh-CN" sz="1600" smtClean="0"/>
              <a:t>edu.csdn.net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85725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37632" y="1613397"/>
            <a:ext cx="2735149" cy="88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如何发布服务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5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38287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如何制作缓存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459" y="1707776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缓存制作步骤：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00897" y="2626963"/>
            <a:ext cx="7570749" cy="1743265"/>
            <a:chOff x="582650" y="2819771"/>
            <a:chExt cx="7570749" cy="1743265"/>
          </a:xfrm>
        </p:grpSpPr>
        <p:grpSp>
          <p:nvGrpSpPr>
            <p:cNvPr id="14" name="组合 13"/>
            <p:cNvGrpSpPr/>
            <p:nvPr/>
          </p:nvGrpSpPr>
          <p:grpSpPr>
            <a:xfrm>
              <a:off x="582650" y="3280021"/>
              <a:ext cx="4155197" cy="793376"/>
              <a:chOff x="582650" y="3280021"/>
              <a:chExt cx="4155197" cy="79337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82650" y="3280021"/>
                <a:ext cx="1801895" cy="7933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制作地图文档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710283" y="3281397"/>
                <a:ext cx="2027564" cy="79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发布地图服务（设置缓存属性）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074024" y="3264219"/>
              <a:ext cx="1317811" cy="79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手动创建地图缓存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687670" y="3264219"/>
              <a:ext cx="1465729" cy="79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缓存测试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上弧形箭头 17"/>
            <p:cNvSpPr/>
            <p:nvPr/>
          </p:nvSpPr>
          <p:spPr>
            <a:xfrm>
              <a:off x="1385048" y="2837329"/>
              <a:ext cx="1980430" cy="394334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上弧形箭头 19"/>
            <p:cNvSpPr/>
            <p:nvPr/>
          </p:nvSpPr>
          <p:spPr>
            <a:xfrm>
              <a:off x="5560671" y="2819771"/>
              <a:ext cx="1980430" cy="394334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下弧形箭头 20"/>
            <p:cNvSpPr/>
            <p:nvPr/>
          </p:nvSpPr>
          <p:spPr>
            <a:xfrm>
              <a:off x="3567953" y="4119283"/>
              <a:ext cx="2164976" cy="443753"/>
            </a:xfrm>
            <a:prstGeom prst="curved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D:\work\CSDN学院ppt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"/>
          <a:stretch/>
        </p:blipFill>
        <p:spPr bwMode="auto">
          <a:xfrm>
            <a:off x="0" y="0"/>
            <a:ext cx="9143961" cy="68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48390" y="151184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91" y="6416743"/>
            <a:ext cx="883793" cy="2031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4502" y="3499486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4562" y="443234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4804562" y="5189861"/>
            <a:ext cx="420267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博客地址：</a:t>
            </a:r>
            <a:r>
              <a:rPr lang="en-US" altLang="zh-CN" sz="1100" b="1" dirty="0">
                <a:solidFill>
                  <a:srgbClr val="C00000"/>
                </a:solidFill>
              </a:rPr>
              <a:t>http://blog.csdn.net/gisshixisheng</a:t>
            </a:r>
            <a:endParaRPr lang="en-US" altLang="zh-CN" sz="11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称：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LZUGIS</a:t>
            </a:r>
          </a:p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en-US" altLang="zh-CN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11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1004740957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1076344754</a:t>
            </a:r>
          </a:p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交流群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452117357</a:t>
            </a:r>
          </a:p>
        </p:txBody>
      </p:sp>
    </p:spTree>
    <p:extLst>
      <p:ext uri="{BB962C8B-B14F-4D97-AF65-F5344CB8AC3E}">
        <p14:creationId xmlns:p14="http://schemas.microsoft.com/office/powerpoint/2010/main" val="150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</a:t>
            </a:r>
            <a:r>
              <a:rPr lang="en-US" altLang="zh-CN" sz="1600" dirty="0"/>
              <a:t>://blog.csdn.net/gisshixisheng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3852" y="1572894"/>
            <a:ext cx="6055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、动态服务</a:t>
            </a:r>
            <a:endParaRPr lang="zh-CN" altLang="en-US" sz="2400" b="1" dirty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1385637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91868" y="2231251"/>
            <a:ext cx="60554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、切片服务</a:t>
            </a:r>
            <a:endParaRPr lang="en-US" altLang="zh-CN" sz="2400" b="1" dirty="0" smtClean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、如何发布服务</a:t>
            </a:r>
            <a:endParaRPr lang="en-US" altLang="zh-CN" sz="2400" b="1" dirty="0" smtClean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effectLst>
                  <a:innerShdw blurRad="63500" dist="50800" dir="16200000">
                    <a:schemeClr val="tx1">
                      <a:alpha val="50000"/>
                    </a:scheme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、如何制作缓存</a:t>
            </a:r>
            <a:endParaRPr lang="zh-CN" altLang="en-US" sz="2400" b="1" dirty="0">
              <a:effectLst>
                <a:innerShdw blurRad="63500" dist="50800" dir="16200000">
                  <a:schemeClr val="tx1">
                    <a:alpha val="50000"/>
                  </a:scheme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7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</a:t>
            </a:r>
            <a:r>
              <a:rPr lang="en-US" altLang="zh-CN" sz="1600" dirty="0"/>
              <a:t>://blog.csdn.net/gisshixisheng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4385" y="1621662"/>
            <a:ext cx="75990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一次请求提供地图时都需要服务器渲染一次的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具有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更高的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灵活性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地图服务（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Mapping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）：利用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ArcGIS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使地图可通过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Web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进行访问的方法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动态服务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6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726" y="1621662"/>
            <a:ext cx="759900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要素服务（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Feature Access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）：通过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提供要素，并提供显示要素时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所需使用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的符号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系统；客户端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可执行查询操作以获取要素，并执行相应的编辑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操作，也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可以对关系类和非空间表中的数据进行查询和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编辑。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地理处理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服务（</a:t>
            </a:r>
            <a:r>
              <a:rPr lang="en-US" altLang="zh-CN" sz="2400" dirty="0" err="1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Geoprocessing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）：借助于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万维网来展示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ArcGIS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强大分析功能的方式。地理处理服务包含地理处理任务，任务采用在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应用程序中捕获的简单数据，对其进行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处理（空间分析或建模），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然后以要素、地图、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报表或文件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形式返回有意义且有用的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输出。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动态服务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2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961" y="1621662"/>
            <a:ext cx="75990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影像服务（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Imaging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影像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服务通过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服务提供对栅格数据的访问。也可以将数据共享为文档（例如地图文档或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globe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文档）的一部分或共享为其他服务（例如地理数据服务）的一部分。 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动态服务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1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2167691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切片服务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068" y="1688897"/>
            <a:ext cx="7350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特征：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即地图缓存服务或静态地图服务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预先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切片即预先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将地图渲染生成为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图片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减少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了服务器的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压力，提高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了用户体验，缩短了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适用于不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需做编辑、查询、分析的图层，比如行政区划、河流、道路图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5952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2167691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切片服务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068" y="1688897"/>
            <a:ext cx="7350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类型：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栅格切片服务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矢量切片服务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150" y="1715791"/>
            <a:ext cx="75990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以发布地图服务为例：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方法一：在</a:t>
            </a:r>
            <a:r>
              <a:rPr lang="en-US" altLang="zh-CN" sz="2400" dirty="0" err="1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ArcCatalog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中发布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如何发布服务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96804" y="3415383"/>
            <a:ext cx="8243103" cy="1743265"/>
            <a:chOff x="582650" y="2819771"/>
            <a:chExt cx="8243103" cy="1743265"/>
          </a:xfrm>
        </p:grpSpPr>
        <p:grpSp>
          <p:nvGrpSpPr>
            <p:cNvPr id="18" name="组合 17"/>
            <p:cNvGrpSpPr/>
            <p:nvPr/>
          </p:nvGrpSpPr>
          <p:grpSpPr>
            <a:xfrm>
              <a:off x="582650" y="3280021"/>
              <a:ext cx="3438021" cy="793376"/>
              <a:chOff x="582650" y="3280021"/>
              <a:chExt cx="3438021" cy="79337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82650" y="3280021"/>
                <a:ext cx="1801895" cy="7933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连接</a:t>
                </a:r>
                <a:r>
                  <a:rPr lang="en-US" altLang="zh-CN" sz="20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ArcGIS Server</a:t>
                </a:r>
                <a:r>
                  <a:rPr lang="zh-CN" altLang="en-US" sz="20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站点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710283" y="3281397"/>
                <a:ext cx="1310388" cy="79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将地图共享为服务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334435" y="3264219"/>
              <a:ext cx="1310388" cy="79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设置服务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905430" y="3264219"/>
              <a:ext cx="1310388" cy="79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分析服务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515365" y="3281397"/>
              <a:ext cx="1310388" cy="79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发布服务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上弧形箭头 7"/>
            <p:cNvSpPr/>
            <p:nvPr/>
          </p:nvSpPr>
          <p:spPr>
            <a:xfrm>
              <a:off x="1385048" y="2837329"/>
              <a:ext cx="1980430" cy="394334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下弧形箭头 8"/>
            <p:cNvSpPr/>
            <p:nvPr/>
          </p:nvSpPr>
          <p:spPr>
            <a:xfrm>
              <a:off x="6632673" y="4114800"/>
              <a:ext cx="1734671" cy="443753"/>
            </a:xfrm>
            <a:prstGeom prst="curved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上弧形箭头 19"/>
            <p:cNvSpPr/>
            <p:nvPr/>
          </p:nvSpPr>
          <p:spPr>
            <a:xfrm>
              <a:off x="4915215" y="2819771"/>
              <a:ext cx="1980430" cy="394334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下弧形箭头 20"/>
            <p:cNvSpPr/>
            <p:nvPr/>
          </p:nvSpPr>
          <p:spPr>
            <a:xfrm>
              <a:off x="3473824" y="4119283"/>
              <a:ext cx="1734671" cy="443753"/>
            </a:xfrm>
            <a:prstGeom prst="curved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9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10475" y="612593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5664" y="6286269"/>
            <a:ext cx="373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http</a:t>
            </a:r>
            <a:r>
              <a:rPr lang="en-US" altLang="zh-CN" sz="1600" dirty="0">
                <a:solidFill>
                  <a:prstClr val="black"/>
                </a:solidFill>
              </a:rPr>
              <a:t>://blog.csdn.net/gisshixisheng</a:t>
            </a:r>
            <a:endParaRPr lang="zh-CN" altLang="en-US" sz="1600" dirty="0">
              <a:solidFill>
                <a:srgbClr val="E7E6E6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79" y="1904049"/>
            <a:ext cx="759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方法二：在</a:t>
            </a:r>
            <a:r>
              <a:rPr lang="en-US" altLang="zh-CN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ArcGIS Server Manager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中发布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75" y="368300"/>
            <a:ext cx="8089399" cy="73540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604" y="436815"/>
            <a:ext cx="347913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如何发布服务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84195" y="2775755"/>
            <a:ext cx="5131758" cy="1236068"/>
            <a:chOff x="582650" y="2837329"/>
            <a:chExt cx="3678253" cy="1236068"/>
          </a:xfrm>
        </p:grpSpPr>
        <p:grpSp>
          <p:nvGrpSpPr>
            <p:cNvPr id="9" name="组合 8"/>
            <p:cNvGrpSpPr/>
            <p:nvPr/>
          </p:nvGrpSpPr>
          <p:grpSpPr>
            <a:xfrm>
              <a:off x="582650" y="3280021"/>
              <a:ext cx="3678253" cy="793376"/>
              <a:chOff x="582650" y="3280021"/>
              <a:chExt cx="3678253" cy="79337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82650" y="3280021"/>
                <a:ext cx="1801895" cy="7933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创建服务定义文件</a:t>
                </a:r>
                <a:endParaRPr lang="en-US" altLang="zh-CN" sz="2000" dirty="0" smtClean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20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0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sz="2000" dirty="0" err="1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sd</a:t>
                </a:r>
                <a:r>
                  <a:rPr lang="zh-CN" altLang="en-US" sz="2000" dirty="0" smtClean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10282" y="3281397"/>
                <a:ext cx="1550621" cy="79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Manager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发布地图服务</a:t>
                </a:r>
              </a:p>
            </p:txBody>
          </p:sp>
        </p:grpSp>
        <p:sp>
          <p:nvSpPr>
            <p:cNvPr id="15" name="上弧形箭头 14"/>
            <p:cNvSpPr/>
            <p:nvPr/>
          </p:nvSpPr>
          <p:spPr>
            <a:xfrm>
              <a:off x="1385048" y="2837329"/>
              <a:ext cx="1980430" cy="394334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1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828</Words>
  <Application>Microsoft Office PowerPoint</Application>
  <PresentationFormat>全屏显示(4:3)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zangkang</dc:creator>
  <cp:lastModifiedBy>Sky123.Org</cp:lastModifiedBy>
  <cp:revision>89</cp:revision>
  <dcterms:created xsi:type="dcterms:W3CDTF">2014-10-14T02:34:00Z</dcterms:created>
  <dcterms:modified xsi:type="dcterms:W3CDTF">2015-08-22T12:32:48Z</dcterms:modified>
</cp:coreProperties>
</file>