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23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8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1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4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5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1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5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8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6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0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DD7B-F8E9-4277-8C06-C50F3141EE5A}" type="datetimeFigureOut">
              <a:rPr lang="en-AU" smtClean="0"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DEA4-7F65-4859-A2C8-84FE05E2A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8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6.png"/><Relationship Id="rId4" Type="http://schemas.openxmlformats.org/officeDocument/2006/relationships/hyperlink" Target="https://youtu.be/FzV01YfAcj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34" y="5715962"/>
            <a:ext cx="1370572" cy="8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8819"/>
            <a:ext cx="9144000" cy="4403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83551"/>
              </p:ext>
            </p:extLst>
          </p:nvPr>
        </p:nvGraphicFramePr>
        <p:xfrm>
          <a:off x="745523" y="2969652"/>
          <a:ext cx="7652952" cy="164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65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MONDAY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9am</a:t>
                      </a:r>
                      <a:r>
                        <a:rPr lang="en-AU" baseline="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– 10am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TBA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10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TUESDAY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10am</a:t>
                      </a:r>
                      <a:r>
                        <a:rPr lang="en-AU" baseline="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– 11am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TBA</a:t>
                      </a:r>
                      <a:endParaRPr lang="en-AU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5523" y="1325158"/>
            <a:ext cx="6755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PASS leader for</a:t>
            </a:r>
          </a:p>
          <a:p>
            <a:r>
              <a:rPr lang="en-A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MATH1100 is Jane Doe</a:t>
            </a:r>
            <a:endParaRPr lang="en-AU" sz="3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29" y="0"/>
            <a:ext cx="1487072" cy="1489658"/>
          </a:xfrm>
          <a:prstGeom prst="rect">
            <a:avLst/>
          </a:prstGeom>
        </p:spPr>
      </p:pic>
      <p:pic>
        <p:nvPicPr>
          <p:cNvPr id="14" name="Picture 13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1" y="5679417"/>
            <a:ext cx="1370572" cy="838457"/>
          </a:xfrm>
          <a:prstGeom prst="rect">
            <a:avLst/>
          </a:prstGeom>
        </p:spPr>
      </p:pic>
      <p:pic>
        <p:nvPicPr>
          <p:cNvPr id="15" name="Picture 14" descr="Student-Central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6" y="5624484"/>
            <a:ext cx="962850" cy="962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6" y="5819879"/>
            <a:ext cx="1150750" cy="5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29" y="0"/>
            <a:ext cx="1487072" cy="1489658"/>
          </a:xfrm>
          <a:prstGeom prst="rect">
            <a:avLst/>
          </a:prstGeom>
        </p:spPr>
      </p:pic>
      <p:pic>
        <p:nvPicPr>
          <p:cNvPr id="7" name="Picture 6" descr="SSAF funded icon 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21" y="5679417"/>
            <a:ext cx="1370572" cy="838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955" y="1971884"/>
            <a:ext cx="7200071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/>
                <a:cs typeface="Arial Black"/>
              </a:rPr>
              <a:t>Online PASS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Online PASS pages have been put together by PASS leaders who have studied and excelled in your course </a:t>
            </a:r>
            <a:r>
              <a:rPr lang="en-US" dirty="0" smtClean="0">
                <a:latin typeface="Arial"/>
                <a:cs typeface="Arial"/>
              </a:rPr>
              <a:t>before.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cs typeface="Arial"/>
              </a:rPr>
              <a:t>You </a:t>
            </a:r>
            <a:r>
              <a:rPr lang="en-US" dirty="0">
                <a:latin typeface="Arial"/>
                <a:cs typeface="Arial"/>
              </a:rPr>
              <a:t>will have access </a:t>
            </a:r>
            <a:r>
              <a:rPr lang="en-US">
                <a:latin typeface="Arial"/>
                <a:cs typeface="Arial"/>
              </a:rPr>
              <a:t>to </a:t>
            </a:r>
            <a:r>
              <a:rPr lang="en-US" smtClean="0">
                <a:latin typeface="Arial"/>
                <a:cs typeface="Arial"/>
              </a:rPr>
              <a:t>weekly tips </a:t>
            </a:r>
            <a:r>
              <a:rPr lang="en-US" dirty="0">
                <a:latin typeface="Arial"/>
                <a:cs typeface="Arial"/>
              </a:rPr>
              <a:t>and activities provided by the PASS leader and </a:t>
            </a:r>
            <a:r>
              <a:rPr lang="en-US" dirty="0" smtClean="0">
                <a:latin typeface="Arial"/>
                <a:cs typeface="Arial"/>
              </a:rPr>
              <a:t>a discussion </a:t>
            </a:r>
            <a:r>
              <a:rPr lang="en-US" dirty="0">
                <a:latin typeface="Arial"/>
                <a:cs typeface="Arial"/>
              </a:rPr>
              <a:t>board where you can chat with other students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cs typeface="Arial"/>
                <a:hlinkClick r:id="rId4"/>
              </a:rPr>
              <a:t>How to access Online PASS video tutorial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 descr="OPASS-heading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3" y="367854"/>
            <a:ext cx="5893461" cy="1280529"/>
          </a:xfrm>
          <a:prstGeom prst="rect">
            <a:avLst/>
          </a:prstGeom>
        </p:spPr>
      </p:pic>
      <p:pic>
        <p:nvPicPr>
          <p:cNvPr id="9" name="Picture 8" descr="Student-Central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6" y="5624484"/>
            <a:ext cx="962850" cy="962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6" y="5819879"/>
            <a:ext cx="1150750" cy="5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Barlow</dc:creator>
  <cp:lastModifiedBy>Karen Cutts</cp:lastModifiedBy>
  <cp:revision>11</cp:revision>
  <dcterms:created xsi:type="dcterms:W3CDTF">2016-07-19T01:41:21Z</dcterms:created>
  <dcterms:modified xsi:type="dcterms:W3CDTF">2019-02-05T22:44:48Z</dcterms:modified>
</cp:coreProperties>
</file>