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riffin" userId="d4508bba565b08c4" providerId="LiveId" clId="{9FBDC82B-7129-41B3-963E-02E18FFA23E8}"/>
    <pc:docChg chg="undo custSel addSld delSld modSld sldOrd">
      <pc:chgData name="Christopher Griffin" userId="d4508bba565b08c4" providerId="LiveId" clId="{9FBDC82B-7129-41B3-963E-02E18FFA23E8}" dt="2018-04-09T06:12:48.771" v="2668" actId="20577"/>
      <pc:docMkLst>
        <pc:docMk/>
      </pc:docMkLst>
      <pc:sldChg chg="modSp">
        <pc:chgData name="Christopher Griffin" userId="d4508bba565b08c4" providerId="LiveId" clId="{9FBDC82B-7129-41B3-963E-02E18FFA23E8}" dt="2018-03-30T02:14:25.613" v="79" actId="20577"/>
        <pc:sldMkLst>
          <pc:docMk/>
          <pc:sldMk cId="3885189601" sldId="257"/>
        </pc:sldMkLst>
        <pc:spChg chg="mod">
          <ac:chgData name="Christopher Griffin" userId="d4508bba565b08c4" providerId="LiveId" clId="{9FBDC82B-7129-41B3-963E-02E18FFA23E8}" dt="2018-03-30T02:14:25.613" v="79" actId="20577"/>
          <ac:spMkLst>
            <pc:docMk/>
            <pc:sldMk cId="3885189601" sldId="257"/>
            <ac:spMk id="3" creationId="{BBEAB5E4-470D-4DE3-81EE-0675A28630FD}"/>
          </ac:spMkLst>
        </pc:spChg>
      </pc:sldChg>
      <pc:sldChg chg="modSp add">
        <pc:chgData name="Christopher Griffin" userId="d4508bba565b08c4" providerId="LiveId" clId="{9FBDC82B-7129-41B3-963E-02E18FFA23E8}" dt="2018-03-30T03:11:33.823" v="448" actId="20577"/>
        <pc:sldMkLst>
          <pc:docMk/>
          <pc:sldMk cId="1310976735" sldId="258"/>
        </pc:sldMkLst>
        <pc:spChg chg="mod">
          <ac:chgData name="Christopher Griffin" userId="d4508bba565b08c4" providerId="LiveId" clId="{9FBDC82B-7129-41B3-963E-02E18FFA23E8}" dt="2018-03-30T03:07:16.670" v="87" actId="20577"/>
          <ac:spMkLst>
            <pc:docMk/>
            <pc:sldMk cId="1310976735" sldId="258"/>
            <ac:spMk id="2" creationId="{C028206D-A49B-42C8-A6E9-02F88471DE40}"/>
          </ac:spMkLst>
        </pc:spChg>
        <pc:spChg chg="mod">
          <ac:chgData name="Christopher Griffin" userId="d4508bba565b08c4" providerId="LiveId" clId="{9FBDC82B-7129-41B3-963E-02E18FFA23E8}" dt="2018-03-30T03:11:33.823" v="448" actId="20577"/>
          <ac:spMkLst>
            <pc:docMk/>
            <pc:sldMk cId="1310976735" sldId="258"/>
            <ac:spMk id="3" creationId="{35F3EC88-2EFD-447E-8FD9-672481AA2C39}"/>
          </ac:spMkLst>
        </pc:spChg>
      </pc:sldChg>
      <pc:sldChg chg="modSp add">
        <pc:chgData name="Christopher Griffin" userId="d4508bba565b08c4" providerId="LiveId" clId="{9FBDC82B-7129-41B3-963E-02E18FFA23E8}" dt="2018-03-30T21:35:29.480" v="1293" actId="20577"/>
        <pc:sldMkLst>
          <pc:docMk/>
          <pc:sldMk cId="3996619746" sldId="259"/>
        </pc:sldMkLst>
        <pc:spChg chg="mod">
          <ac:chgData name="Christopher Griffin" userId="d4508bba565b08c4" providerId="LiveId" clId="{9FBDC82B-7129-41B3-963E-02E18FFA23E8}" dt="2018-03-30T21:21:54.951" v="457" actId="20577"/>
          <ac:spMkLst>
            <pc:docMk/>
            <pc:sldMk cId="3996619746" sldId="259"/>
            <ac:spMk id="2" creationId="{4679E119-9BAF-4A50-BD51-27C895325B20}"/>
          </ac:spMkLst>
        </pc:spChg>
        <pc:spChg chg="mod">
          <ac:chgData name="Christopher Griffin" userId="d4508bba565b08c4" providerId="LiveId" clId="{9FBDC82B-7129-41B3-963E-02E18FFA23E8}" dt="2018-03-30T21:35:29.480" v="1293" actId="20577"/>
          <ac:spMkLst>
            <pc:docMk/>
            <pc:sldMk cId="3996619746" sldId="259"/>
            <ac:spMk id="3" creationId="{1FA40936-7B90-4B66-801D-CD1797AB7D40}"/>
          </ac:spMkLst>
        </pc:spChg>
      </pc:sldChg>
      <pc:sldChg chg="modSp add">
        <pc:chgData name="Christopher Griffin" userId="d4508bba565b08c4" providerId="LiveId" clId="{9FBDC82B-7129-41B3-963E-02E18FFA23E8}" dt="2018-03-30T21:32:43.611" v="1155" actId="20577"/>
        <pc:sldMkLst>
          <pc:docMk/>
          <pc:sldMk cId="1730773220" sldId="260"/>
        </pc:sldMkLst>
        <pc:spChg chg="mod">
          <ac:chgData name="Christopher Griffin" userId="d4508bba565b08c4" providerId="LiveId" clId="{9FBDC82B-7129-41B3-963E-02E18FFA23E8}" dt="2018-03-30T21:27:47.093" v="887" actId="20577"/>
          <ac:spMkLst>
            <pc:docMk/>
            <pc:sldMk cId="1730773220" sldId="260"/>
            <ac:spMk id="2" creationId="{F8F50CCC-C135-474F-A212-CB445A5B85D6}"/>
          </ac:spMkLst>
        </pc:spChg>
        <pc:spChg chg="mod">
          <ac:chgData name="Christopher Griffin" userId="d4508bba565b08c4" providerId="LiveId" clId="{9FBDC82B-7129-41B3-963E-02E18FFA23E8}" dt="2018-03-30T21:32:43.611" v="1155" actId="20577"/>
          <ac:spMkLst>
            <pc:docMk/>
            <pc:sldMk cId="1730773220" sldId="260"/>
            <ac:spMk id="3" creationId="{C5ADEE51-00C0-4847-9149-FCBE976963FE}"/>
          </ac:spMkLst>
        </pc:spChg>
      </pc:sldChg>
      <pc:sldChg chg="modSp add">
        <pc:chgData name="Christopher Griffin" userId="d4508bba565b08c4" providerId="LiveId" clId="{9FBDC82B-7129-41B3-963E-02E18FFA23E8}" dt="2018-03-30T21:33:37.891" v="1291" actId="20577"/>
        <pc:sldMkLst>
          <pc:docMk/>
          <pc:sldMk cId="3797143210" sldId="261"/>
        </pc:sldMkLst>
        <pc:spChg chg="mod">
          <ac:chgData name="Christopher Griffin" userId="d4508bba565b08c4" providerId="LiveId" clId="{9FBDC82B-7129-41B3-963E-02E18FFA23E8}" dt="2018-03-30T21:32:53.976" v="1180" actId="20577"/>
          <ac:spMkLst>
            <pc:docMk/>
            <pc:sldMk cId="3797143210" sldId="261"/>
            <ac:spMk id="2" creationId="{4210DD72-DDE0-459F-B999-8AB151C9A3C3}"/>
          </ac:spMkLst>
        </pc:spChg>
        <pc:spChg chg="mod">
          <ac:chgData name="Christopher Griffin" userId="d4508bba565b08c4" providerId="LiveId" clId="{9FBDC82B-7129-41B3-963E-02E18FFA23E8}" dt="2018-03-30T21:33:37.891" v="1291" actId="20577"/>
          <ac:spMkLst>
            <pc:docMk/>
            <pc:sldMk cId="3797143210" sldId="261"/>
            <ac:spMk id="3" creationId="{648466B2-8B2D-4C2B-9DF8-768329F6696E}"/>
          </ac:spMkLst>
        </pc:spChg>
      </pc:sldChg>
      <pc:sldChg chg="modSp add">
        <pc:chgData name="Christopher Griffin" userId="d4508bba565b08c4" providerId="LiveId" clId="{9FBDC82B-7129-41B3-963E-02E18FFA23E8}" dt="2018-04-01T16:55:56.696" v="1373" actId="15"/>
        <pc:sldMkLst>
          <pc:docMk/>
          <pc:sldMk cId="3008787763" sldId="262"/>
        </pc:sldMkLst>
        <pc:spChg chg="mod">
          <ac:chgData name="Christopher Griffin" userId="d4508bba565b08c4" providerId="LiveId" clId="{9FBDC82B-7129-41B3-963E-02E18FFA23E8}" dt="2018-04-01T16:50:50.537" v="1304" actId="20577"/>
          <ac:spMkLst>
            <pc:docMk/>
            <pc:sldMk cId="3008787763" sldId="262"/>
            <ac:spMk id="2" creationId="{5A48F26F-D942-47E8-92E1-91C1F4A7710A}"/>
          </ac:spMkLst>
        </pc:spChg>
        <pc:spChg chg="mod">
          <ac:chgData name="Christopher Griffin" userId="d4508bba565b08c4" providerId="LiveId" clId="{9FBDC82B-7129-41B3-963E-02E18FFA23E8}" dt="2018-04-01T16:55:56.696" v="1373" actId="15"/>
          <ac:spMkLst>
            <pc:docMk/>
            <pc:sldMk cId="3008787763" sldId="262"/>
            <ac:spMk id="3" creationId="{F11C216B-754E-4258-BA77-327A696EA297}"/>
          </ac:spMkLst>
        </pc:spChg>
      </pc:sldChg>
      <pc:sldChg chg="modSp add">
        <pc:chgData name="Christopher Griffin" userId="d4508bba565b08c4" providerId="LiveId" clId="{9FBDC82B-7129-41B3-963E-02E18FFA23E8}" dt="2018-04-09T06:12:48.771" v="2668" actId="20577"/>
        <pc:sldMkLst>
          <pc:docMk/>
          <pc:sldMk cId="2988230019" sldId="263"/>
        </pc:sldMkLst>
        <pc:spChg chg="mod">
          <ac:chgData name="Christopher Griffin" userId="d4508bba565b08c4" providerId="LiveId" clId="{9FBDC82B-7129-41B3-963E-02E18FFA23E8}" dt="2018-04-01T18:50:45.727" v="1380" actId="20577"/>
          <ac:spMkLst>
            <pc:docMk/>
            <pc:sldMk cId="2988230019" sldId="263"/>
            <ac:spMk id="2" creationId="{EFA459FE-C272-4C04-B68B-710E80426094}"/>
          </ac:spMkLst>
        </pc:spChg>
        <pc:spChg chg="mod">
          <ac:chgData name="Christopher Griffin" userId="d4508bba565b08c4" providerId="LiveId" clId="{9FBDC82B-7129-41B3-963E-02E18FFA23E8}" dt="2018-04-09T06:12:48.771" v="2668" actId="20577"/>
          <ac:spMkLst>
            <pc:docMk/>
            <pc:sldMk cId="2988230019" sldId="263"/>
            <ac:spMk id="3" creationId="{EEA634C5-FD5E-4623-B43C-D2CABFAE6292}"/>
          </ac:spMkLst>
        </pc:spChg>
      </pc:sldChg>
      <pc:sldChg chg="modSp add">
        <pc:chgData name="Christopher Griffin" userId="d4508bba565b08c4" providerId="LiveId" clId="{9FBDC82B-7129-41B3-963E-02E18FFA23E8}" dt="2018-04-01T19:20:33.441" v="2039" actId="20577"/>
        <pc:sldMkLst>
          <pc:docMk/>
          <pc:sldMk cId="539805030" sldId="264"/>
        </pc:sldMkLst>
        <pc:spChg chg="mod">
          <ac:chgData name="Christopher Griffin" userId="d4508bba565b08c4" providerId="LiveId" clId="{9FBDC82B-7129-41B3-963E-02E18FFA23E8}" dt="2018-04-01T19:11:58.824" v="1673" actId="20577"/>
          <ac:spMkLst>
            <pc:docMk/>
            <pc:sldMk cId="539805030" sldId="264"/>
            <ac:spMk id="2" creationId="{03448A87-7F40-43F0-A623-A2003A993AEF}"/>
          </ac:spMkLst>
        </pc:spChg>
        <pc:spChg chg="mod">
          <ac:chgData name="Christopher Griffin" userId="d4508bba565b08c4" providerId="LiveId" clId="{9FBDC82B-7129-41B3-963E-02E18FFA23E8}" dt="2018-04-01T19:20:33.441" v="2039" actId="20577"/>
          <ac:spMkLst>
            <pc:docMk/>
            <pc:sldMk cId="539805030" sldId="264"/>
            <ac:spMk id="3" creationId="{F11BE687-3DF3-482C-9B11-E1A43B5CC04B}"/>
          </ac:spMkLst>
        </pc:spChg>
      </pc:sldChg>
      <pc:sldChg chg="modSp add">
        <pc:chgData name="Christopher Griffin" userId="d4508bba565b08c4" providerId="LiveId" clId="{9FBDC82B-7129-41B3-963E-02E18FFA23E8}" dt="2018-04-01T19:14:56.563" v="2026" actId="20577"/>
        <pc:sldMkLst>
          <pc:docMk/>
          <pc:sldMk cId="1517839719" sldId="265"/>
        </pc:sldMkLst>
        <pc:spChg chg="mod">
          <ac:chgData name="Christopher Griffin" userId="d4508bba565b08c4" providerId="LiveId" clId="{9FBDC82B-7129-41B3-963E-02E18FFA23E8}" dt="2018-04-01T19:12:28.758" v="1788" actId="20577"/>
          <ac:spMkLst>
            <pc:docMk/>
            <pc:sldMk cId="1517839719" sldId="265"/>
            <ac:spMk id="2" creationId="{0FFD4662-B4DB-4C69-84EB-378A0822677B}"/>
          </ac:spMkLst>
        </pc:spChg>
        <pc:spChg chg="mod">
          <ac:chgData name="Christopher Griffin" userId="d4508bba565b08c4" providerId="LiveId" clId="{9FBDC82B-7129-41B3-963E-02E18FFA23E8}" dt="2018-04-01T19:14:56.563" v="2026" actId="20577"/>
          <ac:spMkLst>
            <pc:docMk/>
            <pc:sldMk cId="1517839719" sldId="265"/>
            <ac:spMk id="3" creationId="{3B05E5AE-38CD-4529-86AF-ECC6A6B32A41}"/>
          </ac:spMkLst>
        </pc:spChg>
      </pc:sldChg>
      <pc:sldChg chg="modSp add">
        <pc:chgData name="Christopher Griffin" userId="d4508bba565b08c4" providerId="LiveId" clId="{9FBDC82B-7129-41B3-963E-02E18FFA23E8}" dt="2018-04-05T13:53:50.909" v="2144" actId="20577"/>
        <pc:sldMkLst>
          <pc:docMk/>
          <pc:sldMk cId="224433353" sldId="266"/>
        </pc:sldMkLst>
        <pc:spChg chg="mod">
          <ac:chgData name="Christopher Griffin" userId="d4508bba565b08c4" providerId="LiveId" clId="{9FBDC82B-7129-41B3-963E-02E18FFA23E8}" dt="2018-04-05T13:51:20.619" v="2047" actId="20577"/>
          <ac:spMkLst>
            <pc:docMk/>
            <pc:sldMk cId="224433353" sldId="266"/>
            <ac:spMk id="2" creationId="{F5E80616-24EB-40FD-965D-94FACAC7EAD6}"/>
          </ac:spMkLst>
        </pc:spChg>
        <pc:spChg chg="mod">
          <ac:chgData name="Christopher Griffin" userId="d4508bba565b08c4" providerId="LiveId" clId="{9FBDC82B-7129-41B3-963E-02E18FFA23E8}" dt="2018-04-05T13:53:50.909" v="2144" actId="20577"/>
          <ac:spMkLst>
            <pc:docMk/>
            <pc:sldMk cId="224433353" sldId="266"/>
            <ac:spMk id="3" creationId="{AD432DB5-9CE5-418C-AD54-29A560C85A0D}"/>
          </ac:spMkLst>
        </pc:spChg>
      </pc:sldChg>
      <pc:sldChg chg="modSp add">
        <pc:chgData name="Christopher Griffin" userId="d4508bba565b08c4" providerId="LiveId" clId="{9FBDC82B-7129-41B3-963E-02E18FFA23E8}" dt="2018-04-05T13:56:30.297" v="2340" actId="20577"/>
        <pc:sldMkLst>
          <pc:docMk/>
          <pc:sldMk cId="2432140636" sldId="267"/>
        </pc:sldMkLst>
        <pc:spChg chg="mod">
          <ac:chgData name="Christopher Griffin" userId="d4508bba565b08c4" providerId="LiveId" clId="{9FBDC82B-7129-41B3-963E-02E18FFA23E8}" dt="2018-04-05T13:56:30.297" v="2340" actId="20577"/>
          <ac:spMkLst>
            <pc:docMk/>
            <pc:sldMk cId="2432140636" sldId="267"/>
            <ac:spMk id="2" creationId="{EF2BCFB4-1D90-45B1-81AF-40DF1E15F98E}"/>
          </ac:spMkLst>
        </pc:spChg>
        <pc:spChg chg="mod">
          <ac:chgData name="Christopher Griffin" userId="d4508bba565b08c4" providerId="LiveId" clId="{9FBDC82B-7129-41B3-963E-02E18FFA23E8}" dt="2018-04-05T13:56:24.078" v="2334" actId="20577"/>
          <ac:spMkLst>
            <pc:docMk/>
            <pc:sldMk cId="2432140636" sldId="267"/>
            <ac:spMk id="3" creationId="{94265802-912C-46A4-8575-4617899613AF}"/>
          </ac:spMkLst>
        </pc:spChg>
      </pc:sldChg>
      <pc:sldChg chg="modSp add ord">
        <pc:chgData name="Christopher Griffin" userId="d4508bba565b08c4" providerId="LiveId" clId="{9FBDC82B-7129-41B3-963E-02E18FFA23E8}" dt="2018-04-05T16:03:55.026" v="2637"/>
        <pc:sldMkLst>
          <pc:docMk/>
          <pc:sldMk cId="2224865659" sldId="268"/>
        </pc:sldMkLst>
        <pc:spChg chg="mod">
          <ac:chgData name="Christopher Griffin" userId="d4508bba565b08c4" providerId="LiveId" clId="{9FBDC82B-7129-41B3-963E-02E18FFA23E8}" dt="2018-04-05T15:35:57.470" v="2350" actId="20577"/>
          <ac:spMkLst>
            <pc:docMk/>
            <pc:sldMk cId="2224865659" sldId="268"/>
            <ac:spMk id="2" creationId="{67BFE8EB-7FDE-4875-9F0B-9AD51826E453}"/>
          </ac:spMkLst>
        </pc:spChg>
        <pc:spChg chg="mod">
          <ac:chgData name="Christopher Griffin" userId="d4508bba565b08c4" providerId="LiveId" clId="{9FBDC82B-7129-41B3-963E-02E18FFA23E8}" dt="2018-04-05T15:42:26.547" v="2636" actId="20577"/>
          <ac:spMkLst>
            <pc:docMk/>
            <pc:sldMk cId="2224865659" sldId="268"/>
            <ac:spMk id="3" creationId="{5A5CA715-C167-48C1-8AEF-46C329A2A3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246A-551C-42BF-9B82-E31B43101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36AAF-AE07-428C-B655-2686FEAC2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Griffin</a:t>
            </a:r>
          </a:p>
        </p:txBody>
      </p:sp>
    </p:spTree>
    <p:extLst>
      <p:ext uri="{BB962C8B-B14F-4D97-AF65-F5344CB8AC3E}">
        <p14:creationId xmlns:p14="http://schemas.microsoft.com/office/powerpoint/2010/main" val="123477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4662-B4DB-4C69-84EB-378A0822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E5AE-38CD-4529-86AF-ECC6A6B3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open source, it is open to many different file systems including:</a:t>
            </a:r>
          </a:p>
          <a:p>
            <a:pPr lvl="1"/>
            <a:r>
              <a:rPr lang="en-US" dirty="0"/>
              <a:t>Fat 16</a:t>
            </a:r>
          </a:p>
          <a:p>
            <a:pPr lvl="1"/>
            <a:r>
              <a:rPr lang="en-US" dirty="0"/>
              <a:t>Fat 32</a:t>
            </a:r>
          </a:p>
          <a:p>
            <a:pPr lvl="1"/>
            <a:r>
              <a:rPr lang="en-US" dirty="0"/>
              <a:t>NTFS</a:t>
            </a:r>
          </a:p>
          <a:p>
            <a:pPr lvl="2"/>
            <a:r>
              <a:rPr lang="en-US" dirty="0"/>
              <a:t>Ubuntu’s default file system</a:t>
            </a:r>
          </a:p>
          <a:p>
            <a:pPr lvl="1"/>
            <a:r>
              <a:rPr lang="en-US" dirty="0"/>
              <a:t>Ext2, Ext3, and Ext4</a:t>
            </a:r>
          </a:p>
          <a:p>
            <a:pPr lvl="1"/>
            <a:r>
              <a:rPr lang="en-US" dirty="0" err="1"/>
              <a:t>resierFS</a:t>
            </a:r>
            <a:endParaRPr lang="en-US" dirty="0"/>
          </a:p>
          <a:p>
            <a:pPr lvl="1"/>
            <a:r>
              <a:rPr lang="en-US" dirty="0"/>
              <a:t>JFS</a:t>
            </a:r>
          </a:p>
          <a:p>
            <a:pPr lvl="1"/>
            <a:r>
              <a:rPr lang="en-US" dirty="0"/>
              <a:t>XFS</a:t>
            </a:r>
          </a:p>
        </p:txBody>
      </p:sp>
    </p:spTree>
    <p:extLst>
      <p:ext uri="{BB962C8B-B14F-4D97-AF65-F5344CB8AC3E}">
        <p14:creationId xmlns:p14="http://schemas.microsoft.com/office/powerpoint/2010/main" val="151783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8A87-7F40-43F0-A623-A2003A99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and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E687-3DF3-482C-9B11-E1A43B5C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operating systems are capable of </a:t>
            </a:r>
            <a:r>
              <a:rPr lang="en-US"/>
              <a:t>changing files </a:t>
            </a:r>
            <a:r>
              <a:rPr lang="en-US" dirty="0"/>
              <a:t>while it is open</a:t>
            </a:r>
          </a:p>
        </p:txBody>
      </p:sp>
    </p:spTree>
    <p:extLst>
      <p:ext uri="{BB962C8B-B14F-4D97-AF65-F5344CB8AC3E}">
        <p14:creationId xmlns:p14="http://schemas.microsoft.com/office/powerpoint/2010/main" val="53980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0616-24EB-40FD-965D-94FACAC7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2DB5-9CE5-418C-AD54-29A560C8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File Systems used by Android include:</a:t>
            </a:r>
          </a:p>
          <a:p>
            <a:pPr lvl="1"/>
            <a:r>
              <a:rPr lang="en-US" dirty="0" err="1"/>
              <a:t>exFAT</a:t>
            </a:r>
            <a:endParaRPr lang="en-US" dirty="0"/>
          </a:p>
          <a:p>
            <a:pPr lvl="1"/>
            <a:r>
              <a:rPr lang="en-US" dirty="0"/>
              <a:t>F2FS</a:t>
            </a:r>
          </a:p>
          <a:p>
            <a:pPr lvl="1"/>
            <a:r>
              <a:rPr lang="en-US" dirty="0"/>
              <a:t>JFFS2</a:t>
            </a:r>
          </a:p>
          <a:p>
            <a:pPr lvl="1"/>
            <a:r>
              <a:rPr lang="en-US" dirty="0"/>
              <a:t>YAFFS2</a:t>
            </a:r>
          </a:p>
        </p:txBody>
      </p:sp>
    </p:spTree>
    <p:extLst>
      <p:ext uri="{BB962C8B-B14F-4D97-AF65-F5344CB8AC3E}">
        <p14:creationId xmlns:p14="http://schemas.microsoft.com/office/powerpoint/2010/main" val="22443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CFB4-1D90-45B1-81AF-40DF1E15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5802-912C-46A4-8575-46178996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Media-based file systems include:</a:t>
            </a:r>
          </a:p>
          <a:p>
            <a:pPr lvl="1"/>
            <a:r>
              <a:rPr lang="en-US" dirty="0"/>
              <a:t>EXT2/EXT3/EXT4</a:t>
            </a:r>
          </a:p>
          <a:p>
            <a:pPr lvl="1"/>
            <a:r>
              <a:rPr lang="en-US" dirty="0"/>
              <a:t>MSDOS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Pseudo File Systems include:</a:t>
            </a:r>
          </a:p>
          <a:p>
            <a:pPr lvl="1"/>
            <a:r>
              <a:rPr lang="en-US" dirty="0" err="1"/>
              <a:t>Cgroup</a:t>
            </a:r>
            <a:endParaRPr lang="en-US" dirty="0"/>
          </a:p>
          <a:p>
            <a:pPr lvl="1"/>
            <a:r>
              <a:rPr lang="en-US" dirty="0" err="1"/>
              <a:t>Rootfs</a:t>
            </a:r>
            <a:endParaRPr lang="en-US" dirty="0"/>
          </a:p>
          <a:p>
            <a:pPr lvl="1"/>
            <a:r>
              <a:rPr lang="en-US" dirty="0" err="1"/>
              <a:t>Procfs</a:t>
            </a:r>
            <a:endParaRPr lang="en-US" dirty="0"/>
          </a:p>
          <a:p>
            <a:pPr lvl="1"/>
            <a:r>
              <a:rPr lang="en-US" dirty="0" err="1"/>
              <a:t>Sysfs</a:t>
            </a:r>
            <a:endParaRPr lang="en-US" dirty="0"/>
          </a:p>
          <a:p>
            <a:pPr lvl="1"/>
            <a:r>
              <a:rPr lang="en-US" dirty="0" err="1"/>
              <a:t>tmpfs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4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9392-B4EF-47EC-9ECF-46B3CCDA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5E4-470D-4DE3-81EE-0675A286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pPr lvl="1"/>
            <a:r>
              <a:rPr lang="en-US" dirty="0"/>
              <a:t>A collection of related information that is recorded</a:t>
            </a:r>
          </a:p>
        </p:txBody>
      </p:sp>
    </p:spTree>
    <p:extLst>
      <p:ext uri="{BB962C8B-B14F-4D97-AF65-F5344CB8AC3E}">
        <p14:creationId xmlns:p14="http://schemas.microsoft.com/office/powerpoint/2010/main" val="38851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E8EB-7FDE-4875-9F0B-9AD51826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A715-C167-48C1-8AEF-46C329A2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operating to implement a hierarchical storage system</a:t>
            </a:r>
          </a:p>
          <a:p>
            <a:pPr lvl="1"/>
            <a:r>
              <a:rPr lang="en-US" dirty="0"/>
              <a:t>A directory can contains other directories</a:t>
            </a:r>
          </a:p>
          <a:p>
            <a:pPr lvl="1"/>
            <a:r>
              <a:rPr lang="en-US" dirty="0"/>
              <a:t>File system is in essence a tree of files</a:t>
            </a:r>
          </a:p>
          <a:p>
            <a:r>
              <a:rPr lang="en-US" dirty="0"/>
              <a:t>Access Control List (mentioned in security) monitors user access to certain branches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6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206D-A49B-42C8-A6E9-02F88471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EC88-2EFD-447E-8FD9-672481AA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Three most important file systems</a:t>
            </a:r>
          </a:p>
          <a:p>
            <a:pPr lvl="1"/>
            <a:r>
              <a:rPr lang="en-US" dirty="0"/>
              <a:t>FAT 16</a:t>
            </a:r>
          </a:p>
          <a:p>
            <a:pPr lvl="2"/>
            <a:r>
              <a:rPr lang="en-US" dirty="0"/>
              <a:t>Supports 16-bit disk addresses</a:t>
            </a:r>
          </a:p>
          <a:p>
            <a:pPr lvl="2"/>
            <a:r>
              <a:rPr lang="en-US" dirty="0"/>
              <a:t>Disk partitions are limited to 2 GB</a:t>
            </a:r>
          </a:p>
          <a:p>
            <a:pPr lvl="2"/>
            <a:r>
              <a:rPr lang="en-US" dirty="0"/>
              <a:t>Used for flappy disks</a:t>
            </a:r>
          </a:p>
          <a:p>
            <a:pPr lvl="1"/>
            <a:r>
              <a:rPr lang="en-US" dirty="0"/>
              <a:t>FAT 32 </a:t>
            </a:r>
          </a:p>
          <a:p>
            <a:pPr lvl="2"/>
            <a:r>
              <a:rPr lang="en-US" dirty="0"/>
              <a:t>Supports 32-bit disk addresses</a:t>
            </a:r>
          </a:p>
          <a:p>
            <a:pPr lvl="2"/>
            <a:r>
              <a:rPr lang="en-US" dirty="0"/>
              <a:t>Disk partitions are limited to 2 TB</a:t>
            </a:r>
          </a:p>
          <a:p>
            <a:pPr lvl="2"/>
            <a:r>
              <a:rPr lang="en-US" dirty="0"/>
              <a:t>No security; used for flash drives</a:t>
            </a:r>
          </a:p>
          <a:p>
            <a:pPr lvl="1"/>
            <a:r>
              <a:rPr lang="en-US" dirty="0"/>
              <a:t>NTFS (NT File System)</a:t>
            </a:r>
          </a:p>
          <a:p>
            <a:pPr lvl="2"/>
            <a:r>
              <a:rPr lang="en-US" dirty="0"/>
              <a:t>Supports 64-bit disk addresses</a:t>
            </a:r>
          </a:p>
          <a:p>
            <a:pPr lvl="2"/>
            <a:r>
              <a:rPr lang="en-US" dirty="0"/>
              <a:t>Disk partitions can be as large as 2^64 bytes (theoretically)</a:t>
            </a:r>
          </a:p>
        </p:txBody>
      </p:sp>
    </p:spTree>
    <p:extLst>
      <p:ext uri="{BB962C8B-B14F-4D97-AF65-F5344CB8AC3E}">
        <p14:creationId xmlns:p14="http://schemas.microsoft.com/office/powerpoint/2010/main" val="131097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E119-9BAF-4A50-BD51-27C89532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40936-7B90-4B66-801D-CD1797AB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515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Supports multiple file systems</a:t>
            </a:r>
          </a:p>
          <a:p>
            <a:pPr lvl="1"/>
            <a:r>
              <a:rPr lang="en-US" dirty="0"/>
              <a:t>HFS+</a:t>
            </a:r>
          </a:p>
          <a:p>
            <a:pPr lvl="2"/>
            <a:r>
              <a:rPr lang="en-US" dirty="0"/>
              <a:t>Mac OS Extended Format</a:t>
            </a:r>
          </a:p>
          <a:p>
            <a:pPr lvl="2"/>
            <a:r>
              <a:rPr lang="en-US" dirty="0"/>
              <a:t>Utilizes journaling which documents transactions before they are performed</a:t>
            </a:r>
          </a:p>
          <a:p>
            <a:pPr lvl="2"/>
            <a:r>
              <a:rPr lang="en-US" dirty="0"/>
              <a:t>Supports very large files (8 </a:t>
            </a:r>
            <a:r>
              <a:rPr lang="en-US" dirty="0" err="1"/>
              <a:t>Eib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NFS</a:t>
            </a:r>
          </a:p>
          <a:p>
            <a:pPr lvl="2"/>
            <a:r>
              <a:rPr lang="en-US" dirty="0"/>
              <a:t>Industry standard for network file systems</a:t>
            </a:r>
          </a:p>
          <a:p>
            <a:pPr lvl="1"/>
            <a:r>
              <a:rPr lang="en-US" dirty="0"/>
              <a:t>ISO 9660</a:t>
            </a:r>
          </a:p>
          <a:p>
            <a:pPr lvl="2"/>
            <a:r>
              <a:rPr lang="en-US" dirty="0"/>
              <a:t>Used for CD’s and DVD’s</a:t>
            </a:r>
          </a:p>
          <a:p>
            <a:pPr lvl="1"/>
            <a:r>
              <a:rPr lang="en-US" dirty="0"/>
              <a:t>UFS</a:t>
            </a:r>
          </a:p>
          <a:p>
            <a:pPr lvl="2"/>
            <a:r>
              <a:rPr lang="en-US" dirty="0"/>
              <a:t>BSD standard file system format</a:t>
            </a:r>
          </a:p>
          <a:p>
            <a:pPr lvl="2"/>
            <a:r>
              <a:rPr lang="en-US" dirty="0"/>
              <a:t>Provides case sensitivity </a:t>
            </a:r>
          </a:p>
        </p:txBody>
      </p:sp>
    </p:spTree>
    <p:extLst>
      <p:ext uri="{BB962C8B-B14F-4D97-AF65-F5344CB8AC3E}">
        <p14:creationId xmlns:p14="http://schemas.microsoft.com/office/powerpoint/2010/main" val="39966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0CCC-C135-474F-A212-CB445A5B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 X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EE51-00C0-4847-9149-FCBE9769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file systems include:</a:t>
            </a:r>
          </a:p>
          <a:p>
            <a:pPr lvl="1"/>
            <a:r>
              <a:rPr lang="en-US" dirty="0"/>
              <a:t>MS-DOS</a:t>
            </a:r>
          </a:p>
          <a:p>
            <a:pPr lvl="1"/>
            <a:r>
              <a:rPr lang="en-US" dirty="0"/>
              <a:t>SMB</a:t>
            </a:r>
          </a:p>
          <a:p>
            <a:pPr lvl="2"/>
            <a:r>
              <a:rPr lang="en-US" dirty="0"/>
              <a:t>Windows file sharing standard</a:t>
            </a:r>
          </a:p>
          <a:p>
            <a:pPr lvl="1"/>
            <a:r>
              <a:rPr lang="en-US" dirty="0"/>
              <a:t>AFB</a:t>
            </a:r>
          </a:p>
          <a:p>
            <a:pPr lvl="2"/>
            <a:r>
              <a:rPr lang="en-US" dirty="0"/>
              <a:t>Mac OS file sharing</a:t>
            </a:r>
          </a:p>
          <a:p>
            <a:pPr lvl="1"/>
            <a:r>
              <a:rPr lang="en-US" dirty="0"/>
              <a:t>UDF</a:t>
            </a:r>
          </a:p>
          <a:p>
            <a:pPr lvl="1"/>
            <a:r>
              <a:rPr lang="en-US" dirty="0"/>
              <a:t>HFS</a:t>
            </a:r>
          </a:p>
          <a:p>
            <a:pPr lvl="2"/>
            <a:r>
              <a:rPr lang="en-US" dirty="0"/>
              <a:t>Older, </a:t>
            </a:r>
          </a:p>
          <a:p>
            <a:pPr lvl="2"/>
            <a:r>
              <a:rPr lang="en-US" dirty="0"/>
              <a:t>OS X cannot boot from this file system</a:t>
            </a:r>
          </a:p>
        </p:txBody>
      </p:sp>
    </p:spTree>
    <p:extLst>
      <p:ext uri="{BB962C8B-B14F-4D97-AF65-F5344CB8AC3E}">
        <p14:creationId xmlns:p14="http://schemas.microsoft.com/office/powerpoint/2010/main" val="173077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DD72-DDE0-459F-B999-8AB151C9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 X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66B2-8B2D-4C2B-9DF8-768329F6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VFS</a:t>
            </a:r>
          </a:p>
          <a:p>
            <a:pPr lvl="1"/>
            <a:r>
              <a:rPr lang="en-US" dirty="0"/>
              <a:t>OS X Virtual File System</a:t>
            </a:r>
          </a:p>
          <a:p>
            <a:pPr lvl="1"/>
            <a:r>
              <a:rPr lang="en-US" dirty="0"/>
              <a:t>Can add support for additional file systems</a:t>
            </a:r>
          </a:p>
        </p:txBody>
      </p:sp>
    </p:spTree>
    <p:extLst>
      <p:ext uri="{BB962C8B-B14F-4D97-AF65-F5344CB8AC3E}">
        <p14:creationId xmlns:p14="http://schemas.microsoft.com/office/powerpoint/2010/main" val="379714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F26F-D942-47E8-92E1-91C1F4A7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360/370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216B-754E-4258-BA77-327A696E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“file” is not used in OS 360 documentations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59FE-C272-4C04-B68B-710E8042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34C5-FD5E-4623-B43C-D2CABFAE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hierarchal file system</a:t>
            </a:r>
          </a:p>
          <a:p>
            <a:r>
              <a:rPr lang="en-US" dirty="0"/>
              <a:t>All files are assigned a special index number known as an “</a:t>
            </a:r>
            <a:r>
              <a:rPr lang="en-US" dirty="0" err="1"/>
              <a:t>inode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 contain important attributes such as access rights, file size, etc.</a:t>
            </a:r>
          </a:p>
          <a:p>
            <a:pPr lvl="1"/>
            <a:r>
              <a:rPr lang="en-US" dirty="0"/>
              <a:t>The path name for said file is converted into an </a:t>
            </a:r>
            <a:r>
              <a:rPr lang="en-US" dirty="0" err="1"/>
              <a:t>inode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30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4780</TotalTime>
  <Words>371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File Systems</vt:lpstr>
      <vt:lpstr>What is it?</vt:lpstr>
      <vt:lpstr>Multics</vt:lpstr>
      <vt:lpstr>Windows</vt:lpstr>
      <vt:lpstr>Mac OS X</vt:lpstr>
      <vt:lpstr>Mac OS X (cont.)</vt:lpstr>
      <vt:lpstr>Mac OS X (cont.)</vt:lpstr>
      <vt:lpstr>OS 360/370</vt:lpstr>
      <vt:lpstr>Unix</vt:lpstr>
      <vt:lpstr>Ubuntu</vt:lpstr>
      <vt:lpstr>Unix and Ubuntu</vt:lpstr>
      <vt:lpstr>Android</vt:lpstr>
      <vt:lpstr>Android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Christopher Griffin</dc:creator>
  <cp:lastModifiedBy>Christopher Griffin</cp:lastModifiedBy>
  <cp:revision>2</cp:revision>
  <dcterms:created xsi:type="dcterms:W3CDTF">2018-03-30T02:10:35Z</dcterms:created>
  <dcterms:modified xsi:type="dcterms:W3CDTF">2018-04-09T08:30:52Z</dcterms:modified>
</cp:coreProperties>
</file>