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riffin" userId="d4508bba565b08c4" providerId="LiveId" clId="{F2EB3842-EFAC-421F-9B11-61519499D6CF}"/>
    <pc:docChg chg="undo custSel addSld modSld sldOrd">
      <pc:chgData name="Christopher Griffin" userId="d4508bba565b08c4" providerId="LiveId" clId="{F2EB3842-EFAC-421F-9B11-61519499D6CF}" dt="2018-04-07T19:50:16.997" v="1856" actId="20577"/>
      <pc:docMkLst>
        <pc:docMk/>
      </pc:docMkLst>
      <pc:sldChg chg="modSp">
        <pc:chgData name="Christopher Griffin" userId="d4508bba565b08c4" providerId="LiveId" clId="{F2EB3842-EFAC-421F-9B11-61519499D6CF}" dt="2018-03-29T15:39:09.192" v="1327" actId="20577"/>
        <pc:sldMkLst>
          <pc:docMk/>
          <pc:sldMk cId="4232154397" sldId="257"/>
        </pc:sldMkLst>
        <pc:spChg chg="mod">
          <ac:chgData name="Christopher Griffin" userId="d4508bba565b08c4" providerId="LiveId" clId="{F2EB3842-EFAC-421F-9B11-61519499D6CF}" dt="2018-03-29T15:39:09.192" v="1327" actId="20577"/>
          <ac:spMkLst>
            <pc:docMk/>
            <pc:sldMk cId="4232154397" sldId="257"/>
            <ac:spMk id="3" creationId="{AA9650F1-CA3F-417C-BF9F-C3AA6C519885}"/>
          </ac:spMkLst>
        </pc:spChg>
      </pc:sldChg>
      <pc:sldChg chg="modSp ord">
        <pc:chgData name="Christopher Griffin" userId="d4508bba565b08c4" providerId="LiveId" clId="{F2EB3842-EFAC-421F-9B11-61519499D6CF}" dt="2018-04-04T14:59:50.820" v="1715" actId="20577"/>
        <pc:sldMkLst>
          <pc:docMk/>
          <pc:sldMk cId="2089598431" sldId="258"/>
        </pc:sldMkLst>
        <pc:spChg chg="mod">
          <ac:chgData name="Christopher Griffin" userId="d4508bba565b08c4" providerId="LiveId" clId="{F2EB3842-EFAC-421F-9B11-61519499D6CF}" dt="2018-04-04T14:59:50.820" v="1715" actId="20577"/>
          <ac:spMkLst>
            <pc:docMk/>
            <pc:sldMk cId="2089598431" sldId="258"/>
            <ac:spMk id="2" creationId="{0CDC3D6F-6283-462C-BF16-AD3B33465608}"/>
          </ac:spMkLst>
        </pc:spChg>
        <pc:spChg chg="mod">
          <ac:chgData name="Christopher Griffin" userId="d4508bba565b08c4" providerId="LiveId" clId="{F2EB3842-EFAC-421F-9B11-61519499D6CF}" dt="2018-03-27T22:01:26.550" v="859" actId="20577"/>
          <ac:spMkLst>
            <pc:docMk/>
            <pc:sldMk cId="2089598431" sldId="258"/>
            <ac:spMk id="3" creationId="{E194389E-89F3-435B-8AA3-013BF121BC26}"/>
          </ac:spMkLst>
        </pc:spChg>
      </pc:sldChg>
      <pc:sldChg chg="modSp add">
        <pc:chgData name="Christopher Griffin" userId="d4508bba565b08c4" providerId="LiveId" clId="{F2EB3842-EFAC-421F-9B11-61519499D6CF}" dt="2018-03-27T21:05:17.070" v="477" actId="15"/>
        <pc:sldMkLst>
          <pc:docMk/>
          <pc:sldMk cId="2665251115" sldId="259"/>
        </pc:sldMkLst>
        <pc:spChg chg="mod">
          <ac:chgData name="Christopher Griffin" userId="d4508bba565b08c4" providerId="LiveId" clId="{F2EB3842-EFAC-421F-9B11-61519499D6CF}" dt="2018-03-27T17:29:30.827" v="9" actId="20577"/>
          <ac:spMkLst>
            <pc:docMk/>
            <pc:sldMk cId="2665251115" sldId="259"/>
            <ac:spMk id="2" creationId="{9EE6B4E6-7B87-4118-A7C7-46847054131E}"/>
          </ac:spMkLst>
        </pc:spChg>
        <pc:spChg chg="mod">
          <ac:chgData name="Christopher Griffin" userId="d4508bba565b08c4" providerId="LiveId" clId="{F2EB3842-EFAC-421F-9B11-61519499D6CF}" dt="2018-03-27T21:05:17.070" v="477" actId="15"/>
          <ac:spMkLst>
            <pc:docMk/>
            <pc:sldMk cId="2665251115" sldId="259"/>
            <ac:spMk id="3" creationId="{6069BC40-D701-44EB-9696-B9F0CA411250}"/>
          </ac:spMkLst>
        </pc:spChg>
      </pc:sldChg>
      <pc:sldChg chg="modSp add">
        <pc:chgData name="Christopher Griffin" userId="d4508bba565b08c4" providerId="LiveId" clId="{F2EB3842-EFAC-421F-9B11-61519499D6CF}" dt="2018-03-27T21:26:21.481" v="564" actId="20577"/>
        <pc:sldMkLst>
          <pc:docMk/>
          <pc:sldMk cId="3253745338" sldId="260"/>
        </pc:sldMkLst>
        <pc:spChg chg="mod">
          <ac:chgData name="Christopher Griffin" userId="d4508bba565b08c4" providerId="LiveId" clId="{F2EB3842-EFAC-421F-9B11-61519499D6CF}" dt="2018-03-27T21:05:48.614" v="500" actId="20577"/>
          <ac:spMkLst>
            <pc:docMk/>
            <pc:sldMk cId="3253745338" sldId="260"/>
            <ac:spMk id="2" creationId="{6FF0348D-2D6E-403D-95AC-E3BAE1BB915B}"/>
          </ac:spMkLst>
        </pc:spChg>
        <pc:spChg chg="mod">
          <ac:chgData name="Christopher Griffin" userId="d4508bba565b08c4" providerId="LiveId" clId="{F2EB3842-EFAC-421F-9B11-61519499D6CF}" dt="2018-03-27T21:26:21.481" v="564" actId="20577"/>
          <ac:spMkLst>
            <pc:docMk/>
            <pc:sldMk cId="3253745338" sldId="260"/>
            <ac:spMk id="3" creationId="{5ADCD540-8DBF-47DB-AA4D-5F7A48151B20}"/>
          </ac:spMkLst>
        </pc:spChg>
      </pc:sldChg>
      <pc:sldChg chg="modSp add">
        <pc:chgData name="Christopher Griffin" userId="d4508bba565b08c4" providerId="LiveId" clId="{F2EB3842-EFAC-421F-9B11-61519499D6CF}" dt="2018-03-29T15:38:47.689" v="1282" actId="20577"/>
        <pc:sldMkLst>
          <pc:docMk/>
          <pc:sldMk cId="408849709" sldId="261"/>
        </pc:sldMkLst>
        <pc:spChg chg="mod">
          <ac:chgData name="Christopher Griffin" userId="d4508bba565b08c4" providerId="LiveId" clId="{F2EB3842-EFAC-421F-9B11-61519499D6CF}" dt="2018-03-29T14:35:44.859" v="868" actId="20577"/>
          <ac:spMkLst>
            <pc:docMk/>
            <pc:sldMk cId="408849709" sldId="261"/>
            <ac:spMk id="2" creationId="{B4DEBA97-5B71-41AC-8563-FD6DC8CB1327}"/>
          </ac:spMkLst>
        </pc:spChg>
        <pc:spChg chg="mod">
          <ac:chgData name="Christopher Griffin" userId="d4508bba565b08c4" providerId="LiveId" clId="{F2EB3842-EFAC-421F-9B11-61519499D6CF}" dt="2018-03-29T15:38:47.689" v="1282" actId="20577"/>
          <ac:spMkLst>
            <pc:docMk/>
            <pc:sldMk cId="408849709" sldId="261"/>
            <ac:spMk id="3" creationId="{3E02724B-8C68-470C-9730-D57A056CA64B}"/>
          </ac:spMkLst>
        </pc:spChg>
      </pc:sldChg>
      <pc:sldChg chg="modSp add">
        <pc:chgData name="Christopher Griffin" userId="d4508bba565b08c4" providerId="LiveId" clId="{F2EB3842-EFAC-421F-9B11-61519499D6CF}" dt="2018-04-01T19:54:52.806" v="1707" actId="20577"/>
        <pc:sldMkLst>
          <pc:docMk/>
          <pc:sldMk cId="2049121429" sldId="262"/>
        </pc:sldMkLst>
        <pc:spChg chg="mod">
          <ac:chgData name="Christopher Griffin" userId="d4508bba565b08c4" providerId="LiveId" clId="{F2EB3842-EFAC-421F-9B11-61519499D6CF}" dt="2018-04-01T19:34:18.630" v="1335" actId="20577"/>
          <ac:spMkLst>
            <pc:docMk/>
            <pc:sldMk cId="2049121429" sldId="262"/>
            <ac:spMk id="2" creationId="{F045DA80-1D3A-47C9-9E70-221876308E6B}"/>
          </ac:spMkLst>
        </pc:spChg>
        <pc:spChg chg="mod">
          <ac:chgData name="Christopher Griffin" userId="d4508bba565b08c4" providerId="LiveId" clId="{F2EB3842-EFAC-421F-9B11-61519499D6CF}" dt="2018-04-01T19:54:52.806" v="1707" actId="20577"/>
          <ac:spMkLst>
            <pc:docMk/>
            <pc:sldMk cId="2049121429" sldId="262"/>
            <ac:spMk id="3" creationId="{D7FE0D54-A505-43F9-B22B-9655E1187ACE}"/>
          </ac:spMkLst>
        </pc:spChg>
      </pc:sldChg>
      <pc:sldChg chg="modSp add">
        <pc:chgData name="Christopher Griffin" userId="d4508bba565b08c4" providerId="LiveId" clId="{F2EB3842-EFAC-421F-9B11-61519499D6CF}" dt="2018-04-07T19:50:16.997" v="1856" actId="20577"/>
        <pc:sldMkLst>
          <pc:docMk/>
          <pc:sldMk cId="1847151199" sldId="263"/>
        </pc:sldMkLst>
        <pc:spChg chg="mod">
          <ac:chgData name="Christopher Griffin" userId="d4508bba565b08c4" providerId="LiveId" clId="{F2EB3842-EFAC-421F-9B11-61519499D6CF}" dt="2018-04-07T19:49:10.290" v="1722" actId="20577"/>
          <ac:spMkLst>
            <pc:docMk/>
            <pc:sldMk cId="1847151199" sldId="263"/>
            <ac:spMk id="2" creationId="{4902942C-D30E-4C0D-BDE0-10BA48601B62}"/>
          </ac:spMkLst>
        </pc:spChg>
        <pc:spChg chg="mod">
          <ac:chgData name="Christopher Griffin" userId="d4508bba565b08c4" providerId="LiveId" clId="{F2EB3842-EFAC-421F-9B11-61519499D6CF}" dt="2018-04-07T19:50:16.997" v="1856" actId="20577"/>
          <ac:spMkLst>
            <pc:docMk/>
            <pc:sldMk cId="1847151199" sldId="263"/>
            <ac:spMk id="3" creationId="{327E4318-2E09-4BA9-A303-305B193AD0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1F73-E370-45A9-B19A-6D0B462E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40F2D-3275-439C-9D0E-AF5A9B489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griffin</a:t>
            </a:r>
          </a:p>
        </p:txBody>
      </p:sp>
    </p:spTree>
    <p:extLst>
      <p:ext uri="{BB962C8B-B14F-4D97-AF65-F5344CB8AC3E}">
        <p14:creationId xmlns:p14="http://schemas.microsoft.com/office/powerpoint/2010/main" val="255299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CA91-8688-4B20-8204-B4C256BB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50F1-CA3F-417C-BF9F-C3AA6C51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</a:t>
            </a:r>
          </a:p>
          <a:p>
            <a:pPr lvl="1"/>
            <a:r>
              <a:rPr lang="en-US" dirty="0"/>
              <a:t>Manage a specific device or bus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5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B4E6-7B87-4118-A7C7-46847054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BC40-D701-44EB-9696-B9F0CA41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System consists of:</a:t>
            </a:r>
          </a:p>
          <a:p>
            <a:pPr lvl="1"/>
            <a:r>
              <a:rPr lang="en-US" dirty="0"/>
              <a:t>Plug-and-play services</a:t>
            </a:r>
          </a:p>
          <a:p>
            <a:pPr lvl="2"/>
            <a:r>
              <a:rPr lang="en-US" dirty="0"/>
              <a:t>Detects when new devices are enabled and searches for a suitable device driver to load the system </a:t>
            </a:r>
          </a:p>
          <a:p>
            <a:pPr lvl="1"/>
            <a:r>
              <a:rPr lang="en-US" dirty="0"/>
              <a:t>Device Power Manager</a:t>
            </a:r>
          </a:p>
          <a:p>
            <a:pPr lvl="2"/>
            <a:r>
              <a:rPr lang="en-US" dirty="0"/>
              <a:t>Adjusts power states and reduces power consumption when i/o devices are not in use</a:t>
            </a:r>
          </a:p>
          <a:p>
            <a:pPr lvl="1"/>
            <a:r>
              <a:rPr lang="en-US" dirty="0"/>
              <a:t>I/O Manager</a:t>
            </a:r>
          </a:p>
          <a:p>
            <a:pPr lvl="2"/>
            <a:r>
              <a:rPr lang="en-US" dirty="0"/>
              <a:t>Supports the manipulation of I/O kernel objects and IRP-based operations</a:t>
            </a:r>
          </a:p>
          <a:p>
            <a:pPr lvl="1"/>
            <a:r>
              <a:rPr lang="en-US" dirty="0"/>
              <a:t>Device Driver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5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348D-2D6E-403D-95AC-E3BAE1BB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D540-8DBF-47DB-AA4D-5F7A4815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  <a:p>
            <a:pPr lvl="1"/>
            <a:r>
              <a:rPr lang="en-US" dirty="0"/>
              <a:t>Kernel Module that controls devices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4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3D6F-6283-462C-BF16-AD3B3346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  <a:r>
              <a:rPr lang="en-US"/>
              <a:t>, Ubuntu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389E-89F3-435B-8AA3-013BF121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device drivers</a:t>
            </a:r>
          </a:p>
          <a:p>
            <a:r>
              <a:rPr lang="en-US" dirty="0"/>
              <a:t>Contains two types of devices</a:t>
            </a:r>
          </a:p>
          <a:p>
            <a:pPr lvl="1"/>
            <a:r>
              <a:rPr lang="en-US" dirty="0"/>
              <a:t>Block Devices</a:t>
            </a:r>
          </a:p>
          <a:p>
            <a:pPr lvl="2"/>
            <a:r>
              <a:rPr lang="en-US" dirty="0"/>
              <a:t>Random access storage devices</a:t>
            </a:r>
          </a:p>
          <a:p>
            <a:pPr lvl="1"/>
            <a:r>
              <a:rPr lang="en-US" dirty="0"/>
              <a:t>Raw/Character Devices</a:t>
            </a:r>
          </a:p>
          <a:p>
            <a:pPr lvl="2"/>
            <a:r>
              <a:rPr lang="en-US" dirty="0"/>
              <a:t>All other devices such as terminals and network media</a:t>
            </a:r>
          </a:p>
          <a:p>
            <a:r>
              <a:rPr lang="en-US" dirty="0"/>
              <a:t>Supports “software devices” </a:t>
            </a:r>
          </a:p>
          <a:p>
            <a:pPr lvl="1"/>
            <a:r>
              <a:rPr lang="en-US" dirty="0"/>
              <a:t>Non-physical devices</a:t>
            </a:r>
          </a:p>
        </p:txBody>
      </p:sp>
    </p:spTree>
    <p:extLst>
      <p:ext uri="{BB962C8B-B14F-4D97-AF65-F5344CB8AC3E}">
        <p14:creationId xmlns:p14="http://schemas.microsoft.com/office/powerpoint/2010/main" val="208959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BA97-5B71-41AC-8563-FD6DC8CB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724B-8C68-470C-9730-D57A056C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I/O Kit</a:t>
            </a:r>
          </a:p>
          <a:p>
            <a:pPr lvl="1"/>
            <a:r>
              <a:rPr lang="en-US" dirty="0"/>
              <a:t>Redesign of the Mac OS 9 I/O system</a:t>
            </a:r>
          </a:p>
          <a:p>
            <a:pPr lvl="1"/>
            <a:r>
              <a:rPr lang="en-US" dirty="0"/>
              <a:t>Much of driver code is already written </a:t>
            </a:r>
          </a:p>
          <a:p>
            <a:pPr lvl="1"/>
            <a:r>
              <a:rPr lang="en-US" dirty="0"/>
              <a:t>All hardware support is provided directly to it</a:t>
            </a:r>
          </a:p>
          <a:p>
            <a:pPr lvl="1"/>
            <a:r>
              <a:rPr lang="en-US" dirty="0"/>
              <a:t>Three conceptual elements</a:t>
            </a:r>
          </a:p>
          <a:p>
            <a:pPr lvl="2"/>
            <a:r>
              <a:rPr lang="en-US" dirty="0"/>
              <a:t>Nubs</a:t>
            </a:r>
          </a:p>
          <a:p>
            <a:pPr lvl="3"/>
            <a:r>
              <a:rPr lang="en-US" dirty="0"/>
              <a:t>Point of connection for drivers</a:t>
            </a:r>
          </a:p>
          <a:p>
            <a:pPr lvl="2"/>
            <a:r>
              <a:rPr lang="en-US" dirty="0"/>
              <a:t>Drivers</a:t>
            </a:r>
          </a:p>
          <a:p>
            <a:pPr lvl="2"/>
            <a:r>
              <a:rPr lang="en-US" dirty="0"/>
              <a:t>Families</a:t>
            </a:r>
          </a:p>
          <a:p>
            <a:pPr lvl="3"/>
            <a:r>
              <a:rPr lang="en-US" dirty="0"/>
              <a:t>Defines a collection of high-level abstractions common to all devices</a:t>
            </a:r>
          </a:p>
        </p:txBody>
      </p:sp>
    </p:spTree>
    <p:extLst>
      <p:ext uri="{BB962C8B-B14F-4D97-AF65-F5344CB8AC3E}">
        <p14:creationId xmlns:p14="http://schemas.microsoft.com/office/powerpoint/2010/main" val="4088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DA80-1D3A-47C9-9E70-22187630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0D54-A505-43F9-B22B-9655E118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dynamic switching of its I/O devices</a:t>
            </a:r>
          </a:p>
          <a:p>
            <a:r>
              <a:rPr lang="en-US" dirty="0"/>
              <a:t>An interface is provided for all I/O devices</a:t>
            </a:r>
          </a:p>
          <a:p>
            <a:r>
              <a:rPr lang="en-US" dirty="0"/>
              <a:t>Devices are given symbolic names, which can be dynamically modified</a:t>
            </a:r>
          </a:p>
          <a:p>
            <a:r>
              <a:rPr lang="en-US" dirty="0"/>
              <a:t>Uses a software known as input/output control system</a:t>
            </a:r>
          </a:p>
          <a:p>
            <a:pPr lvl="1"/>
            <a:r>
              <a:rPr lang="en-US" dirty="0"/>
              <a:t>Most of its functionality is performed by </a:t>
            </a:r>
            <a:r>
              <a:rPr lang="en-US" dirty="0" err="1"/>
              <a:t>Multic’s</a:t>
            </a:r>
            <a:r>
              <a:rPr lang="en-US" dirty="0"/>
              <a:t> file system and </a:t>
            </a:r>
            <a:r>
              <a:rPr lang="en-US"/>
              <a:t>traffic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2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942C-D30E-4C0D-BDE0-10BA4860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360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4318-2E09-4BA9-A303-305B193A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Channel-to-control-unit electrical specification and signaling protocols</a:t>
            </a:r>
          </a:p>
          <a:p>
            <a:pPr lvl="1"/>
            <a:r>
              <a:rPr lang="en-US" dirty="0"/>
              <a:t>One of the </a:t>
            </a:r>
            <a:r>
              <a:rPr lang="en-US"/>
              <a:t>two model-independent </a:t>
            </a:r>
            <a:r>
              <a:rPr lang="en-US" dirty="0"/>
              <a:t>interfaces of this operating system</a:t>
            </a:r>
          </a:p>
          <a:p>
            <a:pPr lvl="1"/>
            <a:r>
              <a:rPr lang="en-US" dirty="0"/>
              <a:t>Allowed peripheral devices to work across the entire range of models</a:t>
            </a:r>
          </a:p>
          <a:p>
            <a:pPr lvl="1"/>
            <a:r>
              <a:rPr lang="en-US" dirty="0"/>
              <a:t>Allows I/O equipment to be interchanged between different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5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2259</TotalTime>
  <Words>275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I/O</vt:lpstr>
      <vt:lpstr>What is it?</vt:lpstr>
      <vt:lpstr>Windows</vt:lpstr>
      <vt:lpstr>Windows (cont)</vt:lpstr>
      <vt:lpstr>Unix, Ubuntu</vt:lpstr>
      <vt:lpstr>Mac OS X</vt:lpstr>
      <vt:lpstr>Multics</vt:lpstr>
      <vt:lpstr>OS 360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</dc:title>
  <dc:creator>Christopher Griffin</dc:creator>
  <cp:lastModifiedBy>Christopher Griffin</cp:lastModifiedBy>
  <cp:revision>1</cp:revision>
  <dcterms:created xsi:type="dcterms:W3CDTF">2018-03-27T16:36:06Z</dcterms:created>
  <dcterms:modified xsi:type="dcterms:W3CDTF">2018-04-07T19:50:19Z</dcterms:modified>
</cp:coreProperties>
</file>