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riffin" userId="d4508bba565b08c4" providerId="LiveId" clId="{4919166F-4463-4A2F-8718-31F0F02A7CE6}"/>
    <pc:docChg chg="undo custSel addSld delSld modSld sldOrd">
      <pc:chgData name="Christopher Griffin" userId="d4508bba565b08c4" providerId="LiveId" clId="{4919166F-4463-4A2F-8718-31F0F02A7CE6}" dt="2018-04-09T14:37:44.837" v="2214" actId="20577"/>
      <pc:docMkLst>
        <pc:docMk/>
      </pc:docMkLst>
      <pc:sldChg chg="modSp">
        <pc:chgData name="Christopher Griffin" userId="d4508bba565b08c4" providerId="LiveId" clId="{4919166F-4463-4A2F-8718-31F0F02A7CE6}" dt="2018-03-27T17:17:28.955" v="68" actId="5793"/>
        <pc:sldMkLst>
          <pc:docMk/>
          <pc:sldMk cId="1460931782" sldId="257"/>
        </pc:sldMkLst>
        <pc:spChg chg="mod">
          <ac:chgData name="Christopher Griffin" userId="d4508bba565b08c4" providerId="LiveId" clId="{4919166F-4463-4A2F-8718-31F0F02A7CE6}" dt="2018-03-27T17:17:28.955" v="68" actId="5793"/>
          <ac:spMkLst>
            <pc:docMk/>
            <pc:sldMk cId="1460931782" sldId="257"/>
            <ac:spMk id="3" creationId="{F44DECD1-5628-4D32-B7EF-09993AFB8D65}"/>
          </ac:spMkLst>
        </pc:spChg>
      </pc:sldChg>
      <pc:sldChg chg="modSp">
        <pc:chgData name="Christopher Griffin" userId="d4508bba565b08c4" providerId="LiveId" clId="{4919166F-4463-4A2F-8718-31F0F02A7CE6}" dt="2018-03-29T19:21:55.890" v="535" actId="20577"/>
        <pc:sldMkLst>
          <pc:docMk/>
          <pc:sldMk cId="2686203683" sldId="258"/>
        </pc:sldMkLst>
        <pc:spChg chg="mod">
          <ac:chgData name="Christopher Griffin" userId="d4508bba565b08c4" providerId="LiveId" clId="{4919166F-4463-4A2F-8718-31F0F02A7CE6}" dt="2018-03-29T19:21:55.890" v="535" actId="20577"/>
          <ac:spMkLst>
            <pc:docMk/>
            <pc:sldMk cId="2686203683" sldId="258"/>
            <ac:spMk id="3" creationId="{949D5742-25D2-4824-8EFF-5D001D285BF7}"/>
          </ac:spMkLst>
        </pc:spChg>
      </pc:sldChg>
      <pc:sldChg chg="modSp add ord">
        <pc:chgData name="Christopher Griffin" userId="d4508bba565b08c4" providerId="LiveId" clId="{4919166F-4463-4A2F-8718-31F0F02A7CE6}" dt="2018-03-30T01:16:44.192" v="1701" actId="20577"/>
        <pc:sldMkLst>
          <pc:docMk/>
          <pc:sldMk cId="2692929670" sldId="259"/>
        </pc:sldMkLst>
        <pc:spChg chg="mod">
          <ac:chgData name="Christopher Griffin" userId="d4508bba565b08c4" providerId="LiveId" clId="{4919166F-4463-4A2F-8718-31F0F02A7CE6}" dt="2018-03-30T01:16:44.192" v="1701" actId="20577"/>
          <ac:spMkLst>
            <pc:docMk/>
            <pc:sldMk cId="2692929670" sldId="259"/>
            <ac:spMk id="2" creationId="{FE67DB3A-C22B-4536-B98F-00CE71754355}"/>
          </ac:spMkLst>
        </pc:spChg>
        <pc:spChg chg="mod">
          <ac:chgData name="Christopher Griffin" userId="d4508bba565b08c4" providerId="LiveId" clId="{4919166F-4463-4A2F-8718-31F0F02A7CE6}" dt="2018-03-27T17:16:34.746" v="63" actId="20577"/>
          <ac:spMkLst>
            <pc:docMk/>
            <pc:sldMk cId="2692929670" sldId="259"/>
            <ac:spMk id="3" creationId="{E15156BB-850F-434C-936F-6430F7CC183B}"/>
          </ac:spMkLst>
        </pc:spChg>
      </pc:sldChg>
      <pc:sldChg chg="modSp add">
        <pc:chgData name="Christopher Griffin" userId="d4508bba565b08c4" providerId="LiveId" clId="{4919166F-4463-4A2F-8718-31F0F02A7CE6}" dt="2018-03-29T19:25:11.681" v="633" actId="20577"/>
        <pc:sldMkLst>
          <pc:docMk/>
          <pc:sldMk cId="162297119" sldId="260"/>
        </pc:sldMkLst>
        <pc:spChg chg="mod">
          <ac:chgData name="Christopher Griffin" userId="d4508bba565b08c4" providerId="LiveId" clId="{4919166F-4463-4A2F-8718-31F0F02A7CE6}" dt="2018-03-29T19:24:37.360" v="544" actId="20577"/>
          <ac:spMkLst>
            <pc:docMk/>
            <pc:sldMk cId="162297119" sldId="260"/>
            <ac:spMk id="2" creationId="{2D350DB8-F40B-46C4-BA7F-FA3AD9723610}"/>
          </ac:spMkLst>
        </pc:spChg>
        <pc:spChg chg="mod">
          <ac:chgData name="Christopher Griffin" userId="d4508bba565b08c4" providerId="LiveId" clId="{4919166F-4463-4A2F-8718-31F0F02A7CE6}" dt="2018-03-29T19:25:11.681" v="633" actId="20577"/>
          <ac:spMkLst>
            <pc:docMk/>
            <pc:sldMk cId="162297119" sldId="260"/>
            <ac:spMk id="3" creationId="{122DDBF3-7DF1-4F76-9694-81A7EB5938D4}"/>
          </ac:spMkLst>
        </pc:spChg>
      </pc:sldChg>
      <pc:sldChg chg="modSp add">
        <pc:chgData name="Christopher Griffin" userId="d4508bba565b08c4" providerId="LiveId" clId="{4919166F-4463-4A2F-8718-31F0F02A7CE6}" dt="2018-03-30T00:38:27.708" v="913" actId="20577"/>
        <pc:sldMkLst>
          <pc:docMk/>
          <pc:sldMk cId="4206657469" sldId="261"/>
        </pc:sldMkLst>
        <pc:spChg chg="mod">
          <ac:chgData name="Christopher Griffin" userId="d4508bba565b08c4" providerId="LiveId" clId="{4919166F-4463-4A2F-8718-31F0F02A7CE6}" dt="2018-03-30T00:31:52.812" v="649" actId="20577"/>
          <ac:spMkLst>
            <pc:docMk/>
            <pc:sldMk cId="4206657469" sldId="261"/>
            <ac:spMk id="2" creationId="{CA4FAEC9-B8BD-4F5E-B1FE-0B3B4AB0CA34}"/>
          </ac:spMkLst>
        </pc:spChg>
        <pc:spChg chg="mod">
          <ac:chgData name="Christopher Griffin" userId="d4508bba565b08c4" providerId="LiveId" clId="{4919166F-4463-4A2F-8718-31F0F02A7CE6}" dt="2018-03-30T00:38:27.708" v="913" actId="20577"/>
          <ac:spMkLst>
            <pc:docMk/>
            <pc:sldMk cId="4206657469" sldId="261"/>
            <ac:spMk id="3" creationId="{2B3757D2-05D0-4FFC-92BC-E591806C748D}"/>
          </ac:spMkLst>
        </pc:spChg>
      </pc:sldChg>
      <pc:sldChg chg="modSp add">
        <pc:chgData name="Christopher Griffin" userId="d4508bba565b08c4" providerId="LiveId" clId="{4919166F-4463-4A2F-8718-31F0F02A7CE6}" dt="2018-03-30T01:10:41.296" v="1693" actId="27636"/>
        <pc:sldMkLst>
          <pc:docMk/>
          <pc:sldMk cId="2245117835" sldId="262"/>
        </pc:sldMkLst>
        <pc:spChg chg="mod">
          <ac:chgData name="Christopher Griffin" userId="d4508bba565b08c4" providerId="LiveId" clId="{4919166F-4463-4A2F-8718-31F0F02A7CE6}" dt="2018-03-30T00:38:34.484" v="929" actId="20577"/>
          <ac:spMkLst>
            <pc:docMk/>
            <pc:sldMk cId="2245117835" sldId="262"/>
            <ac:spMk id="2" creationId="{407C88B9-5FCB-4CF5-AC93-4DBCE92B0D19}"/>
          </ac:spMkLst>
        </pc:spChg>
        <pc:spChg chg="mod">
          <ac:chgData name="Christopher Griffin" userId="d4508bba565b08c4" providerId="LiveId" clId="{4919166F-4463-4A2F-8718-31F0F02A7CE6}" dt="2018-03-30T01:10:41.296" v="1693" actId="27636"/>
          <ac:spMkLst>
            <pc:docMk/>
            <pc:sldMk cId="2245117835" sldId="262"/>
            <ac:spMk id="3" creationId="{1A13849D-8BA5-4660-ABEF-78E086C21C3A}"/>
          </ac:spMkLst>
        </pc:spChg>
      </pc:sldChg>
      <pc:sldChg chg="modSp add">
        <pc:chgData name="Christopher Griffin" userId="d4508bba565b08c4" providerId="LiveId" clId="{4919166F-4463-4A2F-8718-31F0F02A7CE6}" dt="2018-04-09T14:37:44.837" v="2214" actId="20577"/>
        <pc:sldMkLst>
          <pc:docMk/>
          <pc:sldMk cId="4033929574" sldId="263"/>
        </pc:sldMkLst>
        <pc:spChg chg="mod">
          <ac:chgData name="Christopher Griffin" userId="d4508bba565b08c4" providerId="LiveId" clId="{4919166F-4463-4A2F-8718-31F0F02A7CE6}" dt="2018-04-09T14:37:44.837" v="2214" actId="20577"/>
          <ac:spMkLst>
            <pc:docMk/>
            <pc:sldMk cId="4033929574" sldId="263"/>
            <ac:spMk id="2" creationId="{AF8D666D-2388-4185-AA1D-078B59ED6A1D}"/>
          </ac:spMkLst>
        </pc:spChg>
        <pc:spChg chg="mod">
          <ac:chgData name="Christopher Griffin" userId="d4508bba565b08c4" providerId="LiveId" clId="{4919166F-4463-4A2F-8718-31F0F02A7CE6}" dt="2018-03-30T01:08:29.042" v="1529" actId="20577"/>
          <ac:spMkLst>
            <pc:docMk/>
            <pc:sldMk cId="4033929574" sldId="263"/>
            <ac:spMk id="3" creationId="{EAEE58C1-5F02-403A-8C81-D3FBFE7F5BB4}"/>
          </ac:spMkLst>
        </pc:spChg>
      </pc:sldChg>
      <pc:sldChg chg="modSp add">
        <pc:chgData name="Christopher Griffin" userId="d4508bba565b08c4" providerId="LiveId" clId="{4919166F-4463-4A2F-8718-31F0F02A7CE6}" dt="2018-03-31T19:39:39.593" v="2007" actId="313"/>
        <pc:sldMkLst>
          <pc:docMk/>
          <pc:sldMk cId="2639769840" sldId="264"/>
        </pc:sldMkLst>
        <pc:spChg chg="mod">
          <ac:chgData name="Christopher Griffin" userId="d4508bba565b08c4" providerId="LiveId" clId="{4919166F-4463-4A2F-8718-31F0F02A7CE6}" dt="2018-03-31T19:36:25.608" v="1712" actId="20577"/>
          <ac:spMkLst>
            <pc:docMk/>
            <pc:sldMk cId="2639769840" sldId="264"/>
            <ac:spMk id="2" creationId="{CFA672B9-7CC0-4009-A552-833DF2425DE6}"/>
          </ac:spMkLst>
        </pc:spChg>
        <pc:spChg chg="mod">
          <ac:chgData name="Christopher Griffin" userId="d4508bba565b08c4" providerId="LiveId" clId="{4919166F-4463-4A2F-8718-31F0F02A7CE6}" dt="2018-03-31T19:39:39.593" v="2007" actId="313"/>
          <ac:spMkLst>
            <pc:docMk/>
            <pc:sldMk cId="2639769840" sldId="264"/>
            <ac:spMk id="3" creationId="{397D4520-3910-4123-8010-05CDD4A76EB8}"/>
          </ac:spMkLst>
        </pc:spChg>
      </pc:sldChg>
      <pc:sldChg chg="modSp add">
        <pc:chgData name="Christopher Griffin" userId="d4508bba565b08c4" providerId="LiveId" clId="{4919166F-4463-4A2F-8718-31F0F02A7CE6}" dt="2018-04-09T05:31:59.218" v="2208" actId="20577"/>
        <pc:sldMkLst>
          <pc:docMk/>
          <pc:sldMk cId="1485657557" sldId="265"/>
        </pc:sldMkLst>
        <pc:spChg chg="mod">
          <ac:chgData name="Christopher Griffin" userId="d4508bba565b08c4" providerId="LiveId" clId="{4919166F-4463-4A2F-8718-31F0F02A7CE6}" dt="2018-04-09T05:26:07.144" v="2015" actId="20577"/>
          <ac:spMkLst>
            <pc:docMk/>
            <pc:sldMk cId="1485657557" sldId="265"/>
            <ac:spMk id="2" creationId="{C2A7D792-E791-459D-A3BE-FCD4A043FA28}"/>
          </ac:spMkLst>
        </pc:spChg>
        <pc:spChg chg="mod">
          <ac:chgData name="Christopher Griffin" userId="d4508bba565b08c4" providerId="LiveId" clId="{4919166F-4463-4A2F-8718-31F0F02A7CE6}" dt="2018-04-09T05:31:59.218" v="2208" actId="20577"/>
          <ac:spMkLst>
            <pc:docMk/>
            <pc:sldMk cId="1485657557" sldId="265"/>
            <ac:spMk id="3" creationId="{E41127BA-8F33-4CAF-A578-6AA88672AF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FF32-AA25-4D8F-AF12-85AE64B66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A2900-6370-42A4-9C4F-9A424D13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griffin</a:t>
            </a:r>
          </a:p>
        </p:txBody>
      </p:sp>
    </p:spTree>
    <p:extLst>
      <p:ext uri="{BB962C8B-B14F-4D97-AF65-F5344CB8AC3E}">
        <p14:creationId xmlns:p14="http://schemas.microsoft.com/office/powerpoint/2010/main" val="196100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D792-E791-459D-A3BE-FCD4A043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27BA-8F33-4CAF-A578-6AA88672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exchange must happen within a shared database (mailbox).</a:t>
            </a:r>
          </a:p>
          <a:p>
            <a:pPr lvl="1"/>
            <a:r>
              <a:rPr lang="en-US" dirty="0"/>
              <a:t>Each cooperating process can access a segment by its file name </a:t>
            </a:r>
          </a:p>
          <a:p>
            <a:pPr lvl="1"/>
            <a:r>
              <a:rPr lang="en-US" dirty="0"/>
              <a:t>Mutual exclusion is used to limit access</a:t>
            </a:r>
          </a:p>
        </p:txBody>
      </p:sp>
    </p:spTree>
    <p:extLst>
      <p:ext uri="{BB962C8B-B14F-4D97-AF65-F5344CB8AC3E}">
        <p14:creationId xmlns:p14="http://schemas.microsoft.com/office/powerpoint/2010/main" val="148565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DB3F-DCD9-4A5D-ABD1-B13B5539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ECD1-5628-4D32-B7EF-09993AFB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processes to communicate and synchronize their actions</a:t>
            </a:r>
          </a:p>
          <a:p>
            <a:r>
              <a:rPr lang="en-US" dirty="0"/>
              <a:t>Two ways processes can communicate</a:t>
            </a:r>
          </a:p>
          <a:p>
            <a:pPr lvl="1"/>
            <a:r>
              <a:rPr lang="en-US" dirty="0"/>
              <a:t>Shared Memory</a:t>
            </a:r>
          </a:p>
          <a:p>
            <a:pPr lvl="2"/>
            <a:r>
              <a:rPr lang="en-US" dirty="0"/>
              <a:t>Some variable is shared between multiple processes</a:t>
            </a:r>
          </a:p>
          <a:p>
            <a:pPr lvl="1"/>
            <a:r>
              <a:rPr lang="en-US" dirty="0"/>
              <a:t>Message Passing</a:t>
            </a:r>
          </a:p>
          <a:p>
            <a:pPr lvl="2"/>
            <a:r>
              <a:rPr lang="en-US" dirty="0"/>
              <a:t>A communication link is established between processes and they send messages to each other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DB3A-C22B-4536-B98F-00CE7175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  <a:r>
              <a:rPr lang="en-US"/>
              <a:t>, Ubuntu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56BB-850F-434C-936F-6430F7CC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System V IPC Package</a:t>
            </a:r>
          </a:p>
          <a:p>
            <a:pPr lvl="1"/>
            <a:r>
              <a:rPr lang="en-US" dirty="0"/>
              <a:t>Messages allow processes to send formatted data streams to arbitrary processes</a:t>
            </a:r>
          </a:p>
          <a:p>
            <a:pPr lvl="1"/>
            <a:r>
              <a:rPr lang="en-US" dirty="0"/>
              <a:t>Shared memory allows processes to share parts of their virtual address space</a:t>
            </a:r>
          </a:p>
          <a:p>
            <a:pPr lvl="1"/>
            <a:r>
              <a:rPr lang="en-US" dirty="0"/>
              <a:t>Semaphores allow processes to synchronize execution</a:t>
            </a:r>
          </a:p>
        </p:txBody>
      </p:sp>
    </p:spTree>
    <p:extLst>
      <p:ext uri="{BB962C8B-B14F-4D97-AF65-F5344CB8AC3E}">
        <p14:creationId xmlns:p14="http://schemas.microsoft.com/office/powerpoint/2010/main" val="26929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7844-524B-4A8F-9CD6-8991C278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5742-25D2-4824-8EFF-5D001D28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a memory passing methodology named “Binder”</a:t>
            </a:r>
          </a:p>
          <a:p>
            <a:pPr lvl="1"/>
            <a:r>
              <a:rPr lang="en-US" dirty="0"/>
              <a:t>Does not support System V due to it not being able to clean up buggy or malicious applications.</a:t>
            </a:r>
          </a:p>
          <a:p>
            <a:r>
              <a:rPr lang="en-US" dirty="0"/>
              <a:t>Binder is divided into three layers</a:t>
            </a:r>
          </a:p>
          <a:p>
            <a:pPr lvl="1"/>
            <a:r>
              <a:rPr lang="en-US" dirty="0"/>
              <a:t>Programming Model</a:t>
            </a:r>
          </a:p>
          <a:p>
            <a:pPr lvl="2"/>
            <a:r>
              <a:rPr lang="en-US" dirty="0"/>
              <a:t>Where applications declare their IPC interfaces</a:t>
            </a:r>
          </a:p>
          <a:p>
            <a:pPr lvl="1"/>
            <a:r>
              <a:rPr lang="en-US" dirty="0"/>
              <a:t>Object-Oriented </a:t>
            </a:r>
            <a:r>
              <a:rPr lang="en-US" dirty="0" err="1"/>
              <a:t>Userspace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Allows applications to interact with IPC</a:t>
            </a:r>
          </a:p>
          <a:p>
            <a:pPr lvl="1"/>
            <a:r>
              <a:rPr lang="en-US" dirty="0"/>
              <a:t>Kernel Module</a:t>
            </a:r>
          </a:p>
          <a:p>
            <a:pPr lvl="2"/>
            <a:r>
              <a:rPr lang="en-US" dirty="0"/>
              <a:t>Implements cross-process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0DB8-F40B-46C4-BA7F-FA3AD972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DBF3-7DF1-4F76-9694-81A7EB59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include: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 err="1"/>
              <a:t>Mailslots</a:t>
            </a:r>
            <a:endParaRPr lang="en-US" dirty="0"/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Remote Procedure Calls</a:t>
            </a:r>
          </a:p>
          <a:p>
            <a:pPr lvl="1"/>
            <a:r>
              <a:rPr lang="en-US" dirty="0"/>
              <a:t>Shared Files</a:t>
            </a:r>
          </a:p>
        </p:txBody>
      </p:sp>
    </p:spTree>
    <p:extLst>
      <p:ext uri="{BB962C8B-B14F-4D97-AF65-F5344CB8AC3E}">
        <p14:creationId xmlns:p14="http://schemas.microsoft.com/office/powerpoint/2010/main" val="1622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AEC9-B8BD-4F5E-B1FE-0B3B4AB0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57D2-05D0-4FFC-92BC-E591806C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Sockets are like pipes but…</a:t>
            </a:r>
          </a:p>
          <a:p>
            <a:pPr lvl="1"/>
            <a:r>
              <a:rPr lang="en-US" dirty="0"/>
              <a:t>Connect processes from different machines</a:t>
            </a:r>
          </a:p>
          <a:p>
            <a:r>
              <a:rPr lang="en-US" dirty="0" err="1"/>
              <a:t>Mailslots</a:t>
            </a:r>
            <a:r>
              <a:rPr lang="en-US" dirty="0"/>
              <a:t> are similar to pipes but…</a:t>
            </a:r>
          </a:p>
          <a:p>
            <a:pPr lvl="1"/>
            <a:r>
              <a:rPr lang="en-US" dirty="0"/>
              <a:t>Can send messages to multiple </a:t>
            </a:r>
            <a:r>
              <a:rPr lang="en-US" dirty="0" err="1"/>
              <a:t>recievers</a:t>
            </a:r>
            <a:endParaRPr lang="en-US" dirty="0"/>
          </a:p>
          <a:p>
            <a:pPr lvl="1"/>
            <a:r>
              <a:rPr lang="en-US" dirty="0"/>
              <a:t>Do not provide guarantee delivery</a:t>
            </a:r>
          </a:p>
          <a:p>
            <a:r>
              <a:rPr lang="en-US" dirty="0"/>
              <a:t>Pipes have two modes:</a:t>
            </a:r>
          </a:p>
          <a:p>
            <a:pPr lvl="1"/>
            <a:r>
              <a:rPr lang="en-US" dirty="0"/>
              <a:t>Bytes</a:t>
            </a:r>
          </a:p>
          <a:p>
            <a:pPr lvl="1"/>
            <a:r>
              <a:rPr lang="en-US" dirty="0"/>
              <a:t>Message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5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88B9-5FCB-4CF5-AC93-4DBCE92B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849D-8BA5-4660-ABEF-78E086C2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Objects</a:t>
            </a:r>
          </a:p>
          <a:p>
            <a:pPr lvl="1"/>
            <a:r>
              <a:rPr lang="en-US" dirty="0"/>
              <a:t>Objects can be placed to the virtual memory address of multiple processes at once</a:t>
            </a:r>
          </a:p>
          <a:p>
            <a:pPr lvl="1"/>
            <a:r>
              <a:rPr lang="en-US" dirty="0"/>
              <a:t>Any changes made by one process will be reflected in all of the other instances of the object</a:t>
            </a:r>
          </a:p>
          <a:p>
            <a:r>
              <a:rPr lang="en-US" dirty="0"/>
              <a:t>RPC</a:t>
            </a:r>
          </a:p>
          <a:p>
            <a:pPr lvl="1"/>
            <a:r>
              <a:rPr lang="en-US" dirty="0"/>
              <a:t>Allow processes to request other processes to perform certain procedures</a:t>
            </a:r>
          </a:p>
          <a:p>
            <a:r>
              <a:rPr lang="en-US" dirty="0"/>
              <a:t>Also supports many synchronization methods including semaphores, mutual exclusion, critical region, and events. </a:t>
            </a:r>
          </a:p>
        </p:txBody>
      </p:sp>
    </p:spTree>
    <p:extLst>
      <p:ext uri="{BB962C8B-B14F-4D97-AF65-F5344CB8AC3E}">
        <p14:creationId xmlns:p14="http://schemas.microsoft.com/office/powerpoint/2010/main" val="224511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666D-2388-4185-AA1D-078B59ED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 X </a:t>
            </a:r>
            <a:r>
              <a:rPr lang="en-US"/>
              <a:t>/ 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58C1-5F02-403A-8C81-D3FBFE7F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two mechanisms to achieve synchronization</a:t>
            </a:r>
          </a:p>
          <a:p>
            <a:pPr lvl="1"/>
            <a:r>
              <a:rPr lang="en-US" dirty="0"/>
              <a:t>Locks</a:t>
            </a:r>
          </a:p>
          <a:p>
            <a:pPr lvl="2"/>
            <a:r>
              <a:rPr lang="en-US" dirty="0"/>
              <a:t>Protects shared resources by only allowing one process to access it</a:t>
            </a:r>
          </a:p>
          <a:p>
            <a:pPr lvl="1"/>
            <a:r>
              <a:rPr lang="en-US" dirty="0"/>
              <a:t>Semaphores</a:t>
            </a:r>
          </a:p>
          <a:p>
            <a:pPr lvl="2"/>
            <a:r>
              <a:rPr lang="en-US" dirty="0"/>
              <a:t>Like locks, except multiple threads can hold a “lock”, though there is still a limited amount</a:t>
            </a:r>
          </a:p>
        </p:txBody>
      </p:sp>
    </p:spTree>
    <p:extLst>
      <p:ext uri="{BB962C8B-B14F-4D97-AF65-F5344CB8AC3E}">
        <p14:creationId xmlns:p14="http://schemas.microsoft.com/office/powerpoint/2010/main" val="403392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72B9-7CC0-4009-A552-833DF24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360/370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4520-3910-4123-8010-05CDD4A7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task-to-task intercommunications</a:t>
            </a:r>
          </a:p>
          <a:p>
            <a:pPr lvl="1"/>
            <a:r>
              <a:rPr lang="en-US" dirty="0"/>
              <a:t>Rules are defined that restrict communications to specific parameters</a:t>
            </a:r>
          </a:p>
          <a:p>
            <a:pPr lvl="2"/>
            <a:r>
              <a:rPr lang="en-US" dirty="0"/>
              <a:t>These rules can be bypassed but such behavior can lead to unfortunate consequences</a:t>
            </a:r>
          </a:p>
        </p:txBody>
      </p:sp>
    </p:spTree>
    <p:extLst>
      <p:ext uri="{BB962C8B-B14F-4D97-AF65-F5344CB8AC3E}">
        <p14:creationId xmlns:p14="http://schemas.microsoft.com/office/powerpoint/2010/main" val="263976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2843</TotalTime>
  <Words>358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Interprocess Communications</vt:lpstr>
      <vt:lpstr>What is it?</vt:lpstr>
      <vt:lpstr>Unix, Ubuntu</vt:lpstr>
      <vt:lpstr>Android</vt:lpstr>
      <vt:lpstr>Windows</vt:lpstr>
      <vt:lpstr>Windows (cont.)</vt:lpstr>
      <vt:lpstr>Windows (cont.)</vt:lpstr>
      <vt:lpstr>Mac OS X / iOS</vt:lpstr>
      <vt:lpstr>OS 360/370</vt:lpstr>
      <vt:lpstr>Multics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Interprocess Communications</dc:title>
  <dc:creator>Christopher Griffin</dc:creator>
  <cp:lastModifiedBy>Christopher Griffin</cp:lastModifiedBy>
  <cp:revision>4</cp:revision>
  <dcterms:created xsi:type="dcterms:W3CDTF">2018-03-26T16:24:51Z</dcterms:created>
  <dcterms:modified xsi:type="dcterms:W3CDTF">2018-04-09T14:37:53Z</dcterms:modified>
</cp:coreProperties>
</file>