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9" r:id="rId7"/>
    <p:sldId id="258" r:id="rId8"/>
    <p:sldId id="260" r:id="rId9"/>
    <p:sldId id="262" r:id="rId10"/>
    <p:sldId id="263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Griffin" userId="d4508bba565b08c4" providerId="LiveId" clId="{9AAC84CF-ED99-42F3-9A53-EA5695AB3B1A}"/>
    <pc:docChg chg="undo custSel addSld delSld modSld sldOrd">
      <pc:chgData name="Christopher Griffin" userId="d4508bba565b08c4" providerId="LiveId" clId="{9AAC84CF-ED99-42F3-9A53-EA5695AB3B1A}" dt="2018-04-09T14:26:05.446" v="2754"/>
      <pc:docMkLst>
        <pc:docMk/>
      </pc:docMkLst>
      <pc:sldChg chg="modSp">
        <pc:chgData name="Christopher Griffin" userId="d4508bba565b08c4" providerId="LiveId" clId="{9AAC84CF-ED99-42F3-9A53-EA5695AB3B1A}" dt="2018-04-09T08:46:37.863" v="1563" actId="20577"/>
        <pc:sldMkLst>
          <pc:docMk/>
          <pc:sldMk cId="3815245708" sldId="258"/>
        </pc:sldMkLst>
        <pc:spChg chg="mod">
          <ac:chgData name="Christopher Griffin" userId="d4508bba565b08c4" providerId="LiveId" clId="{9AAC84CF-ED99-42F3-9A53-EA5695AB3B1A}" dt="2018-04-09T08:46:37.863" v="1563" actId="20577"/>
          <ac:spMkLst>
            <pc:docMk/>
            <pc:sldMk cId="3815245708" sldId="258"/>
            <ac:spMk id="3" creationId="{C15DE663-0598-4DFA-A5DD-FE6E3F6FF940}"/>
          </ac:spMkLst>
        </pc:spChg>
      </pc:sldChg>
      <pc:sldChg chg="modSp">
        <pc:chgData name="Christopher Griffin" userId="d4508bba565b08c4" providerId="LiveId" clId="{9AAC84CF-ED99-42F3-9A53-EA5695AB3B1A}" dt="2018-04-09T08:48:15.743" v="1566" actId="20577"/>
        <pc:sldMkLst>
          <pc:docMk/>
          <pc:sldMk cId="2446574847" sldId="259"/>
        </pc:sldMkLst>
        <pc:spChg chg="mod">
          <ac:chgData name="Christopher Griffin" userId="d4508bba565b08c4" providerId="LiveId" clId="{9AAC84CF-ED99-42F3-9A53-EA5695AB3B1A}" dt="2018-04-09T08:48:15.743" v="1566" actId="20577"/>
          <ac:spMkLst>
            <pc:docMk/>
            <pc:sldMk cId="2446574847" sldId="259"/>
            <ac:spMk id="3" creationId="{AF505860-D604-4399-9311-E4694E2E8428}"/>
          </ac:spMkLst>
        </pc:spChg>
      </pc:sldChg>
      <pc:sldChg chg="modSp add">
        <pc:chgData name="Christopher Griffin" userId="d4508bba565b08c4" providerId="LiveId" clId="{9AAC84CF-ED99-42F3-9A53-EA5695AB3B1A}" dt="2018-04-09T12:53:59.402" v="2626" actId="20577"/>
        <pc:sldMkLst>
          <pc:docMk/>
          <pc:sldMk cId="1161073332" sldId="262"/>
        </pc:sldMkLst>
        <pc:spChg chg="mod">
          <ac:chgData name="Christopher Griffin" userId="d4508bba565b08c4" providerId="LiveId" clId="{9AAC84CF-ED99-42F3-9A53-EA5695AB3B1A}" dt="2018-03-25T03:20:11.062" v="22" actId="20577"/>
          <ac:spMkLst>
            <pc:docMk/>
            <pc:sldMk cId="1161073332" sldId="262"/>
            <ac:spMk id="2" creationId="{5D41A19F-328E-4F50-BE13-612D622D2A40}"/>
          </ac:spMkLst>
        </pc:spChg>
        <pc:spChg chg="mod">
          <ac:chgData name="Christopher Griffin" userId="d4508bba565b08c4" providerId="LiveId" clId="{9AAC84CF-ED99-42F3-9A53-EA5695AB3B1A}" dt="2018-04-09T12:53:59.402" v="2626" actId="20577"/>
          <ac:spMkLst>
            <pc:docMk/>
            <pc:sldMk cId="1161073332" sldId="262"/>
            <ac:spMk id="3" creationId="{9AAC6529-9987-40F8-A94F-E8B868EFFB89}"/>
          </ac:spMkLst>
        </pc:spChg>
      </pc:sldChg>
      <pc:sldChg chg="modSp add">
        <pc:chgData name="Christopher Griffin" userId="d4508bba565b08c4" providerId="LiveId" clId="{9AAC84CF-ED99-42F3-9A53-EA5695AB3B1A}" dt="2018-04-09T10:01:59.119" v="2331" actId="20577"/>
        <pc:sldMkLst>
          <pc:docMk/>
          <pc:sldMk cId="3549148103" sldId="263"/>
        </pc:sldMkLst>
        <pc:spChg chg="mod">
          <ac:chgData name="Christopher Griffin" userId="d4508bba565b08c4" providerId="LiveId" clId="{9AAC84CF-ED99-42F3-9A53-EA5695AB3B1A}" dt="2018-03-25T03:58:00.813" v="67" actId="20577"/>
          <ac:spMkLst>
            <pc:docMk/>
            <pc:sldMk cId="3549148103" sldId="263"/>
            <ac:spMk id="2" creationId="{E27378AF-B7E4-4EC6-B24A-3E1D7197413C}"/>
          </ac:spMkLst>
        </pc:spChg>
        <pc:spChg chg="mod">
          <ac:chgData name="Christopher Griffin" userId="d4508bba565b08c4" providerId="LiveId" clId="{9AAC84CF-ED99-42F3-9A53-EA5695AB3B1A}" dt="2018-04-09T10:01:59.119" v="2331" actId="20577"/>
          <ac:spMkLst>
            <pc:docMk/>
            <pc:sldMk cId="3549148103" sldId="263"/>
            <ac:spMk id="3" creationId="{A0B7E096-0AED-4EF9-AE24-71999C6723A3}"/>
          </ac:spMkLst>
        </pc:spChg>
      </pc:sldChg>
      <pc:sldChg chg="modSp add">
        <pc:chgData name="Christopher Griffin" userId="d4508bba565b08c4" providerId="LiveId" clId="{9AAC84CF-ED99-42F3-9A53-EA5695AB3B1A}" dt="2018-04-09T10:00:39.848" v="2135" actId="20577"/>
        <pc:sldMkLst>
          <pc:docMk/>
          <pc:sldMk cId="3006283532" sldId="264"/>
        </pc:sldMkLst>
        <pc:spChg chg="mod">
          <ac:chgData name="Christopher Griffin" userId="d4508bba565b08c4" providerId="LiveId" clId="{9AAC84CF-ED99-42F3-9A53-EA5695AB3B1A}" dt="2018-03-25T04:03:34.820" v="132" actId="20577"/>
          <ac:spMkLst>
            <pc:docMk/>
            <pc:sldMk cId="3006283532" sldId="264"/>
            <ac:spMk id="2" creationId="{37EAEE8C-DAEF-42D7-9AEB-F876B577B18A}"/>
          </ac:spMkLst>
        </pc:spChg>
        <pc:spChg chg="mod">
          <ac:chgData name="Christopher Griffin" userId="d4508bba565b08c4" providerId="LiveId" clId="{9AAC84CF-ED99-42F3-9A53-EA5695AB3B1A}" dt="2018-04-09T10:00:39.848" v="2135" actId="20577"/>
          <ac:spMkLst>
            <pc:docMk/>
            <pc:sldMk cId="3006283532" sldId="264"/>
            <ac:spMk id="3" creationId="{A5B0AD6E-DEC1-43FD-98FF-21AA1F1040ED}"/>
          </ac:spMkLst>
        </pc:spChg>
      </pc:sldChg>
      <pc:sldChg chg="modSp add">
        <pc:chgData name="Christopher Griffin" userId="d4508bba565b08c4" providerId="LiveId" clId="{9AAC84CF-ED99-42F3-9A53-EA5695AB3B1A}" dt="2018-04-09T09:24:42.510" v="2132" actId="20577"/>
        <pc:sldMkLst>
          <pc:docMk/>
          <pc:sldMk cId="4225469537" sldId="265"/>
        </pc:sldMkLst>
        <pc:spChg chg="mod">
          <ac:chgData name="Christopher Griffin" userId="d4508bba565b08c4" providerId="LiveId" clId="{9AAC84CF-ED99-42F3-9A53-EA5695AB3B1A}" dt="2018-03-25T07:28:03.898" v="427" actId="20577"/>
          <ac:spMkLst>
            <pc:docMk/>
            <pc:sldMk cId="4225469537" sldId="265"/>
            <ac:spMk id="2" creationId="{8C08AD86-1E03-40C6-AC8B-526EEEFC13E4}"/>
          </ac:spMkLst>
        </pc:spChg>
        <pc:spChg chg="mod">
          <ac:chgData name="Christopher Griffin" userId="d4508bba565b08c4" providerId="LiveId" clId="{9AAC84CF-ED99-42F3-9A53-EA5695AB3B1A}" dt="2018-04-09T09:24:42.510" v="2132" actId="20577"/>
          <ac:spMkLst>
            <pc:docMk/>
            <pc:sldMk cId="4225469537" sldId="265"/>
            <ac:spMk id="3" creationId="{43DCE75E-4229-45A5-842C-4C2366835C86}"/>
          </ac:spMkLst>
        </pc:spChg>
      </pc:sldChg>
      <pc:sldChg chg="modSp add">
        <pc:chgData name="Christopher Griffin" userId="d4508bba565b08c4" providerId="LiveId" clId="{9AAC84CF-ED99-42F3-9A53-EA5695AB3B1A}" dt="2018-04-09T14:25:40.326" v="2751"/>
        <pc:sldMkLst>
          <pc:docMk/>
          <pc:sldMk cId="3393734794" sldId="266"/>
        </pc:sldMkLst>
        <pc:spChg chg="mod">
          <ac:chgData name="Christopher Griffin" userId="d4508bba565b08c4" providerId="LiveId" clId="{9AAC84CF-ED99-42F3-9A53-EA5695AB3B1A}" dt="2018-03-25T07:32:08.009" v="568" actId="20577"/>
          <ac:spMkLst>
            <pc:docMk/>
            <pc:sldMk cId="3393734794" sldId="266"/>
            <ac:spMk id="2" creationId="{35639985-57B6-43ED-AE14-8E41EEEBCC8A}"/>
          </ac:spMkLst>
        </pc:spChg>
        <pc:spChg chg="mod">
          <ac:chgData name="Christopher Griffin" userId="d4508bba565b08c4" providerId="LiveId" clId="{9AAC84CF-ED99-42F3-9A53-EA5695AB3B1A}" dt="2018-04-09T14:25:40.326" v="2751"/>
          <ac:spMkLst>
            <pc:docMk/>
            <pc:sldMk cId="3393734794" sldId="266"/>
            <ac:spMk id="3" creationId="{AA0EF1F3-03EE-4B9A-98C6-ECF2E6533092}"/>
          </ac:spMkLst>
        </pc:spChg>
      </pc:sldChg>
      <pc:sldChg chg="modSp add ord">
        <pc:chgData name="Christopher Griffin" userId="d4508bba565b08c4" providerId="LiveId" clId="{9AAC84CF-ED99-42F3-9A53-EA5695AB3B1A}" dt="2018-04-09T14:26:05.446" v="2754"/>
        <pc:sldMkLst>
          <pc:docMk/>
          <pc:sldMk cId="2113045547" sldId="268"/>
        </pc:sldMkLst>
        <pc:spChg chg="mod">
          <ac:chgData name="Christopher Griffin" userId="d4508bba565b08c4" providerId="LiveId" clId="{9AAC84CF-ED99-42F3-9A53-EA5695AB3B1A}" dt="2018-03-26T02:23:41.782" v="1174" actId="20577"/>
          <ac:spMkLst>
            <pc:docMk/>
            <pc:sldMk cId="2113045547" sldId="268"/>
            <ac:spMk id="2" creationId="{1DB49DE0-7564-4122-BFAD-B240DDE4F34A}"/>
          </ac:spMkLst>
        </pc:spChg>
        <pc:spChg chg="mod">
          <ac:chgData name="Christopher Griffin" userId="d4508bba565b08c4" providerId="LiveId" clId="{9AAC84CF-ED99-42F3-9A53-EA5695AB3B1A}" dt="2018-04-09T14:26:05.446" v="2754"/>
          <ac:spMkLst>
            <pc:docMk/>
            <pc:sldMk cId="2113045547" sldId="268"/>
            <ac:spMk id="3" creationId="{169B7488-ABE3-44DE-8134-16B6EE444C0B}"/>
          </ac:spMkLst>
        </pc:spChg>
      </pc:sldChg>
      <pc:sldChg chg="modSp add">
        <pc:chgData name="Christopher Griffin" userId="d4508bba565b08c4" providerId="LiveId" clId="{9AAC84CF-ED99-42F3-9A53-EA5695AB3B1A}" dt="2018-04-09T08:53:23.468" v="2087" actId="20577"/>
        <pc:sldMkLst>
          <pc:docMk/>
          <pc:sldMk cId="565815597" sldId="269"/>
        </pc:sldMkLst>
        <pc:spChg chg="mod">
          <ac:chgData name="Christopher Griffin" userId="d4508bba565b08c4" providerId="LiveId" clId="{9AAC84CF-ED99-42F3-9A53-EA5695AB3B1A}" dt="2018-04-09T08:49:06.956" v="1631" actId="20577"/>
          <ac:spMkLst>
            <pc:docMk/>
            <pc:sldMk cId="565815597" sldId="269"/>
            <ac:spMk id="2" creationId="{CD3C7F6D-4C26-42B2-B30B-D8CCCE379990}"/>
          </ac:spMkLst>
        </pc:spChg>
        <pc:spChg chg="mod">
          <ac:chgData name="Christopher Griffin" userId="d4508bba565b08c4" providerId="LiveId" clId="{9AAC84CF-ED99-42F3-9A53-EA5695AB3B1A}" dt="2018-04-09T08:53:23.468" v="2087" actId="20577"/>
          <ac:spMkLst>
            <pc:docMk/>
            <pc:sldMk cId="565815597" sldId="269"/>
            <ac:spMk id="3" creationId="{B5FCE45C-15A6-4731-971D-52CD8F419520}"/>
          </ac:spMkLst>
        </pc:spChg>
      </pc:sldChg>
      <pc:sldChg chg="modSp add del">
        <pc:chgData name="Christopher Griffin" userId="d4508bba565b08c4" providerId="LiveId" clId="{9AAC84CF-ED99-42F3-9A53-EA5695AB3B1A}" dt="2018-04-09T08:45:51.367" v="1458" actId="2696"/>
        <pc:sldMkLst>
          <pc:docMk/>
          <pc:sldMk cId="3230941145" sldId="269"/>
        </pc:sldMkLst>
        <pc:spChg chg="mod">
          <ac:chgData name="Christopher Griffin" userId="d4508bba565b08c4" providerId="LiveId" clId="{9AAC84CF-ED99-42F3-9A53-EA5695AB3B1A}" dt="2018-04-09T08:45:40.118" v="1457" actId="20577"/>
          <ac:spMkLst>
            <pc:docMk/>
            <pc:sldMk cId="3230941145" sldId="269"/>
            <ac:spMk id="2" creationId="{2EAAFBCB-D572-4730-99A6-5E118970C3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D654-EE50-44DA-AD03-64A8BB863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9054F-3420-4818-BE86-570A7163A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Griffin</a:t>
            </a:r>
          </a:p>
        </p:txBody>
      </p:sp>
    </p:spTree>
    <p:extLst>
      <p:ext uri="{BB962C8B-B14F-4D97-AF65-F5344CB8AC3E}">
        <p14:creationId xmlns:p14="http://schemas.microsoft.com/office/powerpoint/2010/main" val="199132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78AF-B7E4-4EC6-B24A-3E1D7197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E096-0AED-4EF9-AE24-71999C67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paging </a:t>
            </a:r>
          </a:p>
          <a:p>
            <a:r>
              <a:rPr lang="en-US" dirty="0"/>
              <a:t>Uses memory mapping</a:t>
            </a:r>
          </a:p>
          <a:p>
            <a:r>
              <a:rPr lang="en-US" dirty="0"/>
              <a:t>Uses Out-of-Memory Killer</a:t>
            </a:r>
          </a:p>
          <a:p>
            <a:pPr lvl="1"/>
            <a:r>
              <a:rPr lang="en-US" dirty="0"/>
              <a:t>When available RAM is low, certain process are killed to acquire more space</a:t>
            </a:r>
          </a:p>
          <a:p>
            <a:pPr lvl="1"/>
            <a:r>
              <a:rPr lang="en-US" dirty="0"/>
              <a:t>Killed processes are generally processes that are not critical, but take up a lot of space.</a:t>
            </a:r>
          </a:p>
          <a:p>
            <a:r>
              <a:rPr lang="en-US" dirty="0"/>
              <a:t>Uses Garbage Collection</a:t>
            </a:r>
          </a:p>
          <a:p>
            <a:pPr lvl="1"/>
            <a:r>
              <a:rPr lang="en-US" dirty="0"/>
              <a:t>When a piece of memory has not been used for a while, it is freed back into the heap</a:t>
            </a:r>
          </a:p>
        </p:txBody>
      </p:sp>
    </p:spTree>
    <p:extLst>
      <p:ext uri="{BB962C8B-B14F-4D97-AF65-F5344CB8AC3E}">
        <p14:creationId xmlns:p14="http://schemas.microsoft.com/office/powerpoint/2010/main" val="354914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AD86-1E03-40C6-AC8B-526EEEFC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CE75E-4229-45A5-842C-4C236683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swapping, swap partitions, and swap files</a:t>
            </a:r>
          </a:p>
          <a:p>
            <a:r>
              <a:rPr lang="en-US" dirty="0"/>
              <a:t>Uses demand paging policy</a:t>
            </a:r>
          </a:p>
          <a:p>
            <a:pPr lvl="1"/>
            <a:r>
              <a:rPr lang="en-US" dirty="0"/>
              <a:t>LRU page replacement algorithm</a:t>
            </a:r>
          </a:p>
          <a:p>
            <a:r>
              <a:rPr lang="en-US" dirty="0"/>
              <a:t>Uses memory mapping</a:t>
            </a:r>
          </a:p>
        </p:txBody>
      </p:sp>
    </p:spTree>
    <p:extLst>
      <p:ext uri="{BB962C8B-B14F-4D97-AF65-F5344CB8AC3E}">
        <p14:creationId xmlns:p14="http://schemas.microsoft.com/office/powerpoint/2010/main" val="422546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9985-57B6-43ED-AE14-8E41EEEB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F1F3-03EE-4B9A-98C6-ECF2E653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Uses segmentation</a:t>
            </a:r>
          </a:p>
          <a:p>
            <a:r>
              <a:rPr lang="en-US" dirty="0"/>
              <a:t>Uses demand paging policy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3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9DE0-7564-4122-BFAD-B240DDE4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7488-ABE3-44DE-8134-16B6EE44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same methods as Android</a:t>
            </a:r>
          </a:p>
          <a:p>
            <a:r>
              <a:rPr lang="en-US" dirty="0"/>
              <a:t>Does not support segmentation at all</a:t>
            </a:r>
          </a:p>
          <a:p>
            <a:r>
              <a:rPr lang="en-US" dirty="0"/>
              <a:t>File mapping</a:t>
            </a:r>
          </a:p>
          <a:p>
            <a:pPr lvl="1"/>
            <a:r>
              <a:rPr lang="en-US" dirty="0"/>
              <a:t>Addressable objects are represented as files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4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77BD-92B1-4A15-A04D-081EABCF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CC0A-9320-44AB-B7D4-BA6E32FB9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memory manager tracks and manages the memory the allocated and freed memory available in the memory hierarchy.</a:t>
            </a:r>
          </a:p>
          <a:p>
            <a:pPr lvl="1"/>
            <a:r>
              <a:rPr lang="en-US" dirty="0" err="1"/>
              <a:t>Responsibilites</a:t>
            </a:r>
            <a:r>
              <a:rPr lang="en-US" dirty="0"/>
              <a:t> include:</a:t>
            </a:r>
          </a:p>
          <a:p>
            <a:pPr lvl="2"/>
            <a:r>
              <a:rPr lang="en-US" dirty="0"/>
              <a:t>Deciding how much memory a process needs</a:t>
            </a:r>
          </a:p>
          <a:p>
            <a:pPr lvl="2"/>
            <a:r>
              <a:rPr lang="en-US" dirty="0" err="1"/>
              <a:t>Determing</a:t>
            </a:r>
            <a:r>
              <a:rPr lang="en-US" dirty="0"/>
              <a:t> when a process is to access memory</a:t>
            </a:r>
          </a:p>
          <a:p>
            <a:pPr lvl="2"/>
            <a:r>
              <a:rPr lang="en-US" dirty="0"/>
              <a:t>Moving processes to and from main memory and disk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2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FC2B-8809-4071-9F30-F21509E8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5860-D604-4399-9311-E4694E2E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Multiple Partition Allocation</a:t>
            </a:r>
          </a:p>
          <a:p>
            <a:pPr lvl="1"/>
            <a:r>
              <a:rPr lang="en-US" dirty="0"/>
              <a:t>Main memory is divided into partitions to hold a single process each.</a:t>
            </a:r>
          </a:p>
          <a:p>
            <a:r>
              <a:rPr lang="en-US" dirty="0"/>
              <a:t>Single Partition Allocation</a:t>
            </a:r>
          </a:p>
          <a:p>
            <a:pPr lvl="1"/>
            <a:r>
              <a:rPr lang="en-US" dirty="0"/>
              <a:t>Uses relocation-register scheme</a:t>
            </a:r>
          </a:p>
          <a:p>
            <a:pPr lvl="1"/>
            <a:r>
              <a:rPr lang="en-US" dirty="0"/>
              <a:t>Relocation register contains value of smallest physical address whereas limit register contains range of logical addresses. Each logical address must be less than the limit register.</a:t>
            </a:r>
          </a:p>
          <a:p>
            <a:r>
              <a:rPr lang="en-US" dirty="0"/>
              <a:t>Demand Paging Policy</a:t>
            </a:r>
          </a:p>
          <a:p>
            <a:pPr lvl="1"/>
            <a:r>
              <a:rPr lang="en-US" dirty="0"/>
              <a:t>Transferring memory pages instead of the entire process to and from main memory and a secondary storage.</a:t>
            </a:r>
          </a:p>
          <a:p>
            <a:r>
              <a:rPr lang="en-US" dirty="0"/>
              <a:t>Swapping</a:t>
            </a:r>
          </a:p>
          <a:p>
            <a:pPr lvl="1"/>
            <a:r>
              <a:rPr lang="en-US" dirty="0"/>
              <a:t>Transferring entire processes back and forth from main memory and disk.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7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0F85-C506-4F33-84E4-1309088B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 Techniques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C595B-A4B0-4B39-8A46-C2554FDF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Fixed Partitions</a:t>
            </a:r>
          </a:p>
          <a:p>
            <a:pPr lvl="1"/>
            <a:r>
              <a:rPr lang="en-US" dirty="0"/>
              <a:t>Partition size never changes</a:t>
            </a:r>
          </a:p>
          <a:p>
            <a:pPr lvl="1"/>
            <a:r>
              <a:rPr lang="en-US" dirty="0"/>
              <a:t>Very simple technique</a:t>
            </a:r>
          </a:p>
          <a:p>
            <a:pPr lvl="1"/>
            <a:r>
              <a:rPr lang="en-US" dirty="0"/>
              <a:t>Can cause internal fragmentation</a:t>
            </a:r>
          </a:p>
          <a:p>
            <a:pPr lvl="2"/>
            <a:r>
              <a:rPr lang="en-US" dirty="0"/>
              <a:t>Available partition is larger than what was requested.</a:t>
            </a:r>
          </a:p>
          <a:p>
            <a:r>
              <a:rPr lang="en-US" dirty="0"/>
              <a:t>Variable Partitions</a:t>
            </a:r>
          </a:p>
          <a:p>
            <a:pPr lvl="1"/>
            <a:r>
              <a:rPr lang="en-US" dirty="0"/>
              <a:t>Dynamic Partitions</a:t>
            </a:r>
          </a:p>
          <a:p>
            <a:pPr lvl="1"/>
            <a:r>
              <a:rPr lang="en-US" dirty="0"/>
              <a:t>Does not cause internal fragmentation</a:t>
            </a:r>
          </a:p>
          <a:p>
            <a:pPr lvl="1"/>
            <a:r>
              <a:rPr lang="en-US" dirty="0"/>
              <a:t>Does cause external fragmentation</a:t>
            </a:r>
          </a:p>
          <a:p>
            <a:pPr lvl="2"/>
            <a:r>
              <a:rPr lang="en-US" dirty="0"/>
              <a:t>Non-contiguous holes are left in the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375769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EE8C-DAEF-42D7-9AEB-F876B577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 Techniques (cont.)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AD6E-DEC1-43FD-98FF-21AA1F104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  <a:p>
            <a:pPr lvl="1"/>
            <a:r>
              <a:rPr lang="en-US" dirty="0"/>
              <a:t>Logical address space is divided into segments</a:t>
            </a:r>
          </a:p>
          <a:p>
            <a:r>
              <a:rPr lang="en-US" dirty="0"/>
              <a:t>Memory Mapping</a:t>
            </a:r>
          </a:p>
          <a:p>
            <a:pPr lvl="1"/>
            <a:r>
              <a:rPr lang="en-US" dirty="0"/>
              <a:t>Method where process is treated as if it is in the main memory</a:t>
            </a:r>
          </a:p>
        </p:txBody>
      </p:sp>
    </p:spTree>
    <p:extLst>
      <p:ext uri="{BB962C8B-B14F-4D97-AF65-F5344CB8AC3E}">
        <p14:creationId xmlns:p14="http://schemas.microsoft.com/office/powerpoint/2010/main" val="300628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7F6D-4C26-42B2-B30B-D8CCCE3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 Techniques (Paging)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E45C-15A6-4731-971D-52CD8F41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  <a:p>
            <a:pPr lvl="1"/>
            <a:r>
              <a:rPr lang="en-US" dirty="0"/>
              <a:t>Allows physical address space of a process to be non-contiguous. </a:t>
            </a:r>
          </a:p>
          <a:p>
            <a:pPr lvl="1"/>
            <a:r>
              <a:rPr lang="en-US" dirty="0"/>
              <a:t>Page Replacement Algorithms are used to replace older pages with fresh ones</a:t>
            </a:r>
          </a:p>
          <a:p>
            <a:pPr lvl="2"/>
            <a:r>
              <a:rPr lang="en-US" dirty="0"/>
              <a:t>FIFO</a:t>
            </a:r>
          </a:p>
          <a:p>
            <a:pPr lvl="3"/>
            <a:r>
              <a:rPr lang="en-US" dirty="0"/>
              <a:t>Oldest page gets replaced</a:t>
            </a:r>
          </a:p>
          <a:p>
            <a:pPr lvl="2"/>
            <a:r>
              <a:rPr lang="en-US" dirty="0"/>
              <a:t>LRU</a:t>
            </a:r>
          </a:p>
          <a:p>
            <a:pPr lvl="3"/>
            <a:r>
              <a:rPr lang="en-US" dirty="0"/>
              <a:t>Page that has been least recently used gets replaced</a:t>
            </a:r>
          </a:p>
          <a:p>
            <a:pPr lvl="2"/>
            <a:r>
              <a:rPr lang="en-US" dirty="0"/>
              <a:t>Optimal Replacement</a:t>
            </a:r>
          </a:p>
          <a:p>
            <a:pPr lvl="3"/>
            <a:r>
              <a:rPr lang="en-US" dirty="0"/>
              <a:t>Page that will not be used for the longest amount of time gets replaced</a:t>
            </a:r>
          </a:p>
        </p:txBody>
      </p:sp>
    </p:spTree>
    <p:extLst>
      <p:ext uri="{BB962C8B-B14F-4D97-AF65-F5344CB8AC3E}">
        <p14:creationId xmlns:p14="http://schemas.microsoft.com/office/powerpoint/2010/main" val="56581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B73-E329-4B4B-B3CA-AC867C3C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E663-0598-4DFA-A5DD-FE6E3F6F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Historically, used Swapping</a:t>
            </a:r>
          </a:p>
          <a:p>
            <a:r>
              <a:rPr lang="en-US" dirty="0"/>
              <a:t>The BSD system used Demand Paging Policy </a:t>
            </a:r>
          </a:p>
          <a:p>
            <a:r>
              <a:rPr lang="en-US" dirty="0"/>
              <a:t>Uses overlaps</a:t>
            </a:r>
          </a:p>
          <a:p>
            <a:pPr lvl="1"/>
            <a:r>
              <a:rPr lang="en-US" dirty="0"/>
              <a:t>Replace unused pieces of a program with new pieces while in execution</a:t>
            </a:r>
          </a:p>
          <a:p>
            <a:r>
              <a:rPr lang="en-US" dirty="0"/>
              <a:t>Uses least recently used for its page replacement algorithm</a:t>
            </a:r>
          </a:p>
        </p:txBody>
      </p:sp>
    </p:spTree>
    <p:extLst>
      <p:ext uri="{BB962C8B-B14F-4D97-AF65-F5344CB8AC3E}">
        <p14:creationId xmlns:p14="http://schemas.microsoft.com/office/powerpoint/2010/main" val="381524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525E-DE93-422B-B99A-5183F22C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360/370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02F1-29D0-43B0-9720-B9016518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its inception, it used single-partition allocation in response to it being a batch system operating system.</a:t>
            </a:r>
          </a:p>
          <a:p>
            <a:r>
              <a:rPr lang="en-US" dirty="0"/>
              <a:t>Also used multiple-partition allocation</a:t>
            </a:r>
          </a:p>
          <a:p>
            <a:pPr lvl="1"/>
            <a:r>
              <a:rPr lang="en-US" dirty="0"/>
              <a:t>In one instance, MFT (multiprocessing with a fixed number of tasks) was used.</a:t>
            </a:r>
          </a:p>
          <a:p>
            <a:pPr lvl="1"/>
            <a:r>
              <a:rPr lang="en-US" dirty="0"/>
              <a:t>In a more complicated instance, MVT (multiprocessing with a variable number of tasks) was used. </a:t>
            </a:r>
          </a:p>
        </p:txBody>
      </p:sp>
    </p:spTree>
    <p:extLst>
      <p:ext uri="{BB962C8B-B14F-4D97-AF65-F5344CB8AC3E}">
        <p14:creationId xmlns:p14="http://schemas.microsoft.com/office/powerpoint/2010/main" val="298835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A19F-328E-4F50-BE13-612D622D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OS X and 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6529-9987-40F8-A94F-E8B868EF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Utilizes Virtual Memory</a:t>
            </a:r>
          </a:p>
          <a:p>
            <a:pPr lvl="1"/>
            <a:r>
              <a:rPr lang="en-US" dirty="0"/>
              <a:t>This is an improved version of Mach VM</a:t>
            </a:r>
          </a:p>
          <a:p>
            <a:pPr lvl="1"/>
            <a:r>
              <a:rPr lang="en-US" dirty="0"/>
              <a:t>Universal Page List</a:t>
            </a:r>
          </a:p>
          <a:p>
            <a:pPr lvl="2"/>
            <a:r>
              <a:rPr lang="en-US" dirty="0"/>
              <a:t>Data structure used when communicating within virtual memory</a:t>
            </a:r>
          </a:p>
          <a:p>
            <a:pPr lvl="2"/>
            <a:r>
              <a:rPr lang="en-US" dirty="0"/>
              <a:t>Used to request certain paging behavior</a:t>
            </a:r>
          </a:p>
          <a:p>
            <a:pPr lvl="2"/>
            <a:r>
              <a:rPr lang="en-US" dirty="0"/>
              <a:t>Pagers are used to get data form VM</a:t>
            </a:r>
          </a:p>
          <a:p>
            <a:pPr lvl="3"/>
            <a:r>
              <a:rPr lang="en-US" dirty="0" err="1"/>
              <a:t>Vnode</a:t>
            </a:r>
            <a:r>
              <a:rPr lang="en-US"/>
              <a:t> pager</a:t>
            </a:r>
            <a:endParaRPr lang="en-US" dirty="0"/>
          </a:p>
          <a:p>
            <a:pPr lvl="3"/>
            <a:r>
              <a:rPr lang="en-US" dirty="0"/>
              <a:t>Default pager</a:t>
            </a:r>
          </a:p>
          <a:p>
            <a:pPr lvl="3"/>
            <a:r>
              <a:rPr lang="en-US" dirty="0"/>
              <a:t>Device pager</a:t>
            </a:r>
          </a:p>
        </p:txBody>
      </p:sp>
    </p:spTree>
    <p:extLst>
      <p:ext uri="{BB962C8B-B14F-4D97-AF65-F5344CB8AC3E}">
        <p14:creationId xmlns:p14="http://schemas.microsoft.com/office/powerpoint/2010/main" val="1161073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4889</TotalTime>
  <Words>533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Memory Management</vt:lpstr>
      <vt:lpstr>What is it?</vt:lpstr>
      <vt:lpstr>Memory Management Techniques</vt:lpstr>
      <vt:lpstr>MM Techniques (cont.)</vt:lpstr>
      <vt:lpstr>MM Techniques (cont.) </vt:lpstr>
      <vt:lpstr>MM Techniques (Paging)</vt:lpstr>
      <vt:lpstr>Unix </vt:lpstr>
      <vt:lpstr>OS 360/370</vt:lpstr>
      <vt:lpstr>Mac OS X and iOS</vt:lpstr>
      <vt:lpstr>Android</vt:lpstr>
      <vt:lpstr>Ubuntu</vt:lpstr>
      <vt:lpstr>Multics</vt:lpstr>
      <vt:lpstr>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Christopher Griffin</dc:creator>
  <cp:lastModifiedBy>Christopher Griffin</cp:lastModifiedBy>
  <cp:revision>5</cp:revision>
  <dcterms:created xsi:type="dcterms:W3CDTF">2018-03-24T07:02:04Z</dcterms:created>
  <dcterms:modified xsi:type="dcterms:W3CDTF">2018-04-09T14:26:15Z</dcterms:modified>
</cp:coreProperties>
</file>