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Griffin" userId="d4508bba565b08c4" providerId="LiveId" clId="{DE0996B1-701D-4C57-9E27-D5EC899BCE94}"/>
    <pc:docChg chg="custSel addSld modSld">
      <pc:chgData name="Christopher Griffin" userId="d4508bba565b08c4" providerId="LiveId" clId="{DE0996B1-701D-4C57-9E27-D5EC899BCE94}" dt="2018-03-28T13:57:51.841" v="956" actId="113"/>
      <pc:docMkLst>
        <pc:docMk/>
      </pc:docMkLst>
      <pc:sldChg chg="modSp">
        <pc:chgData name="Christopher Griffin" userId="d4508bba565b08c4" providerId="LiveId" clId="{DE0996B1-701D-4C57-9E27-D5EC899BCE94}" dt="2018-03-28T01:36:30.356" v="293" actId="20577"/>
        <pc:sldMkLst>
          <pc:docMk/>
          <pc:sldMk cId="3947578445" sldId="259"/>
        </pc:sldMkLst>
        <pc:spChg chg="mod">
          <ac:chgData name="Christopher Griffin" userId="d4508bba565b08c4" providerId="LiveId" clId="{DE0996B1-701D-4C57-9E27-D5EC899BCE94}" dt="2018-03-28T01:36:30.356" v="293" actId="20577"/>
          <ac:spMkLst>
            <pc:docMk/>
            <pc:sldMk cId="3947578445" sldId="259"/>
            <ac:spMk id="3" creationId="{4BDF56BB-74D2-4FBB-9644-4E71E18B82E3}"/>
          </ac:spMkLst>
        </pc:spChg>
      </pc:sldChg>
      <pc:sldChg chg="modSp add">
        <pc:chgData name="Christopher Griffin" userId="d4508bba565b08c4" providerId="LiveId" clId="{DE0996B1-701D-4C57-9E27-D5EC899BCE94}" dt="2018-03-26T01:58:37.738" v="144" actId="20577"/>
        <pc:sldMkLst>
          <pc:docMk/>
          <pc:sldMk cId="783405701" sldId="260"/>
        </pc:sldMkLst>
        <pc:spChg chg="mod">
          <ac:chgData name="Christopher Griffin" userId="d4508bba565b08c4" providerId="LiveId" clId="{DE0996B1-701D-4C57-9E27-D5EC899BCE94}" dt="2018-03-25T18:27:13.133" v="7" actId="20577"/>
          <ac:spMkLst>
            <pc:docMk/>
            <pc:sldMk cId="783405701" sldId="260"/>
            <ac:spMk id="2" creationId="{0801032B-C7E5-4045-9B6E-E9B9088DE8FC}"/>
          </ac:spMkLst>
        </pc:spChg>
        <pc:spChg chg="mod">
          <ac:chgData name="Christopher Griffin" userId="d4508bba565b08c4" providerId="LiveId" clId="{DE0996B1-701D-4C57-9E27-D5EC899BCE94}" dt="2018-03-26T01:58:37.738" v="144" actId="20577"/>
          <ac:spMkLst>
            <pc:docMk/>
            <pc:sldMk cId="783405701" sldId="260"/>
            <ac:spMk id="3" creationId="{D31F0CD3-066F-4B5F-95C4-245F003B9DA2}"/>
          </ac:spMkLst>
        </pc:spChg>
      </pc:sldChg>
      <pc:sldChg chg="modSp add">
        <pc:chgData name="Christopher Griffin" userId="d4508bba565b08c4" providerId="LiveId" clId="{DE0996B1-701D-4C57-9E27-D5EC899BCE94}" dt="2018-03-28T13:56:33.629" v="836" actId="27636"/>
        <pc:sldMkLst>
          <pc:docMk/>
          <pc:sldMk cId="976327997" sldId="261"/>
        </pc:sldMkLst>
        <pc:spChg chg="mod">
          <ac:chgData name="Christopher Griffin" userId="d4508bba565b08c4" providerId="LiveId" clId="{DE0996B1-701D-4C57-9E27-D5EC899BCE94}" dt="2018-03-28T13:39:23.783" v="300" actId="20577"/>
          <ac:spMkLst>
            <pc:docMk/>
            <pc:sldMk cId="976327997" sldId="261"/>
            <ac:spMk id="2" creationId="{9C64E0C2-7535-4E2D-87C9-80A0D1562FAA}"/>
          </ac:spMkLst>
        </pc:spChg>
        <pc:spChg chg="mod">
          <ac:chgData name="Christopher Griffin" userId="d4508bba565b08c4" providerId="LiveId" clId="{DE0996B1-701D-4C57-9E27-D5EC899BCE94}" dt="2018-03-28T13:56:33.629" v="836" actId="27636"/>
          <ac:spMkLst>
            <pc:docMk/>
            <pc:sldMk cId="976327997" sldId="261"/>
            <ac:spMk id="3" creationId="{5DD6827F-F598-4135-8A7B-7A551D4246D7}"/>
          </ac:spMkLst>
        </pc:spChg>
      </pc:sldChg>
      <pc:sldChg chg="modSp add">
        <pc:chgData name="Christopher Griffin" userId="d4508bba565b08c4" providerId="LiveId" clId="{DE0996B1-701D-4C57-9E27-D5EC899BCE94}" dt="2018-03-28T13:57:51.841" v="956" actId="113"/>
        <pc:sldMkLst>
          <pc:docMk/>
          <pc:sldMk cId="4069945031" sldId="262"/>
        </pc:sldMkLst>
        <pc:spChg chg="mod">
          <ac:chgData name="Christopher Griffin" userId="d4508bba565b08c4" providerId="LiveId" clId="{DE0996B1-701D-4C57-9E27-D5EC899BCE94}" dt="2018-03-28T13:56:42.357" v="851" actId="20577"/>
          <ac:spMkLst>
            <pc:docMk/>
            <pc:sldMk cId="4069945031" sldId="262"/>
            <ac:spMk id="2" creationId="{2320E2B5-C59D-4844-95F7-5543E59A45CD}"/>
          </ac:spMkLst>
        </pc:spChg>
        <pc:spChg chg="mod">
          <ac:chgData name="Christopher Griffin" userId="d4508bba565b08c4" providerId="LiveId" clId="{DE0996B1-701D-4C57-9E27-D5EC899BCE94}" dt="2018-03-28T13:57:51.841" v="956" actId="113"/>
          <ac:spMkLst>
            <pc:docMk/>
            <pc:sldMk cId="4069945031" sldId="262"/>
            <ac:spMk id="3" creationId="{A35FC528-3E5C-474A-94E3-DCFB86D7DA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FB43-35CC-4E41-9E9F-BEE9ABDB8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936C5-63C5-49AB-8FD3-4E745BC18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griffin</a:t>
            </a:r>
          </a:p>
        </p:txBody>
      </p:sp>
    </p:spTree>
    <p:extLst>
      <p:ext uri="{BB962C8B-B14F-4D97-AF65-F5344CB8AC3E}">
        <p14:creationId xmlns:p14="http://schemas.microsoft.com/office/powerpoint/2010/main" val="1540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5E81-ACA0-41A2-BA18-78D63B65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9759B-CC63-444B-8C6C-EB9AAB86C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managing of power and switching between power states of the hardware to create efficient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145526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9619-9073-43C0-AE89-119C8D19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1ADB-B44A-4BC5-A7D6-F23BEDCB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Puts computer into low-power sleep states rather than shutting down the computer outright.</a:t>
            </a:r>
          </a:p>
          <a:p>
            <a:pPr lvl="1"/>
            <a:r>
              <a:rPr lang="en-US" dirty="0"/>
              <a:t>Done so the computer can quickly continue working</a:t>
            </a:r>
          </a:p>
          <a:p>
            <a:pPr lvl="1"/>
            <a:r>
              <a:rPr lang="en-US" dirty="0"/>
              <a:t>Operating system enters sleep state when computer is idle of a certain button is pressed.</a:t>
            </a:r>
          </a:p>
          <a:p>
            <a:pPr lvl="1"/>
            <a:r>
              <a:rPr lang="en-US" dirty="0"/>
              <a:t>Events from hardware devices and the real-time clock can be used to release computer from sleep state and continue working</a:t>
            </a:r>
          </a:p>
        </p:txBody>
      </p:sp>
    </p:spTree>
    <p:extLst>
      <p:ext uri="{BB962C8B-B14F-4D97-AF65-F5344CB8AC3E}">
        <p14:creationId xmlns:p14="http://schemas.microsoft.com/office/powerpoint/2010/main" val="194234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671E-05A2-476E-94F5-FBDD1314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OS X and 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F56BB-74D2-4FBB-9644-4E71E18B8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management is handled by the I/O kit (particularly its drivers)</a:t>
            </a:r>
          </a:p>
          <a:p>
            <a:r>
              <a:rPr lang="en-US" dirty="0"/>
              <a:t>Has a “power plane” stored in it’s I/O registry to model power dependencies of a computer’s components.</a:t>
            </a:r>
          </a:p>
          <a:p>
            <a:pPr lvl="1"/>
            <a:r>
              <a:rPr lang="en-US" dirty="0"/>
              <a:t>Drivers are presented as nodes in the power plane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7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032B-C7E5-4045-9B6E-E9B9088D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0CD3-066F-4B5F-95C4-245F003B9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Wake Locks</a:t>
            </a:r>
          </a:p>
          <a:p>
            <a:pPr lvl="1"/>
            <a:r>
              <a:rPr lang="en-US" dirty="0"/>
              <a:t>Allows device to go into sleep mode</a:t>
            </a:r>
          </a:p>
          <a:p>
            <a:pPr lvl="1"/>
            <a:r>
              <a:rPr lang="en-US" dirty="0"/>
              <a:t>To “wake up” device, wake lock must be held.</a:t>
            </a:r>
          </a:p>
        </p:txBody>
      </p:sp>
    </p:spTree>
    <p:extLst>
      <p:ext uri="{BB962C8B-B14F-4D97-AF65-F5344CB8AC3E}">
        <p14:creationId xmlns:p14="http://schemas.microsoft.com/office/powerpoint/2010/main" val="78340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E0C2-7535-4E2D-87C9-80A0D156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827F-F598-4135-8A7B-7A551D42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ACPI</a:t>
            </a:r>
          </a:p>
          <a:p>
            <a:pPr lvl="1"/>
            <a:r>
              <a:rPr lang="en-US" dirty="0"/>
              <a:t>Allows operating system to configure power management for hardware devices</a:t>
            </a:r>
          </a:p>
          <a:p>
            <a:pPr lvl="1"/>
            <a:r>
              <a:rPr lang="en-US" dirty="0"/>
              <a:t>The states of ACPI</a:t>
            </a:r>
          </a:p>
          <a:p>
            <a:pPr lvl="2"/>
            <a:r>
              <a:rPr lang="en-US" dirty="0"/>
              <a:t>S1</a:t>
            </a:r>
          </a:p>
          <a:p>
            <a:pPr lvl="3"/>
            <a:r>
              <a:rPr lang="en-US" dirty="0"/>
              <a:t>All processor caches are flushed and CPU stops executions. Power to CPU and RAM is maintained but other devices may be powered down</a:t>
            </a:r>
          </a:p>
          <a:p>
            <a:pPr lvl="2"/>
            <a:r>
              <a:rPr lang="en-US" dirty="0"/>
              <a:t>S2</a:t>
            </a:r>
          </a:p>
          <a:p>
            <a:pPr lvl="3"/>
            <a:r>
              <a:rPr lang="en-US" dirty="0"/>
              <a:t>CPU is powered off</a:t>
            </a:r>
          </a:p>
          <a:p>
            <a:pPr lvl="2"/>
            <a:r>
              <a:rPr lang="en-US" dirty="0"/>
              <a:t>S3</a:t>
            </a:r>
          </a:p>
          <a:p>
            <a:pPr lvl="3"/>
            <a:r>
              <a:rPr lang="en-US" dirty="0"/>
              <a:t>RAM is still powered but is put into sleep mode</a:t>
            </a:r>
          </a:p>
          <a:p>
            <a:pPr lvl="2"/>
            <a:r>
              <a:rPr lang="en-US" dirty="0"/>
              <a:t>S4</a:t>
            </a:r>
          </a:p>
          <a:p>
            <a:pPr lvl="3"/>
            <a:r>
              <a:rPr lang="en-US" dirty="0"/>
              <a:t>RAM is transferred to hard drive and system is powered down i.e. Hibernation.</a:t>
            </a:r>
          </a:p>
        </p:txBody>
      </p:sp>
    </p:spTree>
    <p:extLst>
      <p:ext uri="{BB962C8B-B14F-4D97-AF65-F5344CB8AC3E}">
        <p14:creationId xmlns:p14="http://schemas.microsoft.com/office/powerpoint/2010/main" val="97632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E2B5-C59D-4844-95F7-5543E59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C528-3E5C-474A-94E3-DCFB86D7D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software known as “</a:t>
            </a:r>
            <a:r>
              <a:rPr lang="en-US" dirty="0" err="1"/>
              <a:t>Upower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An abstraction for enumerating power devices, listening to device events and querying power history and statistics.</a:t>
            </a:r>
          </a:p>
          <a:p>
            <a:pPr fontAlgn="base"/>
            <a:r>
              <a:rPr lang="en-US" dirty="0"/>
              <a:t>gnome-power-manager</a:t>
            </a:r>
          </a:p>
          <a:p>
            <a:pPr lvl="1"/>
            <a:r>
              <a:rPr lang="en-US" dirty="0"/>
              <a:t>GUI that shows battery life and shuts down, hibernates, or dims screen under some conditions</a:t>
            </a:r>
          </a:p>
        </p:txBody>
      </p:sp>
    </p:spTree>
    <p:extLst>
      <p:ext uri="{BB962C8B-B14F-4D97-AF65-F5344CB8AC3E}">
        <p14:creationId xmlns:p14="http://schemas.microsoft.com/office/powerpoint/2010/main" val="4069945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4716</TotalTime>
  <Words>281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Power Management</vt:lpstr>
      <vt:lpstr>What is it?</vt:lpstr>
      <vt:lpstr>Windows</vt:lpstr>
      <vt:lpstr>Mac OS X and iOS</vt:lpstr>
      <vt:lpstr>Android</vt:lpstr>
      <vt:lpstr>Ubuntu</vt:lpstr>
      <vt:lpstr>Ubuntu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Management</dc:title>
  <dc:creator>Christopher Griffin</dc:creator>
  <cp:lastModifiedBy>Christopher Griffin</cp:lastModifiedBy>
  <cp:revision>2</cp:revision>
  <dcterms:created xsi:type="dcterms:W3CDTF">2018-03-24T07:41:34Z</dcterms:created>
  <dcterms:modified xsi:type="dcterms:W3CDTF">2018-03-28T13:57:59Z</dcterms:modified>
</cp:coreProperties>
</file>