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riffin" userId="d4508bba565b08c4" providerId="LiveId" clId="{0F9BFACC-68F2-4490-AD4A-10D3E5D7727A}"/>
    <pc:docChg chg="undo custSel addSld delSld modSld sldOrd">
      <pc:chgData name="Christopher Griffin" userId="d4508bba565b08c4" providerId="LiveId" clId="{0F9BFACC-68F2-4490-AD4A-10D3E5D7727A}" dt="2018-04-02T05:21:43.405" v="1462"/>
      <pc:docMkLst>
        <pc:docMk/>
      </pc:docMkLst>
      <pc:sldChg chg="modSp add">
        <pc:chgData name="Christopher Griffin" userId="d4508bba565b08c4" providerId="LiveId" clId="{0F9BFACC-68F2-4490-AD4A-10D3E5D7727A}" dt="2018-04-02T05:20:43.791" v="1347"/>
        <pc:sldMkLst>
          <pc:docMk/>
          <pc:sldMk cId="934193670" sldId="261"/>
        </pc:sldMkLst>
        <pc:spChg chg="mod">
          <ac:chgData name="Christopher Griffin" userId="d4508bba565b08c4" providerId="LiveId" clId="{0F9BFACC-68F2-4490-AD4A-10D3E5D7727A}" dt="2018-03-31T17:59:28.525" v="10" actId="20577"/>
          <ac:spMkLst>
            <pc:docMk/>
            <pc:sldMk cId="934193670" sldId="261"/>
            <ac:spMk id="2" creationId="{2F7081F5-FAD4-4836-8B13-191F29B7209B}"/>
          </ac:spMkLst>
        </pc:spChg>
        <pc:spChg chg="mod">
          <ac:chgData name="Christopher Griffin" userId="d4508bba565b08c4" providerId="LiveId" clId="{0F9BFACC-68F2-4490-AD4A-10D3E5D7727A}" dt="2018-04-02T05:20:43.791" v="1347"/>
          <ac:spMkLst>
            <pc:docMk/>
            <pc:sldMk cId="934193670" sldId="261"/>
            <ac:spMk id="3" creationId="{FD4A758E-AB86-4473-B65C-6AF18C0F7D6A}"/>
          </ac:spMkLst>
        </pc:spChg>
      </pc:sldChg>
      <pc:sldChg chg="modSp add">
        <pc:chgData name="Christopher Griffin" userId="d4508bba565b08c4" providerId="LiveId" clId="{0F9BFACC-68F2-4490-AD4A-10D3E5D7727A}" dt="2018-03-31T20:01:32.734" v="653" actId="20577"/>
        <pc:sldMkLst>
          <pc:docMk/>
          <pc:sldMk cId="3718538972" sldId="262"/>
        </pc:sldMkLst>
        <pc:spChg chg="mod">
          <ac:chgData name="Christopher Griffin" userId="d4508bba565b08c4" providerId="LiveId" clId="{0F9BFACC-68F2-4490-AD4A-10D3E5D7727A}" dt="2018-03-31T19:53:58.686" v="170" actId="20577"/>
          <ac:spMkLst>
            <pc:docMk/>
            <pc:sldMk cId="3718538972" sldId="262"/>
            <ac:spMk id="2" creationId="{DE565486-6F6D-499A-9A42-BEA8197539F1}"/>
          </ac:spMkLst>
        </pc:spChg>
        <pc:spChg chg="mod">
          <ac:chgData name="Christopher Griffin" userId="d4508bba565b08c4" providerId="LiveId" clId="{0F9BFACC-68F2-4490-AD4A-10D3E5D7727A}" dt="2018-03-31T20:01:32.734" v="653" actId="20577"/>
          <ac:spMkLst>
            <pc:docMk/>
            <pc:sldMk cId="3718538972" sldId="262"/>
            <ac:spMk id="3" creationId="{6A22DCB5-CA7B-4F72-9BB2-AF6F8CABDD16}"/>
          </ac:spMkLst>
        </pc:spChg>
      </pc:sldChg>
      <pc:sldChg chg="modSp add">
        <pc:chgData name="Christopher Griffin" userId="d4508bba565b08c4" providerId="LiveId" clId="{0F9BFACC-68F2-4490-AD4A-10D3E5D7727A}" dt="2018-03-31T20:06:08.718" v="1039" actId="20577"/>
        <pc:sldMkLst>
          <pc:docMk/>
          <pc:sldMk cId="3754087065" sldId="263"/>
        </pc:sldMkLst>
        <pc:spChg chg="mod">
          <ac:chgData name="Christopher Griffin" userId="d4508bba565b08c4" providerId="LiveId" clId="{0F9BFACC-68F2-4490-AD4A-10D3E5D7727A}" dt="2018-03-31T20:01:40.532" v="669" actId="20577"/>
          <ac:spMkLst>
            <pc:docMk/>
            <pc:sldMk cId="3754087065" sldId="263"/>
            <ac:spMk id="2" creationId="{13734FB2-D27B-4A7C-BBDA-EB74A082491A}"/>
          </ac:spMkLst>
        </pc:spChg>
        <pc:spChg chg="mod">
          <ac:chgData name="Christopher Griffin" userId="d4508bba565b08c4" providerId="LiveId" clId="{0F9BFACC-68F2-4490-AD4A-10D3E5D7727A}" dt="2018-03-31T20:06:08.718" v="1039" actId="20577"/>
          <ac:spMkLst>
            <pc:docMk/>
            <pc:sldMk cId="3754087065" sldId="263"/>
            <ac:spMk id="3" creationId="{5677763C-034B-4C22-9313-6BC640141FF4}"/>
          </ac:spMkLst>
        </pc:spChg>
      </pc:sldChg>
      <pc:sldChg chg="modSp add del">
        <pc:chgData name="Christopher Griffin" userId="d4508bba565b08c4" providerId="LiveId" clId="{0F9BFACC-68F2-4490-AD4A-10D3E5D7727A}" dt="2018-04-02T05:21:41.144" v="1461" actId="2696"/>
        <pc:sldMkLst>
          <pc:docMk/>
          <pc:sldMk cId="2921811679" sldId="264"/>
        </pc:sldMkLst>
        <pc:spChg chg="mod">
          <ac:chgData name="Christopher Griffin" userId="d4508bba565b08c4" providerId="LiveId" clId="{0F9BFACC-68F2-4490-AD4A-10D3E5D7727A}" dt="2018-04-02T05:00:27.635" v="1200" actId="20577"/>
          <ac:spMkLst>
            <pc:docMk/>
            <pc:sldMk cId="2921811679" sldId="264"/>
            <ac:spMk id="2" creationId="{AF202072-DB73-4AF9-9AC6-0FD996B7B69B}"/>
          </ac:spMkLst>
        </pc:spChg>
        <pc:spChg chg="mod">
          <ac:chgData name="Christopher Griffin" userId="d4508bba565b08c4" providerId="LiveId" clId="{0F9BFACC-68F2-4490-AD4A-10D3E5D7727A}" dt="2018-04-02T05:00:44.327" v="1286" actId="20577"/>
          <ac:spMkLst>
            <pc:docMk/>
            <pc:sldMk cId="2921811679" sldId="264"/>
            <ac:spMk id="3" creationId="{77816F21-F85F-47C1-BE7C-5C6BD75B09A9}"/>
          </ac:spMkLst>
        </pc:spChg>
      </pc:sldChg>
      <pc:sldChg chg="modSp add ord">
        <pc:chgData name="Christopher Griffin" userId="d4508bba565b08c4" providerId="LiveId" clId="{0F9BFACC-68F2-4490-AD4A-10D3E5D7727A}" dt="2018-04-02T05:21:43.405" v="1462"/>
        <pc:sldMkLst>
          <pc:docMk/>
          <pc:sldMk cId="297341455" sldId="265"/>
        </pc:sldMkLst>
        <pc:spChg chg="mod">
          <ac:chgData name="Christopher Griffin" userId="d4508bba565b08c4" providerId="LiveId" clId="{0F9BFACC-68F2-4490-AD4A-10D3E5D7727A}" dt="2018-04-02T05:20:26.760" v="1320" actId="20577"/>
          <ac:spMkLst>
            <pc:docMk/>
            <pc:sldMk cId="297341455" sldId="265"/>
            <ac:spMk id="2" creationId="{FC579AEE-37C6-4485-9171-5C3247389835}"/>
          </ac:spMkLst>
        </pc:spChg>
        <pc:spChg chg="mod">
          <ac:chgData name="Christopher Griffin" userId="d4508bba565b08c4" providerId="LiveId" clId="{0F9BFACC-68F2-4490-AD4A-10D3E5D7727A}" dt="2018-04-02T05:21:32.280" v="1460" actId="20577"/>
          <ac:spMkLst>
            <pc:docMk/>
            <pc:sldMk cId="297341455" sldId="265"/>
            <ac:spMk id="3" creationId="{504AA0D4-A0B5-45BC-AD30-7EB12A9859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E7A0-34ED-4416-B426-D32744739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Scheduling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E776E-388D-4363-BE52-5B4C5159A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Griffin</a:t>
            </a:r>
          </a:p>
        </p:txBody>
      </p:sp>
    </p:spTree>
    <p:extLst>
      <p:ext uri="{BB962C8B-B14F-4D97-AF65-F5344CB8AC3E}">
        <p14:creationId xmlns:p14="http://schemas.microsoft.com/office/powerpoint/2010/main" val="227414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9C00-A6E6-4174-9E04-348B81EB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0AB5-5E2B-4B3C-9815-AEBB01A8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scheduling is the maintaining and handling of the removal and selection of a running process in the processor.</a:t>
            </a:r>
          </a:p>
          <a:p>
            <a:r>
              <a:rPr lang="en-US" dirty="0"/>
              <a:t>Generally, processes swap between queues such as (but not limited to):</a:t>
            </a:r>
          </a:p>
          <a:p>
            <a:pPr lvl="1"/>
            <a:r>
              <a:rPr lang="en-US" dirty="0"/>
              <a:t>Block Queue</a:t>
            </a:r>
          </a:p>
          <a:p>
            <a:pPr lvl="2"/>
            <a:r>
              <a:rPr lang="en-US" dirty="0"/>
              <a:t>Holds all processes that are waiting for an I/O event.</a:t>
            </a:r>
          </a:p>
          <a:p>
            <a:pPr lvl="1"/>
            <a:r>
              <a:rPr lang="en-US" dirty="0"/>
              <a:t>Ready Queue</a:t>
            </a:r>
          </a:p>
          <a:p>
            <a:pPr lvl="2"/>
            <a:r>
              <a:rPr lang="en-US" dirty="0"/>
              <a:t>Holds all processes that are ready for execution</a:t>
            </a:r>
          </a:p>
          <a:p>
            <a:pPr lvl="1"/>
            <a:r>
              <a:rPr lang="en-US" dirty="0"/>
              <a:t>Job Queue</a:t>
            </a:r>
          </a:p>
          <a:p>
            <a:pPr lvl="2"/>
            <a:r>
              <a:rPr lang="en-US" dirty="0"/>
              <a:t>Holds all processes in the system at a given time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3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FEF3-8D30-408C-A368-27B38BB3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Scheduling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0BD4-8C50-4639-AD93-A290C1A3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Completely Fair Scheduling</a:t>
            </a:r>
          </a:p>
          <a:p>
            <a:pPr lvl="1"/>
            <a:endParaRPr lang="en-US" dirty="0"/>
          </a:p>
          <a:p>
            <a:r>
              <a:rPr lang="en-US" dirty="0"/>
              <a:t>Round Robin</a:t>
            </a:r>
          </a:p>
          <a:p>
            <a:pPr lvl="1"/>
            <a:r>
              <a:rPr lang="en-US" dirty="0"/>
              <a:t>Each process is assigned a time quantum to execute. Once time is up, the process is returned to the ready queue. (Preemptive)</a:t>
            </a:r>
          </a:p>
          <a:p>
            <a:r>
              <a:rPr lang="en-US" dirty="0"/>
              <a:t>Highest Priority</a:t>
            </a:r>
          </a:p>
          <a:p>
            <a:pPr lvl="1"/>
            <a:r>
              <a:rPr lang="en-US" dirty="0"/>
              <a:t>The process with the greatest priority will execute first.</a:t>
            </a:r>
          </a:p>
          <a:p>
            <a:r>
              <a:rPr lang="en-US" dirty="0"/>
              <a:t>First In First Out</a:t>
            </a:r>
          </a:p>
          <a:p>
            <a:pPr lvl="1"/>
            <a:r>
              <a:rPr lang="en-US" dirty="0"/>
              <a:t>First process to enter the ready queue will execute first.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7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CC86-E44F-45CF-A718-088F6927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Windows, Mac OS X and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9E4F-56C4-4997-B0CC-A11C0EB9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Round Robin with Multilevel Feedback.</a:t>
            </a:r>
          </a:p>
          <a:p>
            <a:pPr lvl="1"/>
            <a:r>
              <a:rPr lang="en-US" dirty="0"/>
              <a:t>Behaves like a normal round robin schedule, except processes are separated into different priority queues. </a:t>
            </a:r>
          </a:p>
          <a:p>
            <a:pPr lvl="1"/>
            <a:r>
              <a:rPr lang="en-US" dirty="0"/>
              <a:t>Processes are chosen by highest priority</a:t>
            </a:r>
          </a:p>
          <a:p>
            <a:pPr lvl="2"/>
            <a:r>
              <a:rPr lang="en-US" dirty="0"/>
              <a:t>When there is a tie in priority, the process that had been waiting the longest will begin execution first.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4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2DFF-60CE-4CD4-817F-6F89EAB0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	and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18B4-2B5B-4EA1-8BD4-16A9F983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Completely </a:t>
            </a:r>
            <a:r>
              <a:rPr lang="en-US"/>
              <a:t>Fair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1F5-FAD4-4836-8B13-191F29B7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360/370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758E-AB86-4473-B65C-6AF18C0F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sequential FIFO scheduling and non-preemptive priority scheduling</a:t>
            </a:r>
          </a:p>
        </p:txBody>
      </p:sp>
    </p:spTree>
    <p:extLst>
      <p:ext uri="{BB962C8B-B14F-4D97-AF65-F5344CB8AC3E}">
        <p14:creationId xmlns:p14="http://schemas.microsoft.com/office/powerpoint/2010/main" val="93419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5486-6F6D-499A-9A42-BEA81975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DCB5-CA7B-4F72-9BB2-AF6F8CAB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very unique scheduling algorithms</a:t>
            </a:r>
          </a:p>
          <a:p>
            <a:pPr lvl="1"/>
            <a:r>
              <a:rPr lang="en-US" dirty="0"/>
              <a:t>Foreground – Background Scheduler</a:t>
            </a:r>
          </a:p>
          <a:p>
            <a:pPr lvl="2"/>
            <a:r>
              <a:rPr lang="en-US" dirty="0"/>
              <a:t>First Multics scheduler (created in 1967)</a:t>
            </a:r>
          </a:p>
          <a:p>
            <a:pPr lvl="2"/>
            <a:r>
              <a:rPr lang="en-US" dirty="0"/>
              <a:t>Very similar to </a:t>
            </a:r>
            <a:r>
              <a:rPr lang="en-US" dirty="0" err="1"/>
              <a:t>Roud</a:t>
            </a:r>
            <a:r>
              <a:rPr lang="en-US" dirty="0"/>
              <a:t> Robin with Multilevel Feedback</a:t>
            </a:r>
          </a:p>
          <a:p>
            <a:pPr lvl="3"/>
            <a:r>
              <a:rPr lang="en-US" dirty="0"/>
              <a:t>Lower priority queue were given longer time </a:t>
            </a:r>
            <a:r>
              <a:rPr lang="en-US" dirty="0" err="1"/>
              <a:t>quantums</a:t>
            </a:r>
            <a:r>
              <a:rPr lang="en-US" dirty="0"/>
              <a:t> than higher priority queues.</a:t>
            </a:r>
          </a:p>
          <a:p>
            <a:pPr lvl="3"/>
            <a:r>
              <a:rPr lang="en-US" dirty="0"/>
              <a:t>When a process’s time limit is reached, it is moved to the next lower queue.</a:t>
            </a:r>
          </a:p>
          <a:p>
            <a:pPr lvl="3"/>
            <a:r>
              <a:rPr lang="en-US" dirty="0"/>
              <a:t>The lowest queue is known as “background” queue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3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FB2-D27B-4A7C-BBDA-EB74A082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763C-034B-4C22-9313-6BC64014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Scheduler</a:t>
            </a:r>
          </a:p>
          <a:p>
            <a:pPr lvl="1"/>
            <a:r>
              <a:rPr lang="en-US" dirty="0"/>
              <a:t>Second scheduler (1975), also known as “</a:t>
            </a:r>
            <a:r>
              <a:rPr lang="en-US" dirty="0" err="1"/>
              <a:t>Workclass</a:t>
            </a:r>
            <a:r>
              <a:rPr lang="en-US" dirty="0"/>
              <a:t>” schedule</a:t>
            </a:r>
          </a:p>
          <a:p>
            <a:pPr lvl="1"/>
            <a:r>
              <a:rPr lang="en-US" dirty="0"/>
              <a:t>Different percentages of the machine is assigned to different groups of users</a:t>
            </a:r>
          </a:p>
          <a:p>
            <a:pPr lvl="1"/>
            <a:r>
              <a:rPr lang="en-US" dirty="0"/>
              <a:t>This is done on top of the Foreground – Background schedule.</a:t>
            </a:r>
          </a:p>
          <a:p>
            <a:pPr lvl="1"/>
            <a:r>
              <a:rPr lang="en-US" dirty="0"/>
              <a:t>Was later improved an became known as the “Deadline” </a:t>
            </a:r>
            <a:r>
              <a:rPr lang="en-US" dirty="0" err="1"/>
              <a:t>scedule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8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9AEE-37C6-4485-9171-5C324738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A0D4-A0B5-45BC-AD30-7EB12A98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OS 360/370</a:t>
            </a:r>
          </a:p>
          <a:p>
            <a:r>
              <a:rPr lang="en-US" dirty="0"/>
              <a:t>Prevention</a:t>
            </a:r>
          </a:p>
          <a:p>
            <a:pPr lvl="1"/>
            <a:r>
              <a:rPr lang="en-US" dirty="0"/>
              <a:t>Mac OS X</a:t>
            </a:r>
          </a:p>
          <a:p>
            <a:r>
              <a:rPr lang="en-US" dirty="0"/>
              <a:t>Ignore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Unix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1961</TotalTime>
  <Words>349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Process Scheduling </vt:lpstr>
      <vt:lpstr>What is it?</vt:lpstr>
      <vt:lpstr>Different Types of Scheduling  </vt:lpstr>
      <vt:lpstr>Unix, Windows, Mac OS X and iOS</vt:lpstr>
      <vt:lpstr>Android and Ubuntu</vt:lpstr>
      <vt:lpstr>OS 360/370</vt:lpstr>
      <vt:lpstr>Multics</vt:lpstr>
      <vt:lpstr>Multics (cont.)</vt:lpstr>
      <vt:lpstr>Deadlock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Scheduling</dc:title>
  <dc:creator>Christopher Griffin</dc:creator>
  <cp:lastModifiedBy>Christopher Griffin</cp:lastModifiedBy>
  <cp:revision>7</cp:revision>
  <dcterms:created xsi:type="dcterms:W3CDTF">2018-03-19T15:38:46Z</dcterms:created>
  <dcterms:modified xsi:type="dcterms:W3CDTF">2018-04-02T05:21:52Z</dcterms:modified>
</cp:coreProperties>
</file>