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D572AFD0-84F4-4C72-844E-80724D96DC18}"/>
    <pc:docChg chg="undo custSel addSld modSld sldOrd">
      <pc:chgData name="Christopher Griffin" userId="d4508bba565b08c4" providerId="LiveId" clId="{D572AFD0-84F4-4C72-844E-80724D96DC18}" dt="2018-04-09T14:26:26.724" v="2666"/>
      <pc:docMkLst>
        <pc:docMk/>
      </pc:docMkLst>
      <pc:sldChg chg="modSp">
        <pc:chgData name="Christopher Griffin" userId="d4508bba565b08c4" providerId="LiveId" clId="{D572AFD0-84F4-4C72-844E-80724D96DC18}" dt="2018-04-09T13:48:48.467" v="2060" actId="20577"/>
        <pc:sldMkLst>
          <pc:docMk/>
          <pc:sldMk cId="1744321332" sldId="257"/>
        </pc:sldMkLst>
        <pc:spChg chg="mod">
          <ac:chgData name="Christopher Griffin" userId="d4508bba565b08c4" providerId="LiveId" clId="{D572AFD0-84F4-4C72-844E-80724D96DC18}" dt="2018-04-09T13:48:48.467" v="2060" actId="20577"/>
          <ac:spMkLst>
            <pc:docMk/>
            <pc:sldMk cId="1744321332" sldId="257"/>
            <ac:spMk id="3" creationId="{BC5B28B5-747A-4D37-95CB-228766D06693}"/>
          </ac:spMkLst>
        </pc:spChg>
      </pc:sldChg>
      <pc:sldChg chg="modSp ord">
        <pc:chgData name="Christopher Griffin" userId="d4508bba565b08c4" providerId="LiveId" clId="{D572AFD0-84F4-4C72-844E-80724D96DC18}" dt="2018-04-09T13:55:21.799" v="2356" actId="20577"/>
        <pc:sldMkLst>
          <pc:docMk/>
          <pc:sldMk cId="2572381918" sldId="259"/>
        </pc:sldMkLst>
        <pc:spChg chg="mod">
          <ac:chgData name="Christopher Griffin" userId="d4508bba565b08c4" providerId="LiveId" clId="{D572AFD0-84F4-4C72-844E-80724D96DC18}" dt="2018-04-09T13:55:21.799" v="2356" actId="20577"/>
          <ac:spMkLst>
            <pc:docMk/>
            <pc:sldMk cId="2572381918" sldId="259"/>
            <ac:spMk id="3" creationId="{547E5ED8-CD2F-46B4-979F-FC57C66AA435}"/>
          </ac:spMkLst>
        </pc:spChg>
      </pc:sldChg>
      <pc:sldChg chg="modSp add">
        <pc:chgData name="Christopher Griffin" userId="d4508bba565b08c4" providerId="LiveId" clId="{D572AFD0-84F4-4C72-844E-80724D96DC18}" dt="2018-03-25T18:22:07.128" v="573" actId="20577"/>
        <pc:sldMkLst>
          <pc:docMk/>
          <pc:sldMk cId="3334688380" sldId="260"/>
        </pc:sldMkLst>
        <pc:spChg chg="mod">
          <ac:chgData name="Christopher Griffin" userId="d4508bba565b08c4" providerId="LiveId" clId="{D572AFD0-84F4-4C72-844E-80724D96DC18}" dt="2018-03-25T18:22:07.128" v="573" actId="20577"/>
          <ac:spMkLst>
            <pc:docMk/>
            <pc:sldMk cId="3334688380" sldId="260"/>
            <ac:spMk id="2" creationId="{B740B183-9480-4169-8ED7-074E4B65CA01}"/>
          </ac:spMkLst>
        </pc:spChg>
        <pc:spChg chg="mod">
          <ac:chgData name="Christopher Griffin" userId="d4508bba565b08c4" providerId="LiveId" clId="{D572AFD0-84F4-4C72-844E-80724D96DC18}" dt="2018-03-25T06:51:51.505" v="564" actId="27636"/>
          <ac:spMkLst>
            <pc:docMk/>
            <pc:sldMk cId="3334688380" sldId="260"/>
            <ac:spMk id="3" creationId="{4670B7BC-7376-4E63-BAEB-452B3999E1B4}"/>
          </ac:spMkLst>
        </pc:spChg>
      </pc:sldChg>
      <pc:sldChg chg="modSp add">
        <pc:chgData name="Christopher Griffin" userId="d4508bba565b08c4" providerId="LiveId" clId="{D572AFD0-84F4-4C72-844E-80724D96DC18}" dt="2018-03-25T18:24:50.902" v="972" actId="20577"/>
        <pc:sldMkLst>
          <pc:docMk/>
          <pc:sldMk cId="2966881254" sldId="261"/>
        </pc:sldMkLst>
        <pc:spChg chg="mod">
          <ac:chgData name="Christopher Griffin" userId="d4508bba565b08c4" providerId="LiveId" clId="{D572AFD0-84F4-4C72-844E-80724D96DC18}" dt="2018-03-25T18:24:50.902" v="972" actId="20577"/>
          <ac:spMkLst>
            <pc:docMk/>
            <pc:sldMk cId="2966881254" sldId="261"/>
            <ac:spMk id="2" creationId="{3A3611C8-05D2-42E3-92BE-AFAEF332DE9B}"/>
          </ac:spMkLst>
        </pc:spChg>
        <pc:spChg chg="mod">
          <ac:chgData name="Christopher Griffin" userId="d4508bba565b08c4" providerId="LiveId" clId="{D572AFD0-84F4-4C72-844E-80724D96DC18}" dt="2018-03-25T18:24:14.629" v="935" actId="20577"/>
          <ac:spMkLst>
            <pc:docMk/>
            <pc:sldMk cId="2966881254" sldId="261"/>
            <ac:spMk id="3" creationId="{CAD12562-6612-4961-AF88-C269C44BB6A3}"/>
          </ac:spMkLst>
        </pc:spChg>
      </pc:sldChg>
      <pc:sldChg chg="modSp add">
        <pc:chgData name="Christopher Griffin" userId="d4508bba565b08c4" providerId="LiveId" clId="{D572AFD0-84F4-4C72-844E-80724D96DC18}" dt="2018-04-09T14:26:14.885" v="2665" actId="20577"/>
        <pc:sldMkLst>
          <pc:docMk/>
          <pc:sldMk cId="2409234880" sldId="262"/>
        </pc:sldMkLst>
        <pc:spChg chg="mod">
          <ac:chgData name="Christopher Griffin" userId="d4508bba565b08c4" providerId="LiveId" clId="{D572AFD0-84F4-4C72-844E-80724D96DC18}" dt="2018-03-26T02:34:55.196" v="982" actId="20577"/>
          <ac:spMkLst>
            <pc:docMk/>
            <pc:sldMk cId="2409234880" sldId="262"/>
            <ac:spMk id="2" creationId="{3A335C16-E750-4A33-A3B8-1D5F54ED7AD8}"/>
          </ac:spMkLst>
        </pc:spChg>
        <pc:spChg chg="mod">
          <ac:chgData name="Christopher Griffin" userId="d4508bba565b08c4" providerId="LiveId" clId="{D572AFD0-84F4-4C72-844E-80724D96DC18}" dt="2018-04-09T14:26:14.885" v="2665" actId="20577"/>
          <ac:spMkLst>
            <pc:docMk/>
            <pc:sldMk cId="2409234880" sldId="262"/>
            <ac:spMk id="3" creationId="{BDFC54B0-4D44-4BBB-94D2-2ECF82068892}"/>
          </ac:spMkLst>
        </pc:spChg>
      </pc:sldChg>
      <pc:sldChg chg="modSp add">
        <pc:chgData name="Christopher Griffin" userId="d4508bba565b08c4" providerId="LiveId" clId="{D572AFD0-84F4-4C72-844E-80724D96DC18}" dt="2018-03-28T18:08:55.061" v="1604" actId="20577"/>
        <pc:sldMkLst>
          <pc:docMk/>
          <pc:sldMk cId="4142696675" sldId="263"/>
        </pc:sldMkLst>
        <pc:spChg chg="mod">
          <ac:chgData name="Christopher Griffin" userId="d4508bba565b08c4" providerId="LiveId" clId="{D572AFD0-84F4-4C72-844E-80724D96DC18}" dt="2018-03-28T17:56:56.056" v="1115" actId="20577"/>
          <ac:spMkLst>
            <pc:docMk/>
            <pc:sldMk cId="4142696675" sldId="263"/>
            <ac:spMk id="2" creationId="{5693C6F5-32CB-4C07-871D-F311A6795631}"/>
          </ac:spMkLst>
        </pc:spChg>
        <pc:spChg chg="mod">
          <ac:chgData name="Christopher Griffin" userId="d4508bba565b08c4" providerId="LiveId" clId="{D572AFD0-84F4-4C72-844E-80724D96DC18}" dt="2018-03-28T18:08:55.061" v="1604" actId="20577"/>
          <ac:spMkLst>
            <pc:docMk/>
            <pc:sldMk cId="4142696675" sldId="263"/>
            <ac:spMk id="3" creationId="{16FD0696-7BD6-48E0-A9C8-86947FC8860D}"/>
          </ac:spMkLst>
        </pc:spChg>
      </pc:sldChg>
      <pc:sldChg chg="modSp add ord">
        <pc:chgData name="Christopher Griffin" userId="d4508bba565b08c4" providerId="LiveId" clId="{D572AFD0-84F4-4C72-844E-80724D96DC18}" dt="2018-04-09T14:26:26.724" v="2666"/>
        <pc:sldMkLst>
          <pc:docMk/>
          <pc:sldMk cId="1277856641" sldId="264"/>
        </pc:sldMkLst>
        <pc:spChg chg="mod">
          <ac:chgData name="Christopher Griffin" userId="d4508bba565b08c4" providerId="LiveId" clId="{D572AFD0-84F4-4C72-844E-80724D96DC18}" dt="2018-03-31T18:32:10.036" v="1612" actId="20577"/>
          <ac:spMkLst>
            <pc:docMk/>
            <pc:sldMk cId="1277856641" sldId="264"/>
            <ac:spMk id="2" creationId="{86FFE9C6-72BC-4A34-AD94-B33925537675}"/>
          </ac:spMkLst>
        </pc:spChg>
        <pc:spChg chg="mod">
          <ac:chgData name="Christopher Griffin" userId="d4508bba565b08c4" providerId="LiveId" clId="{D572AFD0-84F4-4C72-844E-80724D96DC18}" dt="2018-03-31T18:37:31.639" v="1845" actId="20577"/>
          <ac:spMkLst>
            <pc:docMk/>
            <pc:sldMk cId="1277856641" sldId="264"/>
            <ac:spMk id="3" creationId="{A7C63AC3-7528-4BE0-AB4D-8AF26D1726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B8F1-77FF-4403-88CE-A1C298734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F12E-1CCE-47D1-84B2-5FE98CF97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41877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62BD-1975-466E-B1DD-BDB096EB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28B5-747A-4D37-95CB-228766D0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defense of digital information and IT assets from internal, external, malicious, and accidental threats</a:t>
            </a:r>
          </a:p>
        </p:txBody>
      </p:sp>
    </p:spTree>
    <p:extLst>
      <p:ext uri="{BB962C8B-B14F-4D97-AF65-F5344CB8AC3E}">
        <p14:creationId xmlns:p14="http://schemas.microsoft.com/office/powerpoint/2010/main" val="174432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9C6-72BC-4A34-AD94-B3392553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3AC3-7528-4BE0-AB4D-8AF26D17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set of tables which lists users and their access rights to data </a:t>
            </a:r>
            <a:r>
              <a:rPr lang="en-US"/>
              <a:t>(Access Control List).</a:t>
            </a:r>
            <a:endParaRPr lang="en-US" dirty="0"/>
          </a:p>
          <a:p>
            <a:pPr lvl="1"/>
            <a:r>
              <a:rPr lang="en-US" dirty="0"/>
              <a:t>Does have vulnerabilities such as hardware architecture and software utilization that are capable for exploitable errors</a:t>
            </a:r>
          </a:p>
          <a:p>
            <a:pPr lvl="1"/>
            <a:r>
              <a:rPr lang="en-US" dirty="0"/>
              <a:t>Table can also be circumvented by errors</a:t>
            </a:r>
          </a:p>
        </p:txBody>
      </p:sp>
    </p:spTree>
    <p:extLst>
      <p:ext uri="{BB962C8B-B14F-4D97-AF65-F5344CB8AC3E}">
        <p14:creationId xmlns:p14="http://schemas.microsoft.com/office/powerpoint/2010/main" val="127785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6C39-2BA9-42D9-AB65-73DEB686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360/370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0DBC-7B6E-4214-9B23-58EE2B1C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of safeguarding data was limited to a password due to lack of user management.</a:t>
            </a:r>
          </a:p>
          <a:p>
            <a:pPr lvl="1"/>
            <a:r>
              <a:rPr lang="en-US" dirty="0"/>
              <a:t>Data set can be flagged as “protected” which will require the use of a password.</a:t>
            </a:r>
          </a:p>
          <a:p>
            <a:pPr lvl="1"/>
            <a:r>
              <a:rPr lang="en-US" dirty="0"/>
              <a:t>Passwords are stored into a control table that has its own security flag which requires a master password.</a:t>
            </a:r>
          </a:p>
        </p:txBody>
      </p:sp>
    </p:spTree>
    <p:extLst>
      <p:ext uri="{BB962C8B-B14F-4D97-AF65-F5344CB8AC3E}">
        <p14:creationId xmlns:p14="http://schemas.microsoft.com/office/powerpoint/2010/main" val="406644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11C8-05D2-42E3-92BE-AFAEF33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562-6612-4961-AF88-C269C44B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file is created, it is given the user’s ID.</a:t>
            </a:r>
          </a:p>
          <a:p>
            <a:pPr lvl="1"/>
            <a:r>
              <a:rPr lang="en-US" dirty="0"/>
              <a:t>The user has the ability to set permissions for that file</a:t>
            </a:r>
          </a:p>
          <a:p>
            <a:pPr lvl="1"/>
            <a:r>
              <a:rPr lang="en-US" dirty="0"/>
              <a:t>Permissions include the ability for others to:</a:t>
            </a:r>
          </a:p>
          <a:p>
            <a:pPr lvl="2"/>
            <a:r>
              <a:rPr lang="en-US" dirty="0"/>
              <a:t>Read</a:t>
            </a:r>
          </a:p>
          <a:p>
            <a:pPr lvl="2"/>
            <a:r>
              <a:rPr lang="en-US" dirty="0"/>
              <a:t>Write</a:t>
            </a:r>
          </a:p>
          <a:p>
            <a:pPr lvl="2"/>
            <a:r>
              <a:rPr lang="en-US" dirty="0"/>
              <a:t>Execute</a:t>
            </a:r>
          </a:p>
          <a:p>
            <a:r>
              <a:rPr lang="en-US" dirty="0"/>
              <a:t>All users are given an </a:t>
            </a:r>
            <a:r>
              <a:rPr lang="en-US" dirty="0" err="1"/>
              <a:t>unqiue</a:t>
            </a:r>
            <a:r>
              <a:rPr lang="en-US" dirty="0"/>
              <a:t> user id.</a:t>
            </a:r>
          </a:p>
          <a:p>
            <a:pPr lvl="1"/>
            <a:r>
              <a:rPr lang="en-US" dirty="0"/>
              <a:t>ID can also be given to groups</a:t>
            </a:r>
          </a:p>
        </p:txBody>
      </p:sp>
    </p:spTree>
    <p:extLst>
      <p:ext uri="{BB962C8B-B14F-4D97-AF65-F5344CB8AC3E}">
        <p14:creationId xmlns:p14="http://schemas.microsoft.com/office/powerpoint/2010/main" val="296688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B183-9480-4169-8ED7-074E4B65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B7BC-7376-4E63-BAEB-452B3999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 Security</a:t>
            </a:r>
          </a:p>
          <a:p>
            <a:pPr lvl="1"/>
            <a:r>
              <a:rPr lang="en-US" dirty="0"/>
              <a:t>Administrative Accounts</a:t>
            </a:r>
          </a:p>
          <a:p>
            <a:pPr lvl="2"/>
            <a:r>
              <a:rPr lang="en-US" dirty="0"/>
              <a:t>Searches and disables dormant accounts</a:t>
            </a:r>
          </a:p>
          <a:p>
            <a:pPr lvl="2"/>
            <a:r>
              <a:rPr lang="en-US" dirty="0"/>
              <a:t>Checks that all accounts have passwords</a:t>
            </a:r>
          </a:p>
          <a:p>
            <a:pPr lvl="1"/>
            <a:r>
              <a:rPr lang="en-US" dirty="0"/>
              <a:t>Special Accounts</a:t>
            </a:r>
          </a:p>
          <a:p>
            <a:pPr lvl="2"/>
            <a:r>
              <a:rPr lang="en-US" dirty="0"/>
              <a:t>Check that there are no shared accounts</a:t>
            </a:r>
          </a:p>
          <a:p>
            <a:pPr lvl="2"/>
            <a:r>
              <a:rPr lang="en-US" dirty="0"/>
              <a:t>Disable accounts with no password</a:t>
            </a:r>
          </a:p>
          <a:p>
            <a:pPr lvl="1"/>
            <a:r>
              <a:rPr lang="en-US" dirty="0"/>
              <a:t>Root Accounts</a:t>
            </a:r>
          </a:p>
          <a:p>
            <a:pPr lvl="2"/>
            <a:r>
              <a:rPr lang="en-US" dirty="0"/>
              <a:t>Restrict the number of people who know root password.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8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E487-7A50-4FE7-BA08-ED60AC28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and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5ED8-CD2F-46B4-979F-FC57C66A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different security models</a:t>
            </a:r>
          </a:p>
          <a:p>
            <a:pPr lvl="1"/>
            <a:r>
              <a:rPr lang="en-US" dirty="0"/>
              <a:t>User-level</a:t>
            </a:r>
          </a:p>
          <a:p>
            <a:pPr lvl="1"/>
            <a:r>
              <a:rPr lang="en-US" dirty="0"/>
              <a:t>Kernel-level</a:t>
            </a:r>
          </a:p>
          <a:p>
            <a:pPr lvl="2"/>
            <a:r>
              <a:rPr lang="en-US" dirty="0"/>
              <a:t>Basic user credentials</a:t>
            </a:r>
          </a:p>
          <a:p>
            <a:pPr lvl="2"/>
            <a:r>
              <a:rPr lang="en-US" dirty="0"/>
              <a:t>ACL (Access Control List) permissions</a:t>
            </a:r>
          </a:p>
          <a:p>
            <a:r>
              <a:rPr lang="en-US" dirty="0"/>
              <a:t>“Wires down” memory to prevent pages from being written out to backing store</a:t>
            </a:r>
          </a:p>
        </p:txBody>
      </p:sp>
    </p:spTree>
    <p:extLst>
      <p:ext uri="{BB962C8B-B14F-4D97-AF65-F5344CB8AC3E}">
        <p14:creationId xmlns:p14="http://schemas.microsoft.com/office/powerpoint/2010/main" val="257238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5C16-E750-4A33-A3B8-1D5F54ED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4B0-4D44-4BBB-94D2-2ECF8206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List</a:t>
            </a:r>
          </a:p>
          <a:p>
            <a:r>
              <a:rPr lang="en-US" dirty="0"/>
              <a:t>Security Reference Monitor</a:t>
            </a:r>
          </a:p>
          <a:p>
            <a:pPr lvl="1"/>
            <a:r>
              <a:rPr lang="en-US" dirty="0"/>
              <a:t>Supports the international standard for computer security known as Common Criteria</a:t>
            </a:r>
          </a:p>
          <a:p>
            <a:r>
              <a:rPr lang="en-US" dirty="0"/>
              <a:t>New Security Model – User Access Control</a:t>
            </a:r>
          </a:p>
          <a:p>
            <a:pPr lvl="1"/>
            <a:r>
              <a:rPr lang="en-US" dirty="0"/>
              <a:t>Administrators are now under standard privileges when performing non-administrative tasks. ‘</a:t>
            </a:r>
          </a:p>
          <a:p>
            <a:pPr lvl="1"/>
            <a:r>
              <a:rPr lang="en-US" dirty="0"/>
              <a:t>Admin Approval Mode requires credentials to be entered anytime administrative acts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240923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C6F5-32CB-4C07-871D-F311A679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0696-7BD6-48E0-A9C8-86947FC8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Passwords must be at least 6 characters</a:t>
            </a:r>
          </a:p>
          <a:p>
            <a:r>
              <a:rPr lang="en-US" dirty="0" err="1"/>
              <a:t>Ctrl+Alt+Delete</a:t>
            </a:r>
            <a:r>
              <a:rPr lang="en-US" dirty="0"/>
              <a:t> can be disabled</a:t>
            </a:r>
          </a:p>
          <a:p>
            <a:r>
              <a:rPr lang="en-US" dirty="0"/>
              <a:t>Uses </a:t>
            </a:r>
            <a:r>
              <a:rPr lang="en-US" dirty="0" err="1"/>
              <a:t>AppArmor</a:t>
            </a:r>
            <a:r>
              <a:rPr lang="en-US" dirty="0"/>
              <a:t> </a:t>
            </a:r>
            <a:r>
              <a:rPr lang="en-US"/>
              <a:t>to protect programs</a:t>
            </a:r>
            <a:endParaRPr lang="en-US" dirty="0"/>
          </a:p>
          <a:p>
            <a:r>
              <a:rPr lang="en-US" dirty="0"/>
              <a:t>Uses cryptography such as Certificates and </a:t>
            </a:r>
            <a:r>
              <a:rPr lang="en-US" dirty="0" err="1"/>
              <a:t>eCryptfs</a:t>
            </a:r>
            <a:endParaRPr lang="en-US" dirty="0"/>
          </a:p>
          <a:p>
            <a:r>
              <a:rPr lang="en-US" dirty="0"/>
              <a:t>Firewalls</a:t>
            </a:r>
          </a:p>
          <a:p>
            <a:pPr lvl="1"/>
            <a:r>
              <a:rPr lang="en-US" dirty="0"/>
              <a:t>Linux’s </a:t>
            </a:r>
            <a:r>
              <a:rPr lang="en-US" dirty="0" err="1"/>
              <a:t>Netfilter</a:t>
            </a:r>
            <a:r>
              <a:rPr lang="en-US" dirty="0"/>
              <a:t> system controls network traffic. </a:t>
            </a:r>
          </a:p>
          <a:p>
            <a:pPr lvl="1"/>
            <a:r>
              <a:rPr lang="en-US" dirty="0"/>
              <a:t>Iptables supplies the rules from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Administrative root accounts are disabled by default</a:t>
            </a:r>
          </a:p>
          <a:p>
            <a:pPr lvl="1"/>
            <a:r>
              <a:rPr lang="en-US" dirty="0"/>
              <a:t>Users use “</a:t>
            </a:r>
            <a:r>
              <a:rPr lang="en-US" dirty="0" err="1"/>
              <a:t>sudo</a:t>
            </a:r>
            <a:r>
              <a:rPr lang="en-US" dirty="0"/>
              <a:t>” for administrative duties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9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5258</TotalTime>
  <Words>367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Security</vt:lpstr>
      <vt:lpstr>What is it?</vt:lpstr>
      <vt:lpstr>Multics</vt:lpstr>
      <vt:lpstr>OS 360/370</vt:lpstr>
      <vt:lpstr>Unix, Android</vt:lpstr>
      <vt:lpstr>Unix (cont.)</vt:lpstr>
      <vt:lpstr>Mac OS X and iOS</vt:lpstr>
      <vt:lpstr>Window </vt:lpstr>
      <vt:lpstr>Ubuntu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Christopher Griffin</dc:creator>
  <cp:lastModifiedBy>Christopher Griffin</cp:lastModifiedBy>
  <cp:revision>2</cp:revision>
  <dcterms:created xsi:type="dcterms:W3CDTF">2018-03-24T08:06:09Z</dcterms:created>
  <dcterms:modified xsi:type="dcterms:W3CDTF">2018-04-09T14:26:37Z</dcterms:modified>
</cp:coreProperties>
</file>