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Griffin" userId="d4508bba565b08c4" providerId="LiveId" clId="{57E1473A-6F39-4589-A333-5CD7A4EFD358}"/>
    <pc:docChg chg="custSel addSld modSld">
      <pc:chgData name="Christopher Griffin" userId="d4508bba565b08c4" providerId="LiveId" clId="{57E1473A-6F39-4589-A333-5CD7A4EFD358}" dt="2018-04-07T19:34:35.429" v="838" actId="20577"/>
      <pc:docMkLst>
        <pc:docMk/>
      </pc:docMkLst>
      <pc:sldChg chg="modSp">
        <pc:chgData name="Christopher Griffin" userId="d4508bba565b08c4" providerId="LiveId" clId="{57E1473A-6F39-4589-A333-5CD7A4EFD358}" dt="2018-03-30T02:03:09.814" v="511" actId="20577"/>
        <pc:sldMkLst>
          <pc:docMk/>
          <pc:sldMk cId="3031376707" sldId="257"/>
        </pc:sldMkLst>
        <pc:spChg chg="mod">
          <ac:chgData name="Christopher Griffin" userId="d4508bba565b08c4" providerId="LiveId" clId="{57E1473A-6F39-4589-A333-5CD7A4EFD358}" dt="2018-03-30T02:03:09.814" v="511" actId="20577"/>
          <ac:spMkLst>
            <pc:docMk/>
            <pc:sldMk cId="3031376707" sldId="257"/>
            <ac:spMk id="3" creationId="{F1243B9F-2E57-455A-A733-AE02555DE296}"/>
          </ac:spMkLst>
        </pc:spChg>
      </pc:sldChg>
      <pc:sldChg chg="modSp add">
        <pc:chgData name="Christopher Griffin" userId="d4508bba565b08c4" providerId="LiveId" clId="{57E1473A-6F39-4589-A333-5CD7A4EFD358}" dt="2018-03-31T17:54:46.733" v="566" actId="20577"/>
        <pc:sldMkLst>
          <pc:docMk/>
          <pc:sldMk cId="3006361171" sldId="258"/>
        </pc:sldMkLst>
        <pc:spChg chg="mod">
          <ac:chgData name="Christopher Griffin" userId="d4508bba565b08c4" providerId="LiveId" clId="{57E1473A-6F39-4589-A333-5CD7A4EFD358}" dt="2018-03-31T17:54:46.733" v="566" actId="20577"/>
          <ac:spMkLst>
            <pc:docMk/>
            <pc:sldMk cId="3006361171" sldId="258"/>
            <ac:spMk id="2" creationId="{4BDB27E2-DC44-4645-8E48-663B1E2CAAE7}"/>
          </ac:spMkLst>
        </pc:spChg>
        <pc:spChg chg="mod">
          <ac:chgData name="Christopher Griffin" userId="d4508bba565b08c4" providerId="LiveId" clId="{57E1473A-6F39-4589-A333-5CD7A4EFD358}" dt="2018-03-31T17:54:41.862" v="550" actId="20577"/>
          <ac:spMkLst>
            <pc:docMk/>
            <pc:sldMk cId="3006361171" sldId="258"/>
            <ac:spMk id="3" creationId="{BB596D33-CC19-4C2C-8693-5B28018A22E9}"/>
          </ac:spMkLst>
        </pc:spChg>
      </pc:sldChg>
      <pc:sldChg chg="modSp add">
        <pc:chgData name="Christopher Griffin" userId="d4508bba565b08c4" providerId="LiveId" clId="{57E1473A-6F39-4589-A333-5CD7A4EFD358}" dt="2018-03-31T17:54:31.741" v="537" actId="20577"/>
        <pc:sldMkLst>
          <pc:docMk/>
          <pc:sldMk cId="843792542" sldId="259"/>
        </pc:sldMkLst>
        <pc:spChg chg="mod">
          <ac:chgData name="Christopher Griffin" userId="d4508bba565b08c4" providerId="LiveId" clId="{57E1473A-6F39-4589-A333-5CD7A4EFD358}" dt="2018-03-31T17:54:31.741" v="537" actId="20577"/>
          <ac:spMkLst>
            <pc:docMk/>
            <pc:sldMk cId="843792542" sldId="259"/>
            <ac:spMk id="2" creationId="{90C3836F-4E6A-4C6F-8E2D-5E1B52044D3D}"/>
          </ac:spMkLst>
        </pc:spChg>
        <pc:spChg chg="mod">
          <ac:chgData name="Christopher Griffin" userId="d4508bba565b08c4" providerId="LiveId" clId="{57E1473A-6F39-4589-A333-5CD7A4EFD358}" dt="2018-03-30T01:52:23.667" v="221" actId="20577"/>
          <ac:spMkLst>
            <pc:docMk/>
            <pc:sldMk cId="843792542" sldId="259"/>
            <ac:spMk id="3" creationId="{417B9AF5-26BA-44D0-8C73-F4A19369EC39}"/>
          </ac:spMkLst>
        </pc:spChg>
      </pc:sldChg>
      <pc:sldChg chg="modSp add">
        <pc:chgData name="Christopher Griffin" userId="d4508bba565b08c4" providerId="LiveId" clId="{57E1473A-6F39-4589-A333-5CD7A4EFD358}" dt="2018-03-30T01:53:29.978" v="278" actId="20577"/>
        <pc:sldMkLst>
          <pc:docMk/>
          <pc:sldMk cId="2902794136" sldId="260"/>
        </pc:sldMkLst>
        <pc:spChg chg="mod">
          <ac:chgData name="Christopher Griffin" userId="d4508bba565b08c4" providerId="LiveId" clId="{57E1473A-6F39-4589-A333-5CD7A4EFD358}" dt="2018-03-30T01:53:20.603" v="228" actId="20577"/>
          <ac:spMkLst>
            <pc:docMk/>
            <pc:sldMk cId="2902794136" sldId="260"/>
            <ac:spMk id="2" creationId="{8D4E24F8-3426-4AE0-B3BE-F00FFF47D04A}"/>
          </ac:spMkLst>
        </pc:spChg>
        <pc:spChg chg="mod">
          <ac:chgData name="Christopher Griffin" userId="d4508bba565b08c4" providerId="LiveId" clId="{57E1473A-6F39-4589-A333-5CD7A4EFD358}" dt="2018-03-30T01:53:29.978" v="278" actId="20577"/>
          <ac:spMkLst>
            <pc:docMk/>
            <pc:sldMk cId="2902794136" sldId="260"/>
            <ac:spMk id="3" creationId="{18E12392-873D-4951-9E74-3E30D0A68823}"/>
          </ac:spMkLst>
        </pc:spChg>
      </pc:sldChg>
      <pc:sldChg chg="modSp add">
        <pc:chgData name="Christopher Griffin" userId="d4508bba565b08c4" providerId="LiveId" clId="{57E1473A-6F39-4589-A333-5CD7A4EFD358}" dt="2018-04-07T19:34:35.429" v="838" actId="20577"/>
        <pc:sldMkLst>
          <pc:docMk/>
          <pc:sldMk cId="1244930734" sldId="261"/>
        </pc:sldMkLst>
        <pc:spChg chg="mod">
          <ac:chgData name="Christopher Griffin" userId="d4508bba565b08c4" providerId="LiveId" clId="{57E1473A-6F39-4589-A333-5CD7A4EFD358}" dt="2018-04-07T19:30:45.815" v="579" actId="20577"/>
          <ac:spMkLst>
            <pc:docMk/>
            <pc:sldMk cId="1244930734" sldId="261"/>
            <ac:spMk id="2" creationId="{B2A77BD9-E06B-4C4A-9247-C837920DE6A8}"/>
          </ac:spMkLst>
        </pc:spChg>
        <pc:spChg chg="mod">
          <ac:chgData name="Christopher Griffin" userId="d4508bba565b08c4" providerId="LiveId" clId="{57E1473A-6F39-4589-A333-5CD7A4EFD358}" dt="2018-04-07T19:34:35.429" v="838" actId="20577"/>
          <ac:spMkLst>
            <pc:docMk/>
            <pc:sldMk cId="1244930734" sldId="261"/>
            <ac:spMk id="3" creationId="{AD159007-A93D-468F-8DC1-DBAAF578376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D7999-FEE5-42A9-904A-B21BBCE9CA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C366C0-2234-4A50-952C-A98264D2A2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Christopher griffin</a:t>
            </a:r>
          </a:p>
        </p:txBody>
      </p:sp>
    </p:spTree>
    <p:extLst>
      <p:ext uri="{BB962C8B-B14F-4D97-AF65-F5344CB8AC3E}">
        <p14:creationId xmlns:p14="http://schemas.microsoft.com/office/powerpoint/2010/main" val="4075233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E6224-A026-480C-BE13-EE2266487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43B9F-2E57-455A-A733-AE02555DE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that allows the user to enter or receive information</a:t>
            </a:r>
          </a:p>
          <a:p>
            <a:r>
              <a:rPr lang="en-US" dirty="0"/>
              <a:t>Graphical User Interface</a:t>
            </a:r>
          </a:p>
          <a:p>
            <a:pPr lvl="1"/>
            <a:r>
              <a:rPr lang="en-US" dirty="0"/>
              <a:t>A more visually appealing interface that utilizes icons and windows to provide a more user friendly interface</a:t>
            </a:r>
          </a:p>
        </p:txBody>
      </p:sp>
    </p:spTree>
    <p:extLst>
      <p:ext uri="{BB962C8B-B14F-4D97-AF65-F5344CB8AC3E}">
        <p14:creationId xmlns:p14="http://schemas.microsoft.com/office/powerpoint/2010/main" val="3031376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B27E2-DC44-4645-8E48-663B1E2CA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</a:t>
            </a:r>
            <a:r>
              <a:rPr lang="en-US"/>
              <a:t>, Ubuntu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96D33-CC19-4C2C-8693-5B28018A2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a keyboard-oriented (text-based)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3006361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3836F-4E6A-4C6F-8E2D-5E1B52044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Android, Mac OS X, iOS,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B9AF5-26BA-44D0-8C73-F4A19369E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Utilizes widgets such as buttons, text boxes, and event handlers</a:t>
            </a:r>
          </a:p>
        </p:txBody>
      </p:sp>
    </p:spTree>
    <p:extLst>
      <p:ext uri="{BB962C8B-B14F-4D97-AF65-F5344CB8AC3E}">
        <p14:creationId xmlns:p14="http://schemas.microsoft.com/office/powerpoint/2010/main" val="843792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E24F8-3426-4AE0-B3BE-F00FFF47D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12392-873D-4951-9E74-3E30D0A68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Graphical user interface is a part of the kernel</a:t>
            </a:r>
          </a:p>
        </p:txBody>
      </p:sp>
    </p:spTree>
    <p:extLst>
      <p:ext uri="{BB962C8B-B14F-4D97-AF65-F5344CB8AC3E}">
        <p14:creationId xmlns:p14="http://schemas.microsoft.com/office/powerpoint/2010/main" val="2902794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77BD9-E06B-4C4A-9247-C837920DE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360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59007-A93D-468F-8DC1-DBAAF5783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model-independent interfaces were created</a:t>
            </a:r>
          </a:p>
          <a:p>
            <a:pPr lvl="1"/>
            <a:r>
              <a:rPr lang="en-US" dirty="0"/>
              <a:t>The Instruction Set</a:t>
            </a:r>
          </a:p>
          <a:p>
            <a:pPr lvl="1"/>
            <a:r>
              <a:rPr lang="en-US" dirty="0"/>
              <a:t>Channel-to-control-unit electrical specification and signaling protocols</a:t>
            </a:r>
          </a:p>
          <a:p>
            <a:pPr lvl="2"/>
            <a:r>
              <a:rPr lang="en-US" dirty="0"/>
              <a:t>Allowed peripheral devices to work across the entire range of models</a:t>
            </a:r>
          </a:p>
          <a:p>
            <a:pPr lvl="2"/>
            <a:r>
              <a:rPr lang="en-US" dirty="0"/>
              <a:t>Allows I/O equipment to be interchanged between </a:t>
            </a:r>
            <a:r>
              <a:rPr lang="en-US"/>
              <a:t>different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9307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3826</TotalTime>
  <Words>118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User Interface</vt:lpstr>
      <vt:lpstr>What is it?</vt:lpstr>
      <vt:lpstr>Unix, Ubuntu</vt:lpstr>
      <vt:lpstr>Android, Mac OS X, iOS, Windows</vt:lpstr>
      <vt:lpstr>Window</vt:lpstr>
      <vt:lpstr>OS 360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Interface</dc:title>
  <dc:creator>Christopher Griffin</dc:creator>
  <cp:lastModifiedBy>Christopher Griffin</cp:lastModifiedBy>
  <cp:revision>1</cp:revision>
  <dcterms:created xsi:type="dcterms:W3CDTF">2018-03-24T08:01:13Z</dcterms:created>
  <dcterms:modified xsi:type="dcterms:W3CDTF">2018-04-07T19:34:43Z</dcterms:modified>
</cp:coreProperties>
</file>