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2" r:id="rId3"/>
    <p:sldId id="260" r:id="rId4"/>
    <p:sldId id="261" r:id="rId5"/>
    <p:sldId id="270" r:id="rId6"/>
    <p:sldId id="271" r:id="rId7"/>
    <p:sldId id="267" r:id="rId8"/>
    <p:sldId id="266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1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8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65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26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07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69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79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7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7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6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6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6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1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2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3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66493-CE83-44F3-BC5A-3AAF4CAA30BC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F95B-C635-4D10-8BC3-E245A847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0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352" y="5919386"/>
            <a:ext cx="10515600" cy="700356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Press Enter or Space to Return to Main Menu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2511382"/>
            <a:ext cx="10515600" cy="34080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Thank you so much for playing the demo!!!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913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34129"/>
            <a:ext cx="10515600" cy="892198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Press Enter or Space to Return to 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Anyways, thanks again!</a:t>
            </a:r>
          </a:p>
          <a:p>
            <a:pPr marL="0" indent="0" algn="ctr">
              <a:buNone/>
            </a:pPr>
            <a:r>
              <a:rPr lang="en-US" sz="5400" dirty="0" smtClean="0"/>
              <a:t> Peace!!!!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143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169" y="6040192"/>
            <a:ext cx="10515600" cy="835203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Press Enter or Space to Return to 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This is my first big video game project and I’m happy that you decided to be a part of it.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945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62919"/>
            <a:ext cx="10515600" cy="776287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Press Enter or Space to Return to 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I hope you enjoyed this brief taste of what’s to come.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3860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72767"/>
            <a:ext cx="10515600" cy="879318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Press Enter or Space to Return to 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Any feedback will be appreciative in order to help create the perfect video game.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628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95493"/>
            <a:ext cx="10515600" cy="84068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Press Enter or Space to Return to 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The full game will feature completely new designs, a new story complete with </a:t>
            </a:r>
            <a:r>
              <a:rPr lang="en-US" sz="5400" dirty="0" err="1" smtClean="0"/>
              <a:t>cutscenes</a:t>
            </a:r>
            <a:r>
              <a:rPr lang="en-US" sz="5400" dirty="0" smtClean="0"/>
              <a:t>, and much more.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9412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95493"/>
            <a:ext cx="10515600" cy="84068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Press Enter or Space to Return to 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0619"/>
            <a:ext cx="10515600" cy="41163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With that being said, I have no idea when it will be ready… I’m a college student, you know.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983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62918"/>
            <a:ext cx="10515600" cy="711894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Press Enter or Space to Return to 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7283"/>
            <a:ext cx="10515600" cy="384588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800" dirty="0" smtClean="0"/>
              <a:t>The sprites and some animations for Penny Pixels (the main character), and the tiles for Level 1 and the tutorial level </a:t>
            </a:r>
            <a:r>
              <a:rPr lang="en-US" sz="4800" dirty="0" smtClean="0"/>
              <a:t>were </a:t>
            </a:r>
            <a:r>
              <a:rPr lang="en-US" sz="4800" dirty="0" smtClean="0"/>
              <a:t>created by Unity for the “2D Platformer Character Controller” tutorial.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8294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0131"/>
            <a:ext cx="8610600" cy="1293028"/>
          </a:xfrm>
        </p:spPr>
        <p:txBody>
          <a:bodyPr/>
          <a:lstStyle/>
          <a:p>
            <a:r>
              <a:rPr lang="en-US" dirty="0" smtClean="0"/>
              <a:t>Music That Was Used Includes: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33351"/>
            <a:ext cx="10515600" cy="3343611"/>
          </a:xfrm>
        </p:spPr>
        <p:txBody>
          <a:bodyPr/>
          <a:lstStyle/>
          <a:p>
            <a:r>
              <a:rPr lang="en-US" dirty="0" smtClean="0"/>
              <a:t>Tennyson – </a:t>
            </a:r>
            <a:r>
              <a:rPr lang="en-US" dirty="0" err="1" smtClean="0"/>
              <a:t>Loiseau</a:t>
            </a:r>
            <a:r>
              <a:rPr lang="en-US" dirty="0" smtClean="0"/>
              <a:t> qui </a:t>
            </a:r>
            <a:r>
              <a:rPr lang="en-US" dirty="0" err="1" smtClean="0"/>
              <a:t>Danse</a:t>
            </a:r>
            <a:r>
              <a:rPr lang="en-US" dirty="0" smtClean="0"/>
              <a:t> (Main Menu)</a:t>
            </a:r>
          </a:p>
          <a:p>
            <a:r>
              <a:rPr lang="en-US" dirty="0" err="1" smtClean="0"/>
              <a:t>Nujabes</a:t>
            </a:r>
            <a:r>
              <a:rPr lang="en-US" dirty="0" smtClean="0"/>
              <a:t> – </a:t>
            </a:r>
            <a:r>
              <a:rPr lang="en-US" dirty="0" err="1" smtClean="0"/>
              <a:t>Arurian</a:t>
            </a:r>
            <a:r>
              <a:rPr lang="en-US" dirty="0" smtClean="0"/>
              <a:t> Dance (Tutorial)</a:t>
            </a:r>
          </a:p>
          <a:p>
            <a:r>
              <a:rPr lang="en-US" dirty="0" smtClean="0"/>
              <a:t>Tom Scott – Honeysuckle Breeze (Level 1)</a:t>
            </a:r>
          </a:p>
          <a:p>
            <a:r>
              <a:rPr lang="en-US" dirty="0" err="1" smtClean="0"/>
              <a:t>Outkast</a:t>
            </a:r>
            <a:r>
              <a:rPr lang="en-US" dirty="0" smtClean="0"/>
              <a:t> – My Favorite Things (Level 2)</a:t>
            </a:r>
          </a:p>
          <a:p>
            <a:r>
              <a:rPr lang="en-US" dirty="0" err="1" smtClean="0"/>
              <a:t>Murs</a:t>
            </a:r>
            <a:r>
              <a:rPr lang="en-US" dirty="0" smtClean="0"/>
              <a:t> &amp; 9</a:t>
            </a:r>
            <a:r>
              <a:rPr lang="en-US" baseline="30000" dirty="0" smtClean="0"/>
              <a:t>th</a:t>
            </a:r>
            <a:r>
              <a:rPr lang="en-US" dirty="0" smtClean="0"/>
              <a:t> Wonder – It’s Over (Credits)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1507" y="5832519"/>
            <a:ext cx="10515600" cy="920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Press Enter or Space to Return to Main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7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014434"/>
            <a:ext cx="10515600" cy="7247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Press Enter or Space to Return to Main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All other designs and programming were done by me, Christopher Griffin.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743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646</TotalTime>
  <Words>298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Press Enter or Space to Return to Main Menu</vt:lpstr>
      <vt:lpstr>Press Enter or Space to Return to Main Menu</vt:lpstr>
      <vt:lpstr>Press Enter or Space to Return to Main Menu</vt:lpstr>
      <vt:lpstr>Press Enter or Space to Return to Main Menu</vt:lpstr>
      <vt:lpstr>Press Enter or Space to Return to Main Menu</vt:lpstr>
      <vt:lpstr>Press Enter or Space to Return to Main Menu</vt:lpstr>
      <vt:lpstr>Press Enter or Space to Return to Main Menu</vt:lpstr>
      <vt:lpstr>Music That Was Used Includes:</vt:lpstr>
      <vt:lpstr>Press Enter or Space to Return to Main Menu</vt:lpstr>
      <vt:lpstr>Press Enter or Space to Return to Main Menu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Griffin</dc:creator>
  <cp:lastModifiedBy>Christopher Griffin</cp:lastModifiedBy>
  <cp:revision>9</cp:revision>
  <dcterms:created xsi:type="dcterms:W3CDTF">2017-07-28T04:27:27Z</dcterms:created>
  <dcterms:modified xsi:type="dcterms:W3CDTF">2017-10-05T14:13:11Z</dcterms:modified>
</cp:coreProperties>
</file>